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7" r:id="rId19"/>
    <p:sldId id="278" r:id="rId20"/>
    <p:sldId id="279" r:id="rId21"/>
    <p:sldId id="280" r:id="rId22"/>
    <p:sldId id="273" r:id="rId23"/>
    <p:sldId id="274" r:id="rId24"/>
    <p:sldId id="275" r:id="rId25"/>
    <p:sldId id="276" r:id="rId26"/>
  </p:sldIdLst>
  <p:sldSz cx="12192000" cy="6858000"/>
  <p:notesSz cx="6858000" cy="9144000"/>
  <p:embeddedFontLst>
    <p:embeddedFont>
      <p:font typeface="Arial Black" panose="020B0A04020102020204" pitchFamily="34" charset="0"/>
      <p:regular r:id="rId28"/>
      <p:bold r:id="rId29"/>
    </p:embeddedFont>
    <p:embeddedFont>
      <p:font typeface="Calibri" panose="020F050202020403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A4A3A4"/>
          </p15:clr>
        </p15:guide>
        <p15:guide id="2" pos="597">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898" y="48"/>
      </p:cViewPr>
      <p:guideLst>
        <p:guide pos="3840"/>
        <p:guide pos="597"/>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2" name="Google Shape;21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p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3" name="Google Shape;283;p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0" name="Google Shape;29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0" name="Google Shape;30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9" name="Google Shape;309;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0" name="Google Shape;310;p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7" name="Google Shape;31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7" name="Google Shape;32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0b5718fd35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7" name="Google Shape;337;g10b5718fd35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0b5718fd35_0_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g10b5718fd35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7" name="Google Shape;35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5" name="Google Shape;36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2" name="Google Shape;22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0b5718fd35_0_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4" name="Google Shape;374;g10b5718fd35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3" name="Google Shape;38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0" name="Google Shape;23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8" name="Google Shape;24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4" name="Google Shape;25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0" name="Google Shape;26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8" name="Google Shape;26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with Image">
  <p:cSld name="Title Slide with Image">
    <p:spTree>
      <p:nvGrpSpPr>
        <p:cNvPr id="1" name="Shape 13"/>
        <p:cNvGrpSpPr/>
        <p:nvPr/>
      </p:nvGrpSpPr>
      <p:grpSpPr>
        <a:xfrm>
          <a:off x="0" y="0"/>
          <a:ext cx="0" cy="0"/>
          <a:chOff x="0" y="0"/>
          <a:chExt cx="0" cy="0"/>
        </a:xfrm>
      </p:grpSpPr>
      <p:sp>
        <p:nvSpPr>
          <p:cNvPr id="14" name="Google Shape;14;p2"/>
          <p:cNvSpPr/>
          <p:nvPr/>
        </p:nvSpPr>
        <p:spPr>
          <a:xfrm rot="10800000" flipH="1">
            <a:off x="0" y="-6"/>
            <a:ext cx="10625328" cy="540411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5" name="Google Shape;15;p2"/>
          <p:cNvCxnSpPr/>
          <p:nvPr/>
        </p:nvCxnSpPr>
        <p:spPr>
          <a:xfrm rot="10800000" flipH="1">
            <a:off x="0" y="0"/>
            <a:ext cx="6030686" cy="3004456"/>
          </a:xfrm>
          <a:prstGeom prst="straightConnector1">
            <a:avLst/>
          </a:prstGeom>
          <a:noFill/>
          <a:ln w="9525" cap="flat" cmpd="sng">
            <a:solidFill>
              <a:srgbClr val="A5A5A5"/>
            </a:solidFill>
            <a:prstDash val="solid"/>
            <a:miter lim="800000"/>
            <a:headEnd type="none" w="sm" len="sm"/>
            <a:tailEnd type="none" w="sm" len="sm"/>
          </a:ln>
        </p:spPr>
      </p:cxnSp>
      <p:sp>
        <p:nvSpPr>
          <p:cNvPr id="16" name="Google Shape;16;p2"/>
          <p:cNvSpPr>
            <a:spLocks noGrp="1"/>
          </p:cNvSpPr>
          <p:nvPr>
            <p:ph type="pic" idx="2"/>
          </p:nvPr>
        </p:nvSpPr>
        <p:spPr>
          <a:xfrm>
            <a:off x="1683398" y="860944"/>
            <a:ext cx="4428523" cy="5137089"/>
          </a:xfrm>
          <a:prstGeom prst="rect">
            <a:avLst/>
          </a:prstGeom>
          <a:noFill/>
          <a:ln>
            <a:noFill/>
          </a:ln>
        </p:spPr>
      </p:sp>
      <p:cxnSp>
        <p:nvCxnSpPr>
          <p:cNvPr id="17" name="Google Shape;17;p2"/>
          <p:cNvCxnSpPr/>
          <p:nvPr/>
        </p:nvCxnSpPr>
        <p:spPr>
          <a:xfrm rot="10800000" flipH="1">
            <a:off x="9004301" y="3924299"/>
            <a:ext cx="3187700" cy="1689100"/>
          </a:xfrm>
          <a:prstGeom prst="straightConnector1">
            <a:avLst/>
          </a:prstGeom>
          <a:noFill/>
          <a:ln w="9525" cap="flat" cmpd="sng">
            <a:solidFill>
              <a:schemeClr val="accent2"/>
            </a:solidFill>
            <a:prstDash val="solid"/>
            <a:miter lim="800000"/>
            <a:headEnd type="none" w="sm" len="sm"/>
            <a:tailEnd type="none" w="sm" len="sm"/>
          </a:ln>
        </p:spPr>
      </p:cxnSp>
      <p:sp>
        <p:nvSpPr>
          <p:cNvPr id="18" name="Google Shape;18;p2" title="Title"/>
          <p:cNvSpPr txBox="1">
            <a:spLocks noGrp="1"/>
          </p:cNvSpPr>
          <p:nvPr>
            <p:ph type="ctrTitle"/>
          </p:nvPr>
        </p:nvSpPr>
        <p:spPr>
          <a:xfrm>
            <a:off x="6375721" y="2006084"/>
            <a:ext cx="4853573" cy="1616252"/>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accent1"/>
              </a:buClr>
              <a:buSzPts val="4300"/>
              <a:buFont typeface="Calibri"/>
              <a:buNone/>
              <a:defRPr sz="4300"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title="Subtitle"/>
          <p:cNvSpPr txBox="1">
            <a:spLocks noGrp="1"/>
          </p:cNvSpPr>
          <p:nvPr>
            <p:ph type="subTitle" idx="1"/>
          </p:nvPr>
        </p:nvSpPr>
        <p:spPr>
          <a:xfrm>
            <a:off x="6375214" y="3640998"/>
            <a:ext cx="4854339" cy="1257574"/>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2E7A40"/>
              </a:buClr>
              <a:buSzPts val="2400"/>
              <a:buFont typeface="Arial"/>
              <a:buNone/>
              <a:defRPr sz="2400" b="0" i="0" u="none" strike="noStrike" cap="none">
                <a:solidFill>
                  <a:schemeClr val="accent6"/>
                </a:solidFill>
                <a:latin typeface="Calibri"/>
                <a:ea typeface="Calibri"/>
                <a:cs typeface="Calibri"/>
                <a:sym typeface="Calibri"/>
              </a:defRPr>
            </a:lvl1pPr>
            <a:lvl2pPr marR="0" lvl="1" algn="ctr" rtl="0">
              <a:lnSpc>
                <a:spcPct val="90000"/>
              </a:lnSpc>
              <a:spcBef>
                <a:spcPts val="5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rgbClr val="2E7A40"/>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rgbClr val="2E7A40"/>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rgbClr val="2E7A40"/>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cxnSp>
        <p:nvCxnSpPr>
          <p:cNvPr id="20" name="Google Shape;20;p2"/>
          <p:cNvCxnSpPr/>
          <p:nvPr/>
        </p:nvCxnSpPr>
        <p:spPr>
          <a:xfrm rot="10800000" flipH="1">
            <a:off x="-17837" y="4700016"/>
            <a:ext cx="1919789" cy="1001054"/>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xt Layout 02">
  <p:cSld name="Text Layout 02">
    <p:spTree>
      <p:nvGrpSpPr>
        <p:cNvPr id="1" name="Shape 98"/>
        <p:cNvGrpSpPr/>
        <p:nvPr/>
      </p:nvGrpSpPr>
      <p:grpSpPr>
        <a:xfrm>
          <a:off x="0" y="0"/>
          <a:ext cx="0" cy="0"/>
          <a:chOff x="0" y="0"/>
          <a:chExt cx="0" cy="0"/>
        </a:xfrm>
      </p:grpSpPr>
      <p:sp>
        <p:nvSpPr>
          <p:cNvPr id="99" name="Google Shape;99;p11"/>
          <p:cNvSpPr/>
          <p:nvPr/>
        </p:nvSpPr>
        <p:spPr>
          <a:xfrm rot="10800000">
            <a:off x="1839686" y="-6"/>
            <a:ext cx="10352314" cy="5638806"/>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0" name="Google Shape;100;p11"/>
          <p:cNvSpPr>
            <a:spLocks noGrp="1"/>
          </p:cNvSpPr>
          <p:nvPr>
            <p:ph type="pic" idx="2"/>
          </p:nvPr>
        </p:nvSpPr>
        <p:spPr>
          <a:xfrm>
            <a:off x="6170177" y="1435100"/>
            <a:ext cx="6021821" cy="5422900"/>
          </a:xfrm>
          <a:prstGeom prst="rect">
            <a:avLst/>
          </a:prstGeom>
          <a:solidFill>
            <a:srgbClr val="D8D8D8"/>
          </a:solidFill>
          <a:ln>
            <a:noFill/>
          </a:ln>
        </p:spPr>
      </p:sp>
      <p:sp>
        <p:nvSpPr>
          <p:cNvPr id="101" name="Google Shape;101;p11" title="Bullet Points"/>
          <p:cNvSpPr txBox="1">
            <a:spLocks noGrp="1"/>
          </p:cNvSpPr>
          <p:nvPr>
            <p:ph type="body" idx="1"/>
          </p:nvPr>
        </p:nvSpPr>
        <p:spPr>
          <a:xfrm>
            <a:off x="531378" y="3196915"/>
            <a:ext cx="4942829" cy="2958275"/>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2" name="Google Shape;102;p11"/>
          <p:cNvSpPr/>
          <p:nvPr/>
        </p:nvSpPr>
        <p:spPr>
          <a:xfrm flipH="1">
            <a:off x="2978150" y="-5"/>
            <a:ext cx="4121150" cy="1308105"/>
          </a:xfrm>
          <a:prstGeom prst="parallelogram">
            <a:avLst>
              <a:gd name="adj" fmla="val 18638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03" name="Google Shape;103;p11"/>
          <p:cNvCxnSpPr/>
          <p:nvPr/>
        </p:nvCxnSpPr>
        <p:spPr>
          <a:xfrm rot="10800000" flipH="1">
            <a:off x="10352314" y="1185452"/>
            <a:ext cx="1839685" cy="1633948"/>
          </a:xfrm>
          <a:prstGeom prst="straightConnector1">
            <a:avLst/>
          </a:prstGeom>
          <a:noFill/>
          <a:ln w="9525" cap="flat" cmpd="sng">
            <a:solidFill>
              <a:schemeClr val="accent2"/>
            </a:solidFill>
            <a:prstDash val="solid"/>
            <a:miter lim="800000"/>
            <a:headEnd type="none" w="sm" len="sm"/>
            <a:tailEnd type="none" w="sm" len="sm"/>
          </a:ln>
        </p:spPr>
      </p:cxnSp>
      <p:sp>
        <p:nvSpPr>
          <p:cNvPr id="104" name="Google Shape;104;p11" title="Subtitle"/>
          <p:cNvSpPr txBox="1">
            <a:spLocks noGrp="1"/>
          </p:cNvSpPr>
          <p:nvPr>
            <p:ph type="body" idx="3"/>
          </p:nvPr>
        </p:nvSpPr>
        <p:spPr>
          <a:xfrm>
            <a:off x="531379" y="2563477"/>
            <a:ext cx="7342621" cy="60889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5" name="Google Shape;105;p11"/>
          <p:cNvSpPr txBox="1"/>
          <p:nvPr/>
        </p:nvSpPr>
        <p:spPr>
          <a:xfrm>
            <a:off x="11073384" y="237744"/>
            <a:ext cx="814647" cy="6155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US" sz="3400" b="1" i="0" u="none" strike="noStrike" cap="none">
                <a:solidFill>
                  <a:schemeClr val="accent1"/>
                </a:solidFill>
                <a:latin typeface="Arial Black"/>
                <a:ea typeface="Arial Black"/>
                <a:cs typeface="Arial Black"/>
                <a:sym typeface="Arial Black"/>
              </a:rPr>
              <a:t>FR</a:t>
            </a:r>
            <a:endParaRPr sz="1400" b="0" i="0" u="none" strike="noStrike" cap="none">
              <a:solidFill>
                <a:srgbClr val="000000"/>
              </a:solidFill>
              <a:latin typeface="Arial"/>
              <a:ea typeface="Arial"/>
              <a:cs typeface="Arial"/>
              <a:sym typeface="Arial"/>
            </a:endParaRPr>
          </a:p>
        </p:txBody>
      </p:sp>
      <p:sp>
        <p:nvSpPr>
          <p:cNvPr id="106" name="Google Shape;106;p11" title="Title "/>
          <p:cNvSpPr txBox="1">
            <a:spLocks noGrp="1"/>
          </p:cNvSpPr>
          <p:nvPr>
            <p:ph type="title"/>
          </p:nvPr>
        </p:nvSpPr>
        <p:spPr>
          <a:xfrm>
            <a:off x="531378" y="1308484"/>
            <a:ext cx="7342622" cy="1215566"/>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accent1"/>
              </a:buClr>
              <a:buSzPts val="4400"/>
              <a:buFont typeface="Calibri"/>
              <a:buNone/>
              <a:defRPr sz="4400"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11"/>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1"/>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p:cSld name="Table">
    <p:spTree>
      <p:nvGrpSpPr>
        <p:cNvPr id="1" name="Shape 109"/>
        <p:cNvGrpSpPr/>
        <p:nvPr/>
      </p:nvGrpSpPr>
      <p:grpSpPr>
        <a:xfrm>
          <a:off x="0" y="0"/>
          <a:ext cx="0" cy="0"/>
          <a:chOff x="0" y="0"/>
          <a:chExt cx="0" cy="0"/>
        </a:xfrm>
      </p:grpSpPr>
      <p:sp>
        <p:nvSpPr>
          <p:cNvPr id="110" name="Google Shape;110;p12" title="Table"/>
          <p:cNvSpPr>
            <a:spLocks noGrp="1"/>
          </p:cNvSpPr>
          <p:nvPr>
            <p:ph type="tbl" idx="2"/>
          </p:nvPr>
        </p:nvSpPr>
        <p:spPr>
          <a:xfrm>
            <a:off x="531378" y="2664803"/>
            <a:ext cx="10993375" cy="3433180"/>
          </a:xfrm>
          <a:prstGeom prst="rect">
            <a:avLst/>
          </a:prstGeom>
          <a:noFill/>
          <a:ln>
            <a:noFill/>
          </a:ln>
        </p:spPr>
        <p:txBody>
          <a:bodyPr spcFirstLastPara="1" wrap="square" lIns="91400" tIns="45700" rIns="91400" bIns="45700" anchor="t" anchorCtr="0">
            <a:noAutofit/>
          </a:bodyPr>
          <a:lstStyle>
            <a:lvl1pPr marR="0" lvl="0" algn="ctr" rtl="0">
              <a:lnSpc>
                <a:spcPct val="10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1" name="Google Shape;111;p12"/>
          <p:cNvSpPr txBox="1"/>
          <p:nvPr/>
        </p:nvSpPr>
        <p:spPr>
          <a:xfrm>
            <a:off x="11072378" y="235732"/>
            <a:ext cx="814647" cy="6155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US" sz="3400" b="1" i="0" u="none" strike="noStrike" cap="none">
                <a:solidFill>
                  <a:schemeClr val="accent1"/>
                </a:solidFill>
                <a:latin typeface="Arial Black"/>
                <a:ea typeface="Arial Black"/>
                <a:cs typeface="Arial Black"/>
                <a:sym typeface="Arial Black"/>
              </a:rPr>
              <a:t>FR</a:t>
            </a:r>
            <a:endParaRPr sz="1400" b="0" i="0" u="none" strike="noStrike" cap="none">
              <a:solidFill>
                <a:srgbClr val="000000"/>
              </a:solidFill>
              <a:latin typeface="Arial"/>
              <a:ea typeface="Arial"/>
              <a:cs typeface="Arial"/>
              <a:sym typeface="Arial"/>
            </a:endParaRPr>
          </a:p>
        </p:txBody>
      </p:sp>
      <p:grpSp>
        <p:nvGrpSpPr>
          <p:cNvPr id="112" name="Google Shape;112;p12"/>
          <p:cNvGrpSpPr/>
          <p:nvPr/>
        </p:nvGrpSpPr>
        <p:grpSpPr>
          <a:xfrm flipH="1">
            <a:off x="7561328" y="0"/>
            <a:ext cx="4763978" cy="3541007"/>
            <a:chOff x="-124265" y="-2"/>
            <a:chExt cx="4763978" cy="3367272"/>
          </a:xfrm>
        </p:grpSpPr>
        <p:sp>
          <p:nvSpPr>
            <p:cNvPr id="113" name="Google Shape;113;p12"/>
            <p:cNvSpPr/>
            <p:nvPr/>
          </p:nvSpPr>
          <p:spPr>
            <a:xfrm>
              <a:off x="0" y="-1"/>
              <a:ext cx="4639713" cy="3367271"/>
            </a:xfrm>
            <a:prstGeom prst="diagStripe">
              <a:avLst>
                <a:gd name="adj" fmla="val 51202"/>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114" name="Google Shape;114;p12"/>
            <p:cNvCxnSpPr/>
            <p:nvPr/>
          </p:nvCxnSpPr>
          <p:spPr>
            <a:xfrm rot="10800000" flipH="1">
              <a:off x="1433638" y="-2"/>
              <a:ext cx="1240971" cy="916595"/>
            </a:xfrm>
            <a:prstGeom prst="straightConnector1">
              <a:avLst/>
            </a:prstGeom>
            <a:noFill/>
            <a:ln w="9525" cap="flat" cmpd="sng">
              <a:solidFill>
                <a:srgbClr val="BFBFBF"/>
              </a:solidFill>
              <a:prstDash val="solid"/>
              <a:miter lim="800000"/>
              <a:headEnd type="none" w="sm" len="sm"/>
              <a:tailEnd type="none" w="sm" len="sm"/>
            </a:ln>
          </p:spPr>
        </p:cxnSp>
        <p:sp>
          <p:nvSpPr>
            <p:cNvPr id="115" name="Google Shape;115;p12"/>
            <p:cNvSpPr/>
            <p:nvPr/>
          </p:nvSpPr>
          <p:spPr>
            <a:xfrm rot="-2178838">
              <a:off x="-192127" y="1140864"/>
              <a:ext cx="1354398" cy="214994"/>
            </a:xfrm>
            <a:prstGeom prst="parallelogram">
              <a:avLst>
                <a:gd name="adj" fmla="val 72003"/>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16" name="Google Shape;116;p12"/>
          <p:cNvSpPr/>
          <p:nvPr/>
        </p:nvSpPr>
        <p:spPr>
          <a:xfrm flipH="1">
            <a:off x="6679908" y="1"/>
            <a:ext cx="1447800" cy="639064"/>
          </a:xfrm>
          <a:prstGeom prst="parallelogram">
            <a:avLst>
              <a:gd name="adj" fmla="val 135617"/>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7" name="Google Shape;117;p12" title="Subtitle"/>
          <p:cNvSpPr txBox="1">
            <a:spLocks noGrp="1"/>
          </p:cNvSpPr>
          <p:nvPr>
            <p:ph type="body" idx="1"/>
          </p:nvPr>
        </p:nvSpPr>
        <p:spPr>
          <a:xfrm>
            <a:off x="520493" y="1376932"/>
            <a:ext cx="7368596" cy="60889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8" name="Google Shape;118;p12"/>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12"/>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20" name="Google Shape;120;p12" title="Title "/>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accent1"/>
              </a:buClr>
              <a:buSzPts val="4400"/>
              <a:buFont typeface="Calibri"/>
              <a:buNone/>
              <a:defRPr sz="4400"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121"/>
        <p:cNvGrpSpPr/>
        <p:nvPr/>
      </p:nvGrpSpPr>
      <p:grpSpPr>
        <a:xfrm>
          <a:off x="0" y="0"/>
          <a:ext cx="0" cy="0"/>
          <a:chOff x="0" y="0"/>
          <a:chExt cx="0" cy="0"/>
        </a:xfrm>
      </p:grpSpPr>
      <p:sp>
        <p:nvSpPr>
          <p:cNvPr id="122" name="Google Shape;122;p13" title="Title"/>
          <p:cNvSpPr txBox="1">
            <a:spLocks noGrp="1"/>
          </p:cNvSpPr>
          <p:nvPr>
            <p:ph type="ctrTitle"/>
          </p:nvPr>
        </p:nvSpPr>
        <p:spPr>
          <a:xfrm>
            <a:off x="6375721" y="1821022"/>
            <a:ext cx="4853573" cy="1616252"/>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accent1"/>
              </a:buClr>
              <a:buSzPts val="4300"/>
              <a:buFont typeface="Calibri"/>
              <a:buNone/>
              <a:defRPr sz="4300"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13"/>
          <p:cNvSpPr txBox="1">
            <a:spLocks noGrp="1"/>
          </p:cNvSpPr>
          <p:nvPr>
            <p:ph type="body" idx="1"/>
          </p:nvPr>
        </p:nvSpPr>
        <p:spPr>
          <a:xfrm>
            <a:off x="6822929" y="3461163"/>
            <a:ext cx="3445782" cy="28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1800"/>
              <a:buFont typeface="Arial"/>
              <a:buNone/>
              <a:defRPr sz="18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rgbClr val="2E7A40"/>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4" name="Google Shape;124;p13"/>
          <p:cNvSpPr txBox="1">
            <a:spLocks noGrp="1"/>
          </p:cNvSpPr>
          <p:nvPr>
            <p:ph type="body" idx="2"/>
          </p:nvPr>
        </p:nvSpPr>
        <p:spPr>
          <a:xfrm>
            <a:off x="6822929" y="3839451"/>
            <a:ext cx="3445782" cy="28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1800"/>
              <a:buFont typeface="Arial"/>
              <a:buNone/>
              <a:defRPr sz="18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rgbClr val="2E7A40"/>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5" name="Google Shape;125;p13"/>
          <p:cNvSpPr txBox="1">
            <a:spLocks noGrp="1"/>
          </p:cNvSpPr>
          <p:nvPr>
            <p:ph type="body" idx="3"/>
          </p:nvPr>
        </p:nvSpPr>
        <p:spPr>
          <a:xfrm>
            <a:off x="6822928" y="4216669"/>
            <a:ext cx="3445783" cy="28907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1800"/>
              <a:buFont typeface="Arial"/>
              <a:buNone/>
              <a:defRPr sz="18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rgbClr val="2E7A40"/>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6" name="Google Shape;126;p13"/>
          <p:cNvSpPr txBox="1">
            <a:spLocks noGrp="1"/>
          </p:cNvSpPr>
          <p:nvPr>
            <p:ph type="body" idx="4"/>
          </p:nvPr>
        </p:nvSpPr>
        <p:spPr>
          <a:xfrm>
            <a:off x="6822929" y="4594957"/>
            <a:ext cx="3445782" cy="28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1800"/>
              <a:buFont typeface="Arial"/>
              <a:buNone/>
              <a:defRPr sz="18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rgbClr val="2E7A40"/>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7" name="Google Shape;127;p13"/>
          <p:cNvSpPr/>
          <p:nvPr/>
        </p:nvSpPr>
        <p:spPr>
          <a:xfrm>
            <a:off x="6458938" y="3505247"/>
            <a:ext cx="258875" cy="258875"/>
          </a:xfrm>
          <a:custGeom>
            <a:avLst/>
            <a:gdLst/>
            <a:ahLst/>
            <a:cxnLst/>
            <a:rect l="l" t="t"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8" name="Google Shape;128;p13"/>
          <p:cNvSpPr/>
          <p:nvPr/>
        </p:nvSpPr>
        <p:spPr>
          <a:xfrm>
            <a:off x="6507622" y="3897986"/>
            <a:ext cx="161507" cy="296095"/>
          </a:xfrm>
          <a:custGeom>
            <a:avLst/>
            <a:gdLst/>
            <a:ahLst/>
            <a:cxnLst/>
            <a:rect l="l" t="t"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9" name="Google Shape;129;p13"/>
          <p:cNvSpPr/>
          <p:nvPr/>
        </p:nvSpPr>
        <p:spPr>
          <a:xfrm>
            <a:off x="6458938" y="4327945"/>
            <a:ext cx="258875" cy="188273"/>
          </a:xfrm>
          <a:custGeom>
            <a:avLst/>
            <a:gdLst/>
            <a:ahLst/>
            <a:cxnLst/>
            <a:rect l="l" t="t"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0" name="Google Shape;130;p13"/>
          <p:cNvSpPr/>
          <p:nvPr/>
        </p:nvSpPr>
        <p:spPr>
          <a:xfrm>
            <a:off x="6471716" y="4650082"/>
            <a:ext cx="233318" cy="233318"/>
          </a:xfrm>
          <a:custGeom>
            <a:avLst/>
            <a:gdLst/>
            <a:ahLst/>
            <a:cxnLst/>
            <a:rect l="l" t="t"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1" name="Google Shape;131;p13"/>
          <p:cNvSpPr/>
          <p:nvPr/>
        </p:nvSpPr>
        <p:spPr>
          <a:xfrm rot="10800000" flipH="1">
            <a:off x="0" y="-6"/>
            <a:ext cx="10625328" cy="540411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32" name="Google Shape;132;p13"/>
          <p:cNvCxnSpPr/>
          <p:nvPr/>
        </p:nvCxnSpPr>
        <p:spPr>
          <a:xfrm rot="10800000" flipH="1">
            <a:off x="0" y="0"/>
            <a:ext cx="6030686" cy="3004456"/>
          </a:xfrm>
          <a:prstGeom prst="straightConnector1">
            <a:avLst/>
          </a:prstGeom>
          <a:noFill/>
          <a:ln w="9525" cap="flat" cmpd="sng">
            <a:solidFill>
              <a:srgbClr val="A5A5A5"/>
            </a:solidFill>
            <a:prstDash val="solid"/>
            <a:miter lim="800000"/>
            <a:headEnd type="none" w="sm" len="sm"/>
            <a:tailEnd type="none" w="sm" len="sm"/>
          </a:ln>
        </p:spPr>
      </p:cxnSp>
      <p:cxnSp>
        <p:nvCxnSpPr>
          <p:cNvPr id="133" name="Google Shape;133;p13"/>
          <p:cNvCxnSpPr/>
          <p:nvPr/>
        </p:nvCxnSpPr>
        <p:spPr>
          <a:xfrm rot="10800000" flipH="1">
            <a:off x="9004301" y="3924299"/>
            <a:ext cx="3187700" cy="1689100"/>
          </a:xfrm>
          <a:prstGeom prst="straightConnector1">
            <a:avLst/>
          </a:prstGeom>
          <a:noFill/>
          <a:ln w="9525" cap="flat" cmpd="sng">
            <a:solidFill>
              <a:schemeClr val="accent2"/>
            </a:solidFill>
            <a:prstDash val="solid"/>
            <a:miter lim="800000"/>
            <a:headEnd type="none" w="sm" len="sm"/>
            <a:tailEnd type="none" w="sm" len="sm"/>
          </a:ln>
        </p:spPr>
      </p:cxnSp>
      <p:cxnSp>
        <p:nvCxnSpPr>
          <p:cNvPr id="134" name="Google Shape;134;p13"/>
          <p:cNvCxnSpPr/>
          <p:nvPr/>
        </p:nvCxnSpPr>
        <p:spPr>
          <a:xfrm rot="10800000" flipH="1">
            <a:off x="-17837" y="4700016"/>
            <a:ext cx="1919789" cy="1001054"/>
          </a:xfrm>
          <a:prstGeom prst="straightConnector1">
            <a:avLst/>
          </a:prstGeom>
          <a:noFill/>
          <a:ln w="9525" cap="flat" cmpd="sng">
            <a:solidFill>
              <a:schemeClr val="accent1"/>
            </a:solidFill>
            <a:prstDash val="solid"/>
            <a:miter lim="800000"/>
            <a:headEnd type="none" w="sm" len="sm"/>
            <a:tailEnd type="none" w="sm" len="sm"/>
          </a:ln>
        </p:spPr>
      </p:cxnSp>
      <p:sp>
        <p:nvSpPr>
          <p:cNvPr id="135" name="Google Shape;135;p13"/>
          <p:cNvSpPr>
            <a:spLocks noGrp="1"/>
          </p:cNvSpPr>
          <p:nvPr>
            <p:ph type="pic" idx="5"/>
          </p:nvPr>
        </p:nvSpPr>
        <p:spPr>
          <a:xfrm>
            <a:off x="1683398" y="860944"/>
            <a:ext cx="4428523" cy="5137089"/>
          </a:xfrm>
          <a:prstGeom prst="rect">
            <a:avLst/>
          </a:prstGeom>
          <a:no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36"/>
        <p:cNvGrpSpPr/>
        <p:nvPr/>
      </p:nvGrpSpPr>
      <p:grpSpPr>
        <a:xfrm>
          <a:off x="0" y="0"/>
          <a:ext cx="0" cy="0"/>
          <a:chOff x="0" y="0"/>
          <a:chExt cx="0" cy="0"/>
        </a:xfrm>
      </p:grpSpPr>
      <p:sp>
        <p:nvSpPr>
          <p:cNvPr id="137" name="Google Shape;137;p14"/>
          <p:cNvSpPr/>
          <p:nvPr/>
        </p:nvSpPr>
        <p:spPr>
          <a:xfrm rot="10800000" flipH="1">
            <a:off x="0" y="-6"/>
            <a:ext cx="10625328" cy="540411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38" name="Google Shape;138;p14"/>
          <p:cNvCxnSpPr/>
          <p:nvPr/>
        </p:nvCxnSpPr>
        <p:spPr>
          <a:xfrm rot="10800000" flipH="1">
            <a:off x="0" y="0"/>
            <a:ext cx="6030686" cy="3004456"/>
          </a:xfrm>
          <a:prstGeom prst="straightConnector1">
            <a:avLst/>
          </a:prstGeom>
          <a:noFill/>
          <a:ln w="9525" cap="flat" cmpd="sng">
            <a:solidFill>
              <a:srgbClr val="A5A5A5"/>
            </a:solidFill>
            <a:prstDash val="solid"/>
            <a:miter lim="800000"/>
            <a:headEnd type="none" w="sm" len="sm"/>
            <a:tailEnd type="none" w="sm" len="sm"/>
          </a:ln>
        </p:spPr>
      </p:cxnSp>
      <p:cxnSp>
        <p:nvCxnSpPr>
          <p:cNvPr id="139" name="Google Shape;139;p14"/>
          <p:cNvCxnSpPr/>
          <p:nvPr/>
        </p:nvCxnSpPr>
        <p:spPr>
          <a:xfrm rot="10800000" flipH="1">
            <a:off x="9004301" y="3924299"/>
            <a:ext cx="3187700" cy="1689100"/>
          </a:xfrm>
          <a:prstGeom prst="straightConnector1">
            <a:avLst/>
          </a:prstGeom>
          <a:noFill/>
          <a:ln w="9525" cap="flat" cmpd="sng">
            <a:solidFill>
              <a:schemeClr val="accent2"/>
            </a:solidFill>
            <a:prstDash val="solid"/>
            <a:miter lim="800000"/>
            <a:headEnd type="none" w="sm" len="sm"/>
            <a:tailEnd type="none" w="sm" len="sm"/>
          </a:ln>
        </p:spPr>
      </p:cxnSp>
      <p:sp>
        <p:nvSpPr>
          <p:cNvPr id="140" name="Google Shape;140;p14" title="Title"/>
          <p:cNvSpPr txBox="1">
            <a:spLocks noGrp="1"/>
          </p:cNvSpPr>
          <p:nvPr>
            <p:ph type="ctrTitle"/>
          </p:nvPr>
        </p:nvSpPr>
        <p:spPr>
          <a:xfrm>
            <a:off x="6375721" y="2006084"/>
            <a:ext cx="4853573" cy="1616252"/>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accent1"/>
              </a:buClr>
              <a:buSzPts val="4300"/>
              <a:buFont typeface="Calibri"/>
              <a:buNone/>
              <a:defRPr sz="4300"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14" title="Subtitle"/>
          <p:cNvSpPr txBox="1">
            <a:spLocks noGrp="1"/>
          </p:cNvSpPr>
          <p:nvPr>
            <p:ph type="subTitle" idx="1"/>
          </p:nvPr>
        </p:nvSpPr>
        <p:spPr>
          <a:xfrm>
            <a:off x="6375214" y="3640998"/>
            <a:ext cx="4854339" cy="1257574"/>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2E7A40"/>
              </a:buClr>
              <a:buSzPts val="2400"/>
              <a:buFont typeface="Arial"/>
              <a:buNone/>
              <a:defRPr sz="2400" b="0" i="0" u="none" strike="noStrike" cap="none">
                <a:solidFill>
                  <a:schemeClr val="accent6"/>
                </a:solidFill>
                <a:latin typeface="Calibri"/>
                <a:ea typeface="Calibri"/>
                <a:cs typeface="Calibri"/>
                <a:sym typeface="Calibri"/>
              </a:defRPr>
            </a:lvl1pPr>
            <a:lvl2pPr marR="0" lvl="1" algn="ctr" rtl="0">
              <a:lnSpc>
                <a:spcPct val="90000"/>
              </a:lnSpc>
              <a:spcBef>
                <a:spcPts val="5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rgbClr val="2E7A40"/>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rgbClr val="2E7A40"/>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rgbClr val="2E7A40"/>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cxnSp>
        <p:nvCxnSpPr>
          <p:cNvPr id="142" name="Google Shape;142;p14"/>
          <p:cNvCxnSpPr/>
          <p:nvPr/>
        </p:nvCxnSpPr>
        <p:spPr>
          <a:xfrm rot="10800000" flipH="1">
            <a:off x="-17837" y="4700016"/>
            <a:ext cx="1919789" cy="1001054"/>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43"/>
        <p:cNvGrpSpPr/>
        <p:nvPr/>
      </p:nvGrpSpPr>
      <p:grpSpPr>
        <a:xfrm>
          <a:off x="0" y="0"/>
          <a:ext cx="0" cy="0"/>
          <a:chOff x="0" y="0"/>
          <a:chExt cx="0" cy="0"/>
        </a:xfrm>
      </p:grpSpPr>
      <p:sp>
        <p:nvSpPr>
          <p:cNvPr id="144" name="Google Shape;144;p15"/>
          <p:cNvSpPr/>
          <p:nvPr/>
        </p:nvSpPr>
        <p:spPr>
          <a:xfrm rot="10800000" flipH="1">
            <a:off x="0" y="-6"/>
            <a:ext cx="10625328" cy="540411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5" name="Google Shape;145;p15"/>
          <p:cNvSpPr/>
          <p:nvPr/>
        </p:nvSpPr>
        <p:spPr>
          <a:xfrm rot="-1641210">
            <a:off x="-637324" y="3588176"/>
            <a:ext cx="3860162" cy="1746952"/>
          </a:xfrm>
          <a:prstGeom prst="parallelogram">
            <a:avLst>
              <a:gd name="adj" fmla="val 53218"/>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46" name="Google Shape;146;p15"/>
          <p:cNvCxnSpPr/>
          <p:nvPr/>
        </p:nvCxnSpPr>
        <p:spPr>
          <a:xfrm rot="10800000" flipH="1">
            <a:off x="0" y="1010090"/>
            <a:ext cx="1785257" cy="907506"/>
          </a:xfrm>
          <a:prstGeom prst="straightConnector1">
            <a:avLst/>
          </a:prstGeom>
          <a:noFill/>
          <a:ln w="9525" cap="flat" cmpd="sng">
            <a:solidFill>
              <a:srgbClr val="A5A5A5"/>
            </a:solidFill>
            <a:prstDash val="solid"/>
            <a:miter lim="800000"/>
            <a:headEnd type="none" w="sm" len="sm"/>
            <a:tailEnd type="none" w="sm" len="sm"/>
          </a:ln>
        </p:spPr>
      </p:cxnSp>
      <p:sp>
        <p:nvSpPr>
          <p:cNvPr id="147" name="Google Shape;147;p15" title="Title"/>
          <p:cNvSpPr txBox="1">
            <a:spLocks noGrp="1"/>
          </p:cNvSpPr>
          <p:nvPr>
            <p:ph type="title"/>
          </p:nvPr>
        </p:nvSpPr>
        <p:spPr>
          <a:xfrm>
            <a:off x="6283842" y="1987420"/>
            <a:ext cx="4911633" cy="1789855"/>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accent1"/>
              </a:buClr>
              <a:buSzPts val="4000"/>
              <a:buFont typeface="Calibri"/>
              <a:buNone/>
              <a:defRPr sz="4000" b="1">
                <a:solidFill>
                  <a:schemeClr val="accen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15" title="Subtitle"/>
          <p:cNvSpPr txBox="1">
            <a:spLocks noGrp="1"/>
          </p:cNvSpPr>
          <p:nvPr>
            <p:ph type="body" idx="1"/>
          </p:nvPr>
        </p:nvSpPr>
        <p:spPr>
          <a:xfrm>
            <a:off x="6283842" y="3792046"/>
            <a:ext cx="4911633" cy="91058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rgbClr val="909090"/>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1800"/>
              <a:buFont typeface="Arial"/>
              <a:buNone/>
              <a:defRPr sz="1800" b="0" i="0" u="none" strike="noStrike" cap="none">
                <a:solidFill>
                  <a:srgbClr val="909090"/>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1600"/>
              <a:buFont typeface="Arial"/>
              <a:buNone/>
              <a:defRPr sz="1600" b="0" i="0" u="none" strike="noStrike" cap="none">
                <a:solidFill>
                  <a:srgbClr val="909090"/>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1600"/>
              <a:buFont typeface="Arial"/>
              <a:buNone/>
              <a:defRPr sz="1600" b="0" i="0" u="none" strike="noStrike" cap="none">
                <a:solidFill>
                  <a:srgbClr val="909090"/>
                </a:solidFill>
                <a:latin typeface="Calibri"/>
                <a:ea typeface="Calibri"/>
                <a:cs typeface="Calibri"/>
                <a:sym typeface="Calibri"/>
              </a:defRPr>
            </a:lvl5pPr>
            <a:lvl6pPr marL="2743200" marR="0" lvl="5"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6pPr>
            <a:lvl7pPr marL="3200400" marR="0" lvl="6"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7pPr>
            <a:lvl8pPr marL="3657600" marR="0" lvl="7"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8pPr>
            <a:lvl9pPr marL="4114800" marR="0" lvl="8"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9pPr>
          </a:lstStyle>
          <a:p>
            <a:endParaRPr/>
          </a:p>
        </p:txBody>
      </p:sp>
      <p:cxnSp>
        <p:nvCxnSpPr>
          <p:cNvPr id="149" name="Google Shape;149;p15"/>
          <p:cNvCxnSpPr/>
          <p:nvPr/>
        </p:nvCxnSpPr>
        <p:spPr>
          <a:xfrm rot="10800000" flipH="1">
            <a:off x="9004301" y="3924299"/>
            <a:ext cx="3187700" cy="1689100"/>
          </a:xfrm>
          <a:prstGeom prst="straightConnector1">
            <a:avLst/>
          </a:prstGeom>
          <a:noFill/>
          <a:ln w="9525" cap="flat" cmpd="sng">
            <a:solidFill>
              <a:schemeClr val="accent2"/>
            </a:solidFill>
            <a:prstDash val="solid"/>
            <a:miter lim="800000"/>
            <a:headEnd type="none" w="sm" len="sm"/>
            <a:tailEnd type="none" w="sm" len="sm"/>
          </a:ln>
        </p:spPr>
      </p:cxnSp>
      <p:sp>
        <p:nvSpPr>
          <p:cNvPr id="150" name="Google Shape;150;p15"/>
          <p:cNvSpPr/>
          <p:nvPr/>
        </p:nvSpPr>
        <p:spPr>
          <a:xfrm>
            <a:off x="7754112" y="0"/>
            <a:ext cx="2258568" cy="742819"/>
          </a:xfrm>
          <a:prstGeom prst="parallelogram">
            <a:avLst>
              <a:gd name="adj" fmla="val 19585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51" name="Google Shape;151;p15"/>
          <p:cNvCxnSpPr/>
          <p:nvPr/>
        </p:nvCxnSpPr>
        <p:spPr>
          <a:xfrm rot="10800000" flipH="1">
            <a:off x="0" y="408562"/>
            <a:ext cx="6595353" cy="3403148"/>
          </a:xfrm>
          <a:prstGeom prst="straightConnector1">
            <a:avLst/>
          </a:prstGeom>
          <a:noFill/>
          <a:ln w="9525" cap="flat" cmpd="sng">
            <a:solidFill>
              <a:srgbClr val="A5A5A5"/>
            </a:solidFill>
            <a:prstDash val="solid"/>
            <a:miter lim="800000"/>
            <a:headEnd type="none" w="sm" len="sm"/>
            <a:tailEnd type="none" w="sm" len="sm"/>
          </a:ln>
        </p:spPr>
      </p:cxnSp>
      <p:cxnSp>
        <p:nvCxnSpPr>
          <p:cNvPr id="152" name="Google Shape;152;p15"/>
          <p:cNvCxnSpPr/>
          <p:nvPr/>
        </p:nvCxnSpPr>
        <p:spPr>
          <a:xfrm rot="10800000" flipH="1">
            <a:off x="-17837" y="5266944"/>
            <a:ext cx="1919789" cy="1001054"/>
          </a:xfrm>
          <a:prstGeom prst="straightConnector1">
            <a:avLst/>
          </a:prstGeom>
          <a:noFill/>
          <a:ln w="9525" cap="flat" cmpd="sng">
            <a:solidFill>
              <a:schemeClr val="accent1"/>
            </a:solidFill>
            <a:prstDash val="solid"/>
            <a:miter lim="800000"/>
            <a:headEnd type="none" w="sm" len="sm"/>
            <a:tailEnd type="none" w="sm" len="sm"/>
          </a:ln>
        </p:spPr>
      </p:cxnSp>
      <p:sp>
        <p:nvSpPr>
          <p:cNvPr id="153" name="Google Shape;153;p15"/>
          <p:cNvSpPr/>
          <p:nvPr/>
        </p:nvSpPr>
        <p:spPr>
          <a:xfrm rot="-1641210">
            <a:off x="-139035" y="3407045"/>
            <a:ext cx="1438399" cy="236580"/>
          </a:xfrm>
          <a:prstGeom prst="parallelogram">
            <a:avLst>
              <a:gd name="adj" fmla="val 5321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54"/>
        <p:cNvGrpSpPr/>
        <p:nvPr/>
      </p:nvGrpSpPr>
      <p:grpSpPr>
        <a:xfrm>
          <a:off x="0" y="0"/>
          <a:ext cx="0" cy="0"/>
          <a:chOff x="0" y="0"/>
          <a:chExt cx="0" cy="0"/>
        </a:xfrm>
      </p:grpSpPr>
      <p:cxnSp>
        <p:nvCxnSpPr>
          <p:cNvPr id="155" name="Google Shape;155;p16"/>
          <p:cNvCxnSpPr/>
          <p:nvPr/>
        </p:nvCxnSpPr>
        <p:spPr>
          <a:xfrm rot="10800000">
            <a:off x="-9247" y="3633967"/>
            <a:ext cx="1912619" cy="1572989"/>
          </a:xfrm>
          <a:prstGeom prst="straightConnector1">
            <a:avLst/>
          </a:prstGeom>
          <a:noFill/>
          <a:ln w="9525" cap="flat" cmpd="sng">
            <a:solidFill>
              <a:schemeClr val="accent2"/>
            </a:solidFill>
            <a:prstDash val="solid"/>
            <a:miter lim="800000"/>
            <a:headEnd type="none" w="sm" len="sm"/>
            <a:tailEnd type="none" w="sm" len="sm"/>
          </a:ln>
        </p:spPr>
      </p:cxnSp>
      <p:grpSp>
        <p:nvGrpSpPr>
          <p:cNvPr id="156" name="Google Shape;156;p16"/>
          <p:cNvGrpSpPr/>
          <p:nvPr/>
        </p:nvGrpSpPr>
        <p:grpSpPr>
          <a:xfrm flipH="1">
            <a:off x="7561328" y="0"/>
            <a:ext cx="4763978" cy="3541007"/>
            <a:chOff x="-124265" y="-2"/>
            <a:chExt cx="4763978" cy="3367272"/>
          </a:xfrm>
        </p:grpSpPr>
        <p:sp>
          <p:nvSpPr>
            <p:cNvPr id="157" name="Google Shape;157;p16"/>
            <p:cNvSpPr/>
            <p:nvPr/>
          </p:nvSpPr>
          <p:spPr>
            <a:xfrm>
              <a:off x="0" y="-1"/>
              <a:ext cx="4639713" cy="3367271"/>
            </a:xfrm>
            <a:prstGeom prst="diagStripe">
              <a:avLst>
                <a:gd name="adj" fmla="val 51202"/>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158" name="Google Shape;158;p16"/>
            <p:cNvCxnSpPr/>
            <p:nvPr/>
          </p:nvCxnSpPr>
          <p:spPr>
            <a:xfrm rot="10800000" flipH="1">
              <a:off x="1433638" y="-2"/>
              <a:ext cx="1240971" cy="916595"/>
            </a:xfrm>
            <a:prstGeom prst="straightConnector1">
              <a:avLst/>
            </a:prstGeom>
            <a:noFill/>
            <a:ln w="9525" cap="flat" cmpd="sng">
              <a:solidFill>
                <a:srgbClr val="BFBFBF"/>
              </a:solidFill>
              <a:prstDash val="solid"/>
              <a:miter lim="800000"/>
              <a:headEnd type="none" w="sm" len="sm"/>
              <a:tailEnd type="none" w="sm" len="sm"/>
            </a:ln>
          </p:spPr>
        </p:cxnSp>
        <p:sp>
          <p:nvSpPr>
            <p:cNvPr id="159" name="Google Shape;159;p16"/>
            <p:cNvSpPr/>
            <p:nvPr/>
          </p:nvSpPr>
          <p:spPr>
            <a:xfrm rot="-2178838">
              <a:off x="-192127" y="1140864"/>
              <a:ext cx="1354398" cy="214994"/>
            </a:xfrm>
            <a:prstGeom prst="parallelogram">
              <a:avLst>
                <a:gd name="adj" fmla="val 72003"/>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60" name="Google Shape;160;p16"/>
          <p:cNvSpPr txBox="1"/>
          <p:nvPr/>
        </p:nvSpPr>
        <p:spPr>
          <a:xfrm>
            <a:off x="11072378" y="235732"/>
            <a:ext cx="814647" cy="6155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US" sz="3400" b="1" i="0" u="none" strike="noStrike" cap="none">
                <a:solidFill>
                  <a:schemeClr val="accent6"/>
                </a:solidFill>
                <a:latin typeface="Arial Black"/>
                <a:ea typeface="Arial Black"/>
                <a:cs typeface="Arial Black"/>
                <a:sym typeface="Arial Black"/>
              </a:rPr>
              <a:t>FR</a:t>
            </a:r>
            <a:endParaRPr sz="1400" b="0" i="0" u="none" strike="noStrike" cap="none">
              <a:solidFill>
                <a:srgbClr val="000000"/>
              </a:solidFill>
              <a:latin typeface="Arial"/>
              <a:ea typeface="Arial"/>
              <a:cs typeface="Arial"/>
              <a:sym typeface="Arial"/>
            </a:endParaRPr>
          </a:p>
        </p:txBody>
      </p:sp>
      <p:sp>
        <p:nvSpPr>
          <p:cNvPr id="161" name="Google Shape;161;p16"/>
          <p:cNvSpPr/>
          <p:nvPr/>
        </p:nvSpPr>
        <p:spPr>
          <a:xfrm flipH="1">
            <a:off x="6679908" y="1"/>
            <a:ext cx="1447800" cy="639064"/>
          </a:xfrm>
          <a:prstGeom prst="parallelogram">
            <a:avLst>
              <a:gd name="adj" fmla="val 135617"/>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2" name="Google Shape;162;p16"/>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16"/>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64" name="Google Shape;164;p16" title="Title "/>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accent1"/>
              </a:buClr>
              <a:buSzPts val="4400"/>
              <a:buFont typeface="Calibri"/>
              <a:buNone/>
              <a:defRPr sz="4400"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16"/>
          <p:cNvSpPr txBox="1">
            <a:spLocks noGrp="1"/>
          </p:cNvSpPr>
          <p:nvPr>
            <p:ph type="body" idx="1"/>
          </p:nvPr>
        </p:nvSpPr>
        <p:spPr>
          <a:xfrm>
            <a:off x="518678" y="1671924"/>
            <a:ext cx="10835122" cy="4505039"/>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66"/>
        <p:cNvGrpSpPr/>
        <p:nvPr/>
      </p:nvGrpSpPr>
      <p:grpSpPr>
        <a:xfrm>
          <a:off x="0" y="0"/>
          <a:ext cx="0" cy="0"/>
          <a:chOff x="0" y="0"/>
          <a:chExt cx="0" cy="0"/>
        </a:xfrm>
      </p:grpSpPr>
      <p:cxnSp>
        <p:nvCxnSpPr>
          <p:cNvPr id="167" name="Google Shape;167;p17"/>
          <p:cNvCxnSpPr/>
          <p:nvPr/>
        </p:nvCxnSpPr>
        <p:spPr>
          <a:xfrm rot="10800000">
            <a:off x="-9247" y="3633967"/>
            <a:ext cx="1912619" cy="1572989"/>
          </a:xfrm>
          <a:prstGeom prst="straightConnector1">
            <a:avLst/>
          </a:prstGeom>
          <a:noFill/>
          <a:ln w="9525" cap="flat" cmpd="sng">
            <a:solidFill>
              <a:schemeClr val="accent2"/>
            </a:solidFill>
            <a:prstDash val="solid"/>
            <a:miter lim="800000"/>
            <a:headEnd type="none" w="sm" len="sm"/>
            <a:tailEnd type="none" w="sm" len="sm"/>
          </a:ln>
        </p:spPr>
      </p:cxnSp>
      <p:grpSp>
        <p:nvGrpSpPr>
          <p:cNvPr id="168" name="Google Shape;168;p17"/>
          <p:cNvGrpSpPr/>
          <p:nvPr/>
        </p:nvGrpSpPr>
        <p:grpSpPr>
          <a:xfrm flipH="1">
            <a:off x="7561328" y="0"/>
            <a:ext cx="4763978" cy="3541007"/>
            <a:chOff x="-124265" y="-2"/>
            <a:chExt cx="4763978" cy="3367272"/>
          </a:xfrm>
        </p:grpSpPr>
        <p:sp>
          <p:nvSpPr>
            <p:cNvPr id="169" name="Google Shape;169;p17"/>
            <p:cNvSpPr/>
            <p:nvPr/>
          </p:nvSpPr>
          <p:spPr>
            <a:xfrm>
              <a:off x="0" y="-1"/>
              <a:ext cx="4639713" cy="3367271"/>
            </a:xfrm>
            <a:prstGeom prst="diagStripe">
              <a:avLst>
                <a:gd name="adj" fmla="val 51202"/>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170" name="Google Shape;170;p17"/>
            <p:cNvCxnSpPr/>
            <p:nvPr/>
          </p:nvCxnSpPr>
          <p:spPr>
            <a:xfrm rot="10800000" flipH="1">
              <a:off x="1433638" y="-2"/>
              <a:ext cx="1240971" cy="916595"/>
            </a:xfrm>
            <a:prstGeom prst="straightConnector1">
              <a:avLst/>
            </a:prstGeom>
            <a:noFill/>
            <a:ln w="9525" cap="flat" cmpd="sng">
              <a:solidFill>
                <a:srgbClr val="BFBFBF"/>
              </a:solidFill>
              <a:prstDash val="solid"/>
              <a:miter lim="800000"/>
              <a:headEnd type="none" w="sm" len="sm"/>
              <a:tailEnd type="none" w="sm" len="sm"/>
            </a:ln>
          </p:spPr>
        </p:cxnSp>
        <p:sp>
          <p:nvSpPr>
            <p:cNvPr id="171" name="Google Shape;171;p17"/>
            <p:cNvSpPr/>
            <p:nvPr/>
          </p:nvSpPr>
          <p:spPr>
            <a:xfrm rot="-2178838">
              <a:off x="-192127" y="1140864"/>
              <a:ext cx="1354398" cy="214994"/>
            </a:xfrm>
            <a:prstGeom prst="parallelogram">
              <a:avLst>
                <a:gd name="adj" fmla="val 72003"/>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72" name="Google Shape;172;p17"/>
          <p:cNvSpPr txBox="1"/>
          <p:nvPr/>
        </p:nvSpPr>
        <p:spPr>
          <a:xfrm>
            <a:off x="11072378" y="235732"/>
            <a:ext cx="814647" cy="6155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US" sz="3400" b="1" i="0" u="none" strike="noStrike" cap="none">
                <a:solidFill>
                  <a:schemeClr val="accent6"/>
                </a:solidFill>
                <a:latin typeface="Arial Black"/>
                <a:ea typeface="Arial Black"/>
                <a:cs typeface="Arial Black"/>
                <a:sym typeface="Arial Black"/>
              </a:rPr>
              <a:t>FR</a:t>
            </a:r>
            <a:endParaRPr sz="1400" b="0" i="0" u="none" strike="noStrike" cap="none">
              <a:solidFill>
                <a:srgbClr val="000000"/>
              </a:solidFill>
              <a:latin typeface="Arial"/>
              <a:ea typeface="Arial"/>
              <a:cs typeface="Arial"/>
              <a:sym typeface="Arial"/>
            </a:endParaRPr>
          </a:p>
        </p:txBody>
      </p:sp>
      <p:sp>
        <p:nvSpPr>
          <p:cNvPr id="173" name="Google Shape;173;p17"/>
          <p:cNvSpPr/>
          <p:nvPr/>
        </p:nvSpPr>
        <p:spPr>
          <a:xfrm flipH="1">
            <a:off x="6679908" y="1"/>
            <a:ext cx="1447800" cy="639064"/>
          </a:xfrm>
          <a:prstGeom prst="parallelogram">
            <a:avLst>
              <a:gd name="adj" fmla="val 135617"/>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4" name="Google Shape;174;p17"/>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p17"/>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76" name="Google Shape;176;p17" title="Title "/>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accent1"/>
              </a:buClr>
              <a:buSzPts val="4400"/>
              <a:buFont typeface="Calibri"/>
              <a:buNone/>
              <a:defRPr sz="4400"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17"/>
          <p:cNvSpPr txBox="1">
            <a:spLocks noGrp="1"/>
          </p:cNvSpPr>
          <p:nvPr>
            <p:ph type="body" idx="1"/>
          </p:nvPr>
        </p:nvSpPr>
        <p:spPr>
          <a:xfrm>
            <a:off x="529687" y="1651044"/>
            <a:ext cx="5181600" cy="4525919"/>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8" name="Google Shape;178;p17"/>
          <p:cNvSpPr txBox="1">
            <a:spLocks noGrp="1"/>
          </p:cNvSpPr>
          <p:nvPr>
            <p:ph type="body" idx="2"/>
          </p:nvPr>
        </p:nvSpPr>
        <p:spPr>
          <a:xfrm>
            <a:off x="6172200" y="1651044"/>
            <a:ext cx="5181600" cy="4525919"/>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79"/>
        <p:cNvGrpSpPr/>
        <p:nvPr/>
      </p:nvGrpSpPr>
      <p:grpSpPr>
        <a:xfrm>
          <a:off x="0" y="0"/>
          <a:ext cx="0" cy="0"/>
          <a:chOff x="0" y="0"/>
          <a:chExt cx="0" cy="0"/>
        </a:xfrm>
      </p:grpSpPr>
      <p:cxnSp>
        <p:nvCxnSpPr>
          <p:cNvPr id="180" name="Google Shape;180;p18"/>
          <p:cNvCxnSpPr/>
          <p:nvPr/>
        </p:nvCxnSpPr>
        <p:spPr>
          <a:xfrm rot="10800000">
            <a:off x="-9247" y="3633967"/>
            <a:ext cx="1912619" cy="1572989"/>
          </a:xfrm>
          <a:prstGeom prst="straightConnector1">
            <a:avLst/>
          </a:prstGeom>
          <a:noFill/>
          <a:ln w="9525" cap="flat" cmpd="sng">
            <a:solidFill>
              <a:schemeClr val="accent2"/>
            </a:solidFill>
            <a:prstDash val="solid"/>
            <a:miter lim="800000"/>
            <a:headEnd type="none" w="sm" len="sm"/>
            <a:tailEnd type="none" w="sm" len="sm"/>
          </a:ln>
        </p:spPr>
      </p:cxnSp>
      <p:grpSp>
        <p:nvGrpSpPr>
          <p:cNvPr id="181" name="Google Shape;181;p18"/>
          <p:cNvGrpSpPr/>
          <p:nvPr/>
        </p:nvGrpSpPr>
        <p:grpSpPr>
          <a:xfrm flipH="1">
            <a:off x="7561328" y="0"/>
            <a:ext cx="4763978" cy="3541007"/>
            <a:chOff x="-124265" y="-2"/>
            <a:chExt cx="4763978" cy="3367272"/>
          </a:xfrm>
        </p:grpSpPr>
        <p:sp>
          <p:nvSpPr>
            <p:cNvPr id="182" name="Google Shape;182;p18"/>
            <p:cNvSpPr/>
            <p:nvPr/>
          </p:nvSpPr>
          <p:spPr>
            <a:xfrm>
              <a:off x="0" y="-1"/>
              <a:ext cx="4639713" cy="3367271"/>
            </a:xfrm>
            <a:prstGeom prst="diagStripe">
              <a:avLst>
                <a:gd name="adj" fmla="val 51202"/>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183" name="Google Shape;183;p18"/>
            <p:cNvCxnSpPr/>
            <p:nvPr/>
          </p:nvCxnSpPr>
          <p:spPr>
            <a:xfrm rot="10800000" flipH="1">
              <a:off x="1433638" y="-2"/>
              <a:ext cx="1240971" cy="916595"/>
            </a:xfrm>
            <a:prstGeom prst="straightConnector1">
              <a:avLst/>
            </a:prstGeom>
            <a:noFill/>
            <a:ln w="9525" cap="flat" cmpd="sng">
              <a:solidFill>
                <a:srgbClr val="BFBFBF"/>
              </a:solidFill>
              <a:prstDash val="solid"/>
              <a:miter lim="800000"/>
              <a:headEnd type="none" w="sm" len="sm"/>
              <a:tailEnd type="none" w="sm" len="sm"/>
            </a:ln>
          </p:spPr>
        </p:cxnSp>
        <p:sp>
          <p:nvSpPr>
            <p:cNvPr id="184" name="Google Shape;184;p18"/>
            <p:cNvSpPr/>
            <p:nvPr/>
          </p:nvSpPr>
          <p:spPr>
            <a:xfrm rot="-2178838">
              <a:off x="-192127" y="1140864"/>
              <a:ext cx="1354398" cy="214994"/>
            </a:xfrm>
            <a:prstGeom prst="parallelogram">
              <a:avLst>
                <a:gd name="adj" fmla="val 72003"/>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85" name="Google Shape;185;p18"/>
          <p:cNvSpPr txBox="1"/>
          <p:nvPr/>
        </p:nvSpPr>
        <p:spPr>
          <a:xfrm>
            <a:off x="11072378" y="235732"/>
            <a:ext cx="814647" cy="6155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US" sz="3400" b="1" i="0" u="none" strike="noStrike" cap="none">
                <a:solidFill>
                  <a:schemeClr val="accent6"/>
                </a:solidFill>
                <a:latin typeface="Arial Black"/>
                <a:ea typeface="Arial Black"/>
                <a:cs typeface="Arial Black"/>
                <a:sym typeface="Arial Black"/>
              </a:rPr>
              <a:t>FR</a:t>
            </a:r>
            <a:endParaRPr sz="1400" b="0" i="0" u="none" strike="noStrike" cap="none">
              <a:solidFill>
                <a:srgbClr val="000000"/>
              </a:solidFill>
              <a:latin typeface="Arial"/>
              <a:ea typeface="Arial"/>
              <a:cs typeface="Arial"/>
              <a:sym typeface="Arial"/>
            </a:endParaRPr>
          </a:p>
        </p:txBody>
      </p:sp>
      <p:sp>
        <p:nvSpPr>
          <p:cNvPr id="186" name="Google Shape;186;p18"/>
          <p:cNvSpPr/>
          <p:nvPr/>
        </p:nvSpPr>
        <p:spPr>
          <a:xfrm flipH="1">
            <a:off x="6679908" y="1"/>
            <a:ext cx="1447800" cy="639064"/>
          </a:xfrm>
          <a:prstGeom prst="parallelogram">
            <a:avLst>
              <a:gd name="adj" fmla="val 135617"/>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7" name="Google Shape;187;p18"/>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18"/>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89" name="Google Shape;189;p18" title="Title "/>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accent1"/>
              </a:buClr>
              <a:buSzPts val="4400"/>
              <a:buFont typeface="Calibri"/>
              <a:buNone/>
              <a:defRPr sz="4400"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0" name="Google Shape;190;p18"/>
          <p:cNvSpPr txBox="1">
            <a:spLocks noGrp="1"/>
          </p:cNvSpPr>
          <p:nvPr>
            <p:ph type="body" idx="1"/>
          </p:nvPr>
        </p:nvSpPr>
        <p:spPr>
          <a:xfrm>
            <a:off x="518678" y="1681163"/>
            <a:ext cx="5382501"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rgbClr val="2E7A40"/>
              </a:buClr>
              <a:buSzPts val="2400"/>
              <a:buFont typeface="Arial"/>
              <a:buNone/>
              <a:defRPr sz="2400" b="1" i="0" u="none" strike="noStrike" cap="none">
                <a:solidFill>
                  <a:schemeClr val="accent6"/>
                </a:solidFill>
                <a:latin typeface="Calibri"/>
                <a:ea typeface="Calibri"/>
                <a:cs typeface="Calibri"/>
                <a:sym typeface="Calibri"/>
              </a:defRPr>
            </a:lvl1pPr>
            <a:lvl2pPr marL="914400" marR="0" lvl="1" indent="-355600" algn="l" rtl="0">
              <a:lnSpc>
                <a:spcPct val="90000"/>
              </a:lnSpc>
              <a:spcBef>
                <a:spcPts val="500"/>
              </a:spcBef>
              <a:spcAft>
                <a:spcPts val="0"/>
              </a:spcAft>
              <a:buClr>
                <a:srgbClr val="2E7A40"/>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91" name="Google Shape;191;p18"/>
          <p:cNvSpPr txBox="1">
            <a:spLocks noGrp="1"/>
          </p:cNvSpPr>
          <p:nvPr>
            <p:ph type="body" idx="2"/>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rgbClr val="2E7A40"/>
              </a:buClr>
              <a:buSzPts val="2400"/>
              <a:buFont typeface="Arial"/>
              <a:buNone/>
              <a:defRPr sz="2400" b="1"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92" name="Google Shape;192;p18"/>
          <p:cNvSpPr txBox="1">
            <a:spLocks noGrp="1"/>
          </p:cNvSpPr>
          <p:nvPr>
            <p:ph type="body" idx="3"/>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93" name="Google Shape;193;p18"/>
          <p:cNvSpPr txBox="1">
            <a:spLocks noGrp="1"/>
          </p:cNvSpPr>
          <p:nvPr>
            <p:ph type="body" idx="4"/>
          </p:nvPr>
        </p:nvSpPr>
        <p:spPr>
          <a:xfrm>
            <a:off x="518678" y="2505075"/>
            <a:ext cx="5391749" cy="368458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94"/>
        <p:cNvGrpSpPr/>
        <p:nvPr/>
      </p:nvGrpSpPr>
      <p:grpSpPr>
        <a:xfrm>
          <a:off x="0" y="0"/>
          <a:ext cx="0" cy="0"/>
          <a:chOff x="0" y="0"/>
          <a:chExt cx="0" cy="0"/>
        </a:xfrm>
      </p:grpSpPr>
      <p:sp>
        <p:nvSpPr>
          <p:cNvPr id="195" name="Google Shape;195;p19"/>
          <p:cNvSpPr/>
          <p:nvPr/>
        </p:nvSpPr>
        <p:spPr>
          <a:xfrm rot="10800000" flipH="1">
            <a:off x="0" y="-6"/>
            <a:ext cx="10625328" cy="540411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96" name="Google Shape;196;p19"/>
          <p:cNvCxnSpPr/>
          <p:nvPr/>
        </p:nvCxnSpPr>
        <p:spPr>
          <a:xfrm rot="10800000" flipH="1">
            <a:off x="0" y="0"/>
            <a:ext cx="6030686" cy="3004456"/>
          </a:xfrm>
          <a:prstGeom prst="straightConnector1">
            <a:avLst/>
          </a:prstGeom>
          <a:noFill/>
          <a:ln w="9525" cap="flat" cmpd="sng">
            <a:solidFill>
              <a:srgbClr val="A5A5A5"/>
            </a:solidFill>
            <a:prstDash val="solid"/>
            <a:miter lim="800000"/>
            <a:headEnd type="none" w="sm" len="sm"/>
            <a:tailEnd type="none" w="sm" len="sm"/>
          </a:ln>
        </p:spPr>
      </p:cxnSp>
      <p:cxnSp>
        <p:nvCxnSpPr>
          <p:cNvPr id="197" name="Google Shape;197;p19"/>
          <p:cNvCxnSpPr/>
          <p:nvPr/>
        </p:nvCxnSpPr>
        <p:spPr>
          <a:xfrm rot="10800000" flipH="1">
            <a:off x="9004301" y="3924299"/>
            <a:ext cx="3187700" cy="1689100"/>
          </a:xfrm>
          <a:prstGeom prst="straightConnector1">
            <a:avLst/>
          </a:prstGeom>
          <a:noFill/>
          <a:ln w="9525" cap="flat" cmpd="sng">
            <a:solidFill>
              <a:schemeClr val="accent2"/>
            </a:solidFill>
            <a:prstDash val="solid"/>
            <a:miter lim="800000"/>
            <a:headEnd type="none" w="sm" len="sm"/>
            <a:tailEnd type="none" w="sm" len="sm"/>
          </a:ln>
        </p:spPr>
      </p:cxnSp>
      <p:sp>
        <p:nvSpPr>
          <p:cNvPr id="198" name="Google Shape;198;p19" title="Title"/>
          <p:cNvSpPr txBox="1">
            <a:spLocks noGrp="1"/>
          </p:cNvSpPr>
          <p:nvPr>
            <p:ph type="ctrTitle"/>
          </p:nvPr>
        </p:nvSpPr>
        <p:spPr>
          <a:xfrm>
            <a:off x="719170" y="4374036"/>
            <a:ext cx="5311516" cy="1327031"/>
          </a:xfrm>
          <a:prstGeom prst="rect">
            <a:avLst/>
          </a:prstGeom>
          <a:noFill/>
          <a:ln>
            <a:noFill/>
          </a:ln>
        </p:spPr>
        <p:txBody>
          <a:bodyPr spcFirstLastPara="1" wrap="square" lIns="91425" tIns="45700" rIns="91425" bIns="0" anchor="b" anchorCtr="0">
            <a:normAutofit/>
          </a:bodyPr>
          <a:lstStyle>
            <a:lvl1pPr lvl="0" algn="r">
              <a:lnSpc>
                <a:spcPct val="90000"/>
              </a:lnSpc>
              <a:spcBef>
                <a:spcPts val="0"/>
              </a:spcBef>
              <a:spcAft>
                <a:spcPts val="0"/>
              </a:spcAft>
              <a:buClr>
                <a:schemeClr val="accent1"/>
              </a:buClr>
              <a:buSzPts val="4300"/>
              <a:buFont typeface="Arial"/>
              <a:buNone/>
              <a:defRPr sz="4300"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99" name="Google Shape;199;p19"/>
          <p:cNvCxnSpPr/>
          <p:nvPr/>
        </p:nvCxnSpPr>
        <p:spPr>
          <a:xfrm rot="10800000" flipH="1">
            <a:off x="-17837" y="4700016"/>
            <a:ext cx="1919789" cy="1001054"/>
          </a:xfrm>
          <a:prstGeom prst="straightConnector1">
            <a:avLst/>
          </a:prstGeom>
          <a:noFill/>
          <a:ln w="9525" cap="flat" cmpd="sng">
            <a:solidFill>
              <a:schemeClr val="accent1"/>
            </a:solidFill>
            <a:prstDash val="solid"/>
            <a:miter lim="800000"/>
            <a:headEnd type="none" w="sm" len="sm"/>
            <a:tailEnd type="none" w="sm" len="sm"/>
          </a:ln>
        </p:spPr>
      </p:cxnSp>
      <p:sp>
        <p:nvSpPr>
          <p:cNvPr id="200" name="Google Shape;200;p19"/>
          <p:cNvSpPr txBox="1">
            <a:spLocks noGrp="1"/>
          </p:cNvSpPr>
          <p:nvPr>
            <p:ph type="body" idx="1"/>
          </p:nvPr>
        </p:nvSpPr>
        <p:spPr>
          <a:xfrm>
            <a:off x="719170" y="5701069"/>
            <a:ext cx="5311516" cy="931505"/>
          </a:xfrm>
          <a:prstGeom prst="rect">
            <a:avLst/>
          </a:prstGeom>
          <a:noFill/>
          <a:ln>
            <a:noFill/>
          </a:ln>
        </p:spPr>
        <p:txBody>
          <a:bodyPr spcFirstLastPara="1" wrap="square" lIns="91425" tIns="45700" rIns="91425" bIns="45700" anchor="t" anchorCtr="0">
            <a:noAutofit/>
          </a:bodyPr>
          <a:lstStyle>
            <a:lvl1pPr marL="457200" marR="0" lvl="0" indent="-228600" algn="r" rtl="0">
              <a:lnSpc>
                <a:spcPct val="90000"/>
              </a:lnSpc>
              <a:spcBef>
                <a:spcPts val="1000"/>
              </a:spcBef>
              <a:spcAft>
                <a:spcPts val="0"/>
              </a:spcAft>
              <a:buClr>
                <a:srgbClr val="2E7A40"/>
              </a:buClr>
              <a:buSzPts val="1600"/>
              <a:buFont typeface="Arial"/>
              <a:buNone/>
              <a:defRPr sz="16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201" name="Google Shape;201;p19"/>
          <p:cNvSpPr txBox="1">
            <a:spLocks noGrp="1"/>
          </p:cNvSpPr>
          <p:nvPr>
            <p:ph type="body" idx="2"/>
          </p:nvPr>
        </p:nvSpPr>
        <p:spPr>
          <a:xfrm>
            <a:off x="6161316" y="2290713"/>
            <a:ext cx="5803672" cy="4341862"/>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202"/>
        <p:cNvGrpSpPr/>
        <p:nvPr/>
      </p:nvGrpSpPr>
      <p:grpSpPr>
        <a:xfrm>
          <a:off x="0" y="0"/>
          <a:ext cx="0" cy="0"/>
          <a:chOff x="0" y="0"/>
          <a:chExt cx="0" cy="0"/>
        </a:xfrm>
      </p:grpSpPr>
      <p:sp>
        <p:nvSpPr>
          <p:cNvPr id="203" name="Google Shape;203;p20"/>
          <p:cNvSpPr/>
          <p:nvPr/>
        </p:nvSpPr>
        <p:spPr>
          <a:xfrm rot="10800000" flipH="1">
            <a:off x="0" y="-6"/>
            <a:ext cx="10625328" cy="540411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04" name="Google Shape;204;p20"/>
          <p:cNvCxnSpPr/>
          <p:nvPr/>
        </p:nvCxnSpPr>
        <p:spPr>
          <a:xfrm rot="10800000" flipH="1">
            <a:off x="0" y="0"/>
            <a:ext cx="6030686" cy="3004456"/>
          </a:xfrm>
          <a:prstGeom prst="straightConnector1">
            <a:avLst/>
          </a:prstGeom>
          <a:noFill/>
          <a:ln w="9525" cap="flat" cmpd="sng">
            <a:solidFill>
              <a:srgbClr val="A5A5A5"/>
            </a:solidFill>
            <a:prstDash val="solid"/>
            <a:miter lim="800000"/>
            <a:headEnd type="none" w="sm" len="sm"/>
            <a:tailEnd type="none" w="sm" len="sm"/>
          </a:ln>
        </p:spPr>
      </p:cxnSp>
      <p:cxnSp>
        <p:nvCxnSpPr>
          <p:cNvPr id="205" name="Google Shape;205;p20"/>
          <p:cNvCxnSpPr/>
          <p:nvPr/>
        </p:nvCxnSpPr>
        <p:spPr>
          <a:xfrm rot="10800000" flipH="1">
            <a:off x="9004301" y="3924299"/>
            <a:ext cx="3187700" cy="1689100"/>
          </a:xfrm>
          <a:prstGeom prst="straightConnector1">
            <a:avLst/>
          </a:prstGeom>
          <a:noFill/>
          <a:ln w="9525" cap="flat" cmpd="sng">
            <a:solidFill>
              <a:schemeClr val="accent2"/>
            </a:solidFill>
            <a:prstDash val="solid"/>
            <a:miter lim="800000"/>
            <a:headEnd type="none" w="sm" len="sm"/>
            <a:tailEnd type="none" w="sm" len="sm"/>
          </a:ln>
        </p:spPr>
      </p:cxnSp>
      <p:sp>
        <p:nvSpPr>
          <p:cNvPr id="206" name="Google Shape;206;p20" title="Title"/>
          <p:cNvSpPr txBox="1">
            <a:spLocks noGrp="1"/>
          </p:cNvSpPr>
          <p:nvPr>
            <p:ph type="ctrTitle"/>
          </p:nvPr>
        </p:nvSpPr>
        <p:spPr>
          <a:xfrm>
            <a:off x="719170" y="4374036"/>
            <a:ext cx="5311516" cy="1327031"/>
          </a:xfrm>
          <a:prstGeom prst="rect">
            <a:avLst/>
          </a:prstGeom>
          <a:noFill/>
          <a:ln>
            <a:noFill/>
          </a:ln>
        </p:spPr>
        <p:txBody>
          <a:bodyPr spcFirstLastPara="1" wrap="square" lIns="91425" tIns="45700" rIns="91425" bIns="0" anchor="b" anchorCtr="0">
            <a:normAutofit/>
          </a:bodyPr>
          <a:lstStyle>
            <a:lvl1pPr lvl="0" algn="r">
              <a:lnSpc>
                <a:spcPct val="90000"/>
              </a:lnSpc>
              <a:spcBef>
                <a:spcPts val="0"/>
              </a:spcBef>
              <a:spcAft>
                <a:spcPts val="0"/>
              </a:spcAft>
              <a:buClr>
                <a:schemeClr val="accent1"/>
              </a:buClr>
              <a:buSzPts val="4300"/>
              <a:buFont typeface="Arial"/>
              <a:buNone/>
              <a:defRPr sz="4300"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207" name="Google Shape;207;p20"/>
          <p:cNvCxnSpPr/>
          <p:nvPr/>
        </p:nvCxnSpPr>
        <p:spPr>
          <a:xfrm rot="10800000" flipH="1">
            <a:off x="-17837" y="4700016"/>
            <a:ext cx="1919789" cy="1001054"/>
          </a:xfrm>
          <a:prstGeom prst="straightConnector1">
            <a:avLst/>
          </a:prstGeom>
          <a:noFill/>
          <a:ln w="9525" cap="flat" cmpd="sng">
            <a:solidFill>
              <a:schemeClr val="accent1"/>
            </a:solidFill>
            <a:prstDash val="solid"/>
            <a:miter lim="800000"/>
            <a:headEnd type="none" w="sm" len="sm"/>
            <a:tailEnd type="none" w="sm" len="sm"/>
          </a:ln>
        </p:spPr>
      </p:cxnSp>
      <p:sp>
        <p:nvSpPr>
          <p:cNvPr id="208" name="Google Shape;208;p20"/>
          <p:cNvSpPr txBox="1">
            <a:spLocks noGrp="1"/>
          </p:cNvSpPr>
          <p:nvPr>
            <p:ph type="body" idx="1"/>
          </p:nvPr>
        </p:nvSpPr>
        <p:spPr>
          <a:xfrm>
            <a:off x="719170" y="5701069"/>
            <a:ext cx="5311516" cy="931505"/>
          </a:xfrm>
          <a:prstGeom prst="rect">
            <a:avLst/>
          </a:prstGeom>
          <a:noFill/>
          <a:ln>
            <a:noFill/>
          </a:ln>
        </p:spPr>
        <p:txBody>
          <a:bodyPr spcFirstLastPara="1" wrap="square" lIns="91425" tIns="45700" rIns="91425" bIns="45700" anchor="t" anchorCtr="0">
            <a:noAutofit/>
          </a:bodyPr>
          <a:lstStyle>
            <a:lvl1pPr marL="457200" marR="0" lvl="0" indent="-228600" algn="r" rtl="0">
              <a:lnSpc>
                <a:spcPct val="90000"/>
              </a:lnSpc>
              <a:spcBef>
                <a:spcPts val="1000"/>
              </a:spcBef>
              <a:spcAft>
                <a:spcPts val="0"/>
              </a:spcAft>
              <a:buClr>
                <a:srgbClr val="2E7A40"/>
              </a:buClr>
              <a:buSzPts val="1600"/>
              <a:buFont typeface="Arial"/>
              <a:buNone/>
              <a:defRPr sz="16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209" name="Google Shape;209;p20"/>
          <p:cNvSpPr>
            <a:spLocks noGrp="1"/>
          </p:cNvSpPr>
          <p:nvPr>
            <p:ph type="pic" idx="2"/>
          </p:nvPr>
        </p:nvSpPr>
        <p:spPr>
          <a:xfrm>
            <a:off x="6249970" y="2271860"/>
            <a:ext cx="5715017" cy="4360714"/>
          </a:xfrm>
          <a:prstGeom prst="rect">
            <a:avLst/>
          </a:prstGeom>
          <a:no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ion with Subtitle">
  <p:cSld name="Comparision with Subtitle">
    <p:spTree>
      <p:nvGrpSpPr>
        <p:cNvPr id="1" name="Shape 21"/>
        <p:cNvGrpSpPr/>
        <p:nvPr/>
      </p:nvGrpSpPr>
      <p:grpSpPr>
        <a:xfrm>
          <a:off x="0" y="0"/>
          <a:ext cx="0" cy="0"/>
          <a:chOff x="0" y="0"/>
          <a:chExt cx="0" cy="0"/>
        </a:xfrm>
      </p:grpSpPr>
      <p:cxnSp>
        <p:nvCxnSpPr>
          <p:cNvPr id="22" name="Google Shape;22;p3"/>
          <p:cNvCxnSpPr/>
          <p:nvPr/>
        </p:nvCxnSpPr>
        <p:spPr>
          <a:xfrm rot="10800000">
            <a:off x="-9247" y="3633967"/>
            <a:ext cx="1912619" cy="1572989"/>
          </a:xfrm>
          <a:prstGeom prst="straightConnector1">
            <a:avLst/>
          </a:prstGeom>
          <a:noFill/>
          <a:ln w="9525" cap="flat" cmpd="sng">
            <a:solidFill>
              <a:schemeClr val="accent2"/>
            </a:solidFill>
            <a:prstDash val="solid"/>
            <a:miter lim="800000"/>
            <a:headEnd type="none" w="sm" len="sm"/>
            <a:tailEnd type="none" w="sm" len="sm"/>
          </a:ln>
        </p:spPr>
      </p:cxnSp>
      <p:grpSp>
        <p:nvGrpSpPr>
          <p:cNvPr id="23" name="Google Shape;23;p3"/>
          <p:cNvGrpSpPr/>
          <p:nvPr/>
        </p:nvGrpSpPr>
        <p:grpSpPr>
          <a:xfrm flipH="1">
            <a:off x="7561328" y="0"/>
            <a:ext cx="4763978" cy="3541007"/>
            <a:chOff x="-124265" y="-2"/>
            <a:chExt cx="4763978" cy="3367272"/>
          </a:xfrm>
        </p:grpSpPr>
        <p:sp>
          <p:nvSpPr>
            <p:cNvPr id="24" name="Google Shape;24;p3"/>
            <p:cNvSpPr/>
            <p:nvPr/>
          </p:nvSpPr>
          <p:spPr>
            <a:xfrm>
              <a:off x="0" y="-1"/>
              <a:ext cx="4639713" cy="3367271"/>
            </a:xfrm>
            <a:prstGeom prst="diagStripe">
              <a:avLst>
                <a:gd name="adj" fmla="val 51202"/>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25" name="Google Shape;25;p3"/>
            <p:cNvCxnSpPr/>
            <p:nvPr/>
          </p:nvCxnSpPr>
          <p:spPr>
            <a:xfrm rot="10800000" flipH="1">
              <a:off x="1433638" y="-2"/>
              <a:ext cx="1240971" cy="916595"/>
            </a:xfrm>
            <a:prstGeom prst="straightConnector1">
              <a:avLst/>
            </a:prstGeom>
            <a:noFill/>
            <a:ln w="9525" cap="flat" cmpd="sng">
              <a:solidFill>
                <a:srgbClr val="BFBFBF"/>
              </a:solidFill>
              <a:prstDash val="solid"/>
              <a:miter lim="800000"/>
              <a:headEnd type="none" w="sm" len="sm"/>
              <a:tailEnd type="none" w="sm" len="sm"/>
            </a:ln>
          </p:spPr>
        </p:cxnSp>
        <p:sp>
          <p:nvSpPr>
            <p:cNvPr id="26" name="Google Shape;26;p3"/>
            <p:cNvSpPr/>
            <p:nvPr/>
          </p:nvSpPr>
          <p:spPr>
            <a:xfrm rot="-2178838">
              <a:off x="-192127" y="1140864"/>
              <a:ext cx="1354398" cy="214994"/>
            </a:xfrm>
            <a:prstGeom prst="parallelogram">
              <a:avLst>
                <a:gd name="adj" fmla="val 72003"/>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7" name="Google Shape;27;p3"/>
          <p:cNvSpPr txBox="1">
            <a:spLocks noGrp="1"/>
          </p:cNvSpPr>
          <p:nvPr>
            <p:ph type="body" idx="1"/>
          </p:nvPr>
        </p:nvSpPr>
        <p:spPr>
          <a:xfrm>
            <a:off x="520698" y="2104888"/>
            <a:ext cx="5475290" cy="781188"/>
          </a:xfrm>
          <a:prstGeom prst="rect">
            <a:avLst/>
          </a:prstGeom>
          <a:noFill/>
          <a:ln>
            <a:noFill/>
          </a:ln>
        </p:spPr>
        <p:txBody>
          <a:bodyPr spcFirstLastPara="1" wrap="square" lIns="91425" tIns="45700" rIns="91425" bIns="45700" anchor="b" anchorCtr="0">
            <a:normAutofit/>
          </a:bodyPr>
          <a:lstStyle>
            <a:lvl1pPr marL="457200" marR="0" lvl="0" indent="-228600" algn="l" rtl="0">
              <a:lnSpc>
                <a:spcPct val="100000"/>
              </a:lnSpc>
              <a:spcBef>
                <a:spcPts val="0"/>
              </a:spcBef>
              <a:spcAft>
                <a:spcPts val="0"/>
              </a:spcAft>
              <a:buClr>
                <a:srgbClr val="2E7A40"/>
              </a:buClr>
              <a:buSzPts val="2800"/>
              <a:buFont typeface="Arial"/>
              <a:buNone/>
              <a:defRPr sz="2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28" name="Google Shape;28;p3" title="Bullet Points"/>
          <p:cNvSpPr txBox="1">
            <a:spLocks noGrp="1"/>
          </p:cNvSpPr>
          <p:nvPr>
            <p:ph type="body" idx="2"/>
          </p:nvPr>
        </p:nvSpPr>
        <p:spPr>
          <a:xfrm>
            <a:off x="520698" y="2886076"/>
            <a:ext cx="5475290" cy="3232149"/>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rgbClr val="2E7A40"/>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rgbClr val="2E7A40"/>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Google Shape;29;p3"/>
          <p:cNvSpPr txBox="1">
            <a:spLocks noGrp="1"/>
          </p:cNvSpPr>
          <p:nvPr>
            <p:ph type="body" idx="3"/>
          </p:nvPr>
        </p:nvSpPr>
        <p:spPr>
          <a:xfrm>
            <a:off x="6186713" y="2104888"/>
            <a:ext cx="5475600" cy="781188"/>
          </a:xfrm>
          <a:prstGeom prst="rect">
            <a:avLst/>
          </a:prstGeom>
          <a:noFill/>
          <a:ln>
            <a:noFill/>
          </a:ln>
        </p:spPr>
        <p:txBody>
          <a:bodyPr spcFirstLastPara="1" wrap="square" lIns="91425" tIns="45700" rIns="91425" bIns="45700" anchor="b" anchorCtr="0">
            <a:normAutofit/>
          </a:bodyPr>
          <a:lstStyle>
            <a:lvl1pPr marL="457200" marR="0" lvl="0" indent="-228600" algn="l" rtl="0">
              <a:lnSpc>
                <a:spcPct val="100000"/>
              </a:lnSpc>
              <a:spcBef>
                <a:spcPts val="1000"/>
              </a:spcBef>
              <a:spcAft>
                <a:spcPts val="0"/>
              </a:spcAft>
              <a:buClr>
                <a:srgbClr val="2E7A40"/>
              </a:buClr>
              <a:buSzPts val="2800"/>
              <a:buFont typeface="Arial"/>
              <a:buNone/>
              <a:defRPr sz="2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0" name="Google Shape;30;p3" title="Bullet Points"/>
          <p:cNvSpPr txBox="1">
            <a:spLocks noGrp="1"/>
          </p:cNvSpPr>
          <p:nvPr>
            <p:ph type="body" idx="4"/>
          </p:nvPr>
        </p:nvSpPr>
        <p:spPr>
          <a:xfrm>
            <a:off x="6186713" y="2886076"/>
            <a:ext cx="5475600" cy="3232149"/>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rgbClr val="2E7A40"/>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rgbClr val="2E7A40"/>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1" name="Google Shape;31;p3" title="Subtitle"/>
          <p:cNvSpPr txBox="1">
            <a:spLocks noGrp="1"/>
          </p:cNvSpPr>
          <p:nvPr>
            <p:ph type="body" idx="5"/>
          </p:nvPr>
        </p:nvSpPr>
        <p:spPr>
          <a:xfrm>
            <a:off x="520493" y="1376932"/>
            <a:ext cx="7368596" cy="60889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3"/>
          <p:cNvSpPr txBox="1"/>
          <p:nvPr/>
        </p:nvSpPr>
        <p:spPr>
          <a:xfrm>
            <a:off x="11072378" y="235732"/>
            <a:ext cx="814647" cy="6155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US" sz="3400" b="1" i="0" u="none" strike="noStrike" cap="none">
                <a:solidFill>
                  <a:schemeClr val="accent1"/>
                </a:solidFill>
                <a:latin typeface="Arial Black"/>
                <a:ea typeface="Arial Black"/>
                <a:cs typeface="Arial Black"/>
                <a:sym typeface="Arial Black"/>
              </a:rPr>
              <a:t>FR</a:t>
            </a:r>
            <a:endParaRPr sz="1400" b="0" i="0" u="none" strike="noStrike" cap="none">
              <a:solidFill>
                <a:srgbClr val="000000"/>
              </a:solidFill>
              <a:latin typeface="Arial"/>
              <a:ea typeface="Arial"/>
              <a:cs typeface="Arial"/>
              <a:sym typeface="Arial"/>
            </a:endParaRPr>
          </a:p>
        </p:txBody>
      </p:sp>
      <p:sp>
        <p:nvSpPr>
          <p:cNvPr id="33" name="Google Shape;33;p3"/>
          <p:cNvSpPr/>
          <p:nvPr/>
        </p:nvSpPr>
        <p:spPr>
          <a:xfrm flipH="1">
            <a:off x="6679908" y="1"/>
            <a:ext cx="1447800" cy="639064"/>
          </a:xfrm>
          <a:prstGeom prst="parallelogram">
            <a:avLst>
              <a:gd name="adj" fmla="val 135617"/>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 name="Google Shape;34;p3"/>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6" name="Google Shape;36;p3" title="Title "/>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accent1"/>
              </a:buClr>
              <a:buSzPts val="4400"/>
              <a:buFont typeface="Calibri"/>
              <a:buNone/>
              <a:defRPr sz="4400"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xt Layout 01">
  <p:cSld name="Text Layout 01">
    <p:spTree>
      <p:nvGrpSpPr>
        <p:cNvPr id="1" name="Shape 37"/>
        <p:cNvGrpSpPr/>
        <p:nvPr/>
      </p:nvGrpSpPr>
      <p:grpSpPr>
        <a:xfrm>
          <a:off x="0" y="0"/>
          <a:ext cx="0" cy="0"/>
          <a:chOff x="0" y="0"/>
          <a:chExt cx="0" cy="0"/>
        </a:xfrm>
      </p:grpSpPr>
      <p:sp>
        <p:nvSpPr>
          <p:cNvPr id="38" name="Google Shape;38;p4" title="Bullet Points"/>
          <p:cNvSpPr txBox="1">
            <a:spLocks noGrp="1"/>
          </p:cNvSpPr>
          <p:nvPr>
            <p:ph type="body" idx="1"/>
          </p:nvPr>
        </p:nvSpPr>
        <p:spPr>
          <a:xfrm>
            <a:off x="531378" y="3196915"/>
            <a:ext cx="4942829" cy="2958275"/>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9" name="Google Shape;39;p4"/>
          <p:cNvSpPr/>
          <p:nvPr/>
        </p:nvSpPr>
        <p:spPr>
          <a:xfrm rot="10800000">
            <a:off x="1839686" y="-6"/>
            <a:ext cx="10352314" cy="5638806"/>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 name="Google Shape;40;p4"/>
          <p:cNvSpPr/>
          <p:nvPr/>
        </p:nvSpPr>
        <p:spPr>
          <a:xfrm flipH="1">
            <a:off x="2978150" y="-5"/>
            <a:ext cx="4121150" cy="1308105"/>
          </a:xfrm>
          <a:prstGeom prst="parallelogram">
            <a:avLst>
              <a:gd name="adj" fmla="val 18638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41" name="Google Shape;41;p4"/>
          <p:cNvCxnSpPr/>
          <p:nvPr/>
        </p:nvCxnSpPr>
        <p:spPr>
          <a:xfrm rot="10800000" flipH="1">
            <a:off x="6375400" y="5047077"/>
            <a:ext cx="1524574" cy="1803400"/>
          </a:xfrm>
          <a:prstGeom prst="straightConnector1">
            <a:avLst/>
          </a:prstGeom>
          <a:noFill/>
          <a:ln w="9525" cap="flat" cmpd="sng">
            <a:solidFill>
              <a:srgbClr val="EAB200"/>
            </a:solidFill>
            <a:prstDash val="solid"/>
            <a:miter lim="800000"/>
            <a:headEnd type="none" w="sm" len="sm"/>
            <a:tailEnd type="none" w="sm" len="sm"/>
          </a:ln>
        </p:spPr>
      </p:cxnSp>
      <p:sp>
        <p:nvSpPr>
          <p:cNvPr id="42" name="Google Shape;42;p4" title="Subtitle"/>
          <p:cNvSpPr txBox="1">
            <a:spLocks noGrp="1"/>
          </p:cNvSpPr>
          <p:nvPr>
            <p:ph type="body" idx="2"/>
          </p:nvPr>
        </p:nvSpPr>
        <p:spPr>
          <a:xfrm>
            <a:off x="531379" y="2563477"/>
            <a:ext cx="7342631" cy="60889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 name="Google Shape;43;p4" title="Title "/>
          <p:cNvSpPr txBox="1">
            <a:spLocks noGrp="1"/>
          </p:cNvSpPr>
          <p:nvPr>
            <p:ph type="title"/>
          </p:nvPr>
        </p:nvSpPr>
        <p:spPr>
          <a:xfrm>
            <a:off x="531378" y="1308484"/>
            <a:ext cx="7342622" cy="1215566"/>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accent1"/>
              </a:buClr>
              <a:buSzPts val="4400"/>
              <a:buFont typeface="Calibri"/>
              <a:buNone/>
              <a:defRPr sz="4400"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4"/>
          <p:cNvSpPr>
            <a:spLocks noGrp="1"/>
          </p:cNvSpPr>
          <p:nvPr>
            <p:ph type="pic" idx="3"/>
          </p:nvPr>
        </p:nvSpPr>
        <p:spPr>
          <a:xfrm>
            <a:off x="6604000" y="0"/>
            <a:ext cx="5588000" cy="6872249"/>
          </a:xfrm>
          <a:prstGeom prst="rect">
            <a:avLst/>
          </a:prstGeom>
          <a:solidFill>
            <a:srgbClr val="D8D8D8"/>
          </a:solidFill>
          <a:ln>
            <a:noFill/>
          </a:ln>
        </p:spPr>
      </p:sp>
      <p:sp>
        <p:nvSpPr>
          <p:cNvPr id="45" name="Google Shape;45;p4"/>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4"/>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7"/>
        <p:cNvGrpSpPr/>
        <p:nvPr/>
      </p:nvGrpSpPr>
      <p:grpSpPr>
        <a:xfrm>
          <a:off x="0" y="0"/>
          <a:ext cx="0" cy="0"/>
          <a:chOff x="0" y="0"/>
          <a:chExt cx="0" cy="0"/>
        </a:xfrm>
      </p:grpSpPr>
      <p:sp>
        <p:nvSpPr>
          <p:cNvPr id="48" name="Google Shape;48;p5"/>
          <p:cNvSpPr txBox="1"/>
          <p:nvPr/>
        </p:nvSpPr>
        <p:spPr>
          <a:xfrm>
            <a:off x="11072378" y="235732"/>
            <a:ext cx="814647" cy="6155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US" sz="3400" b="1" i="0" u="none" strike="noStrike" cap="none">
                <a:solidFill>
                  <a:schemeClr val="accent1"/>
                </a:solidFill>
                <a:latin typeface="Arial Black"/>
                <a:ea typeface="Arial Black"/>
                <a:cs typeface="Arial Black"/>
                <a:sym typeface="Arial Black"/>
              </a:rPr>
              <a:t>FR</a:t>
            </a:r>
            <a:endParaRPr sz="1400" b="0" i="0" u="none" strike="noStrike" cap="none">
              <a:solidFill>
                <a:srgbClr val="000000"/>
              </a:solidFill>
              <a:latin typeface="Arial"/>
              <a:ea typeface="Arial"/>
              <a:cs typeface="Arial"/>
              <a:sym typeface="Arial"/>
            </a:endParaRPr>
          </a:p>
        </p:txBody>
      </p:sp>
      <p:grpSp>
        <p:nvGrpSpPr>
          <p:cNvPr id="49" name="Google Shape;49;p5"/>
          <p:cNvGrpSpPr/>
          <p:nvPr/>
        </p:nvGrpSpPr>
        <p:grpSpPr>
          <a:xfrm flipH="1">
            <a:off x="7561328" y="0"/>
            <a:ext cx="4763978" cy="3541007"/>
            <a:chOff x="-124265" y="-2"/>
            <a:chExt cx="4763978" cy="3367272"/>
          </a:xfrm>
        </p:grpSpPr>
        <p:sp>
          <p:nvSpPr>
            <p:cNvPr id="50" name="Google Shape;50;p5"/>
            <p:cNvSpPr/>
            <p:nvPr/>
          </p:nvSpPr>
          <p:spPr>
            <a:xfrm>
              <a:off x="0" y="-1"/>
              <a:ext cx="4639713" cy="3367271"/>
            </a:xfrm>
            <a:prstGeom prst="diagStripe">
              <a:avLst>
                <a:gd name="adj" fmla="val 51202"/>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51" name="Google Shape;51;p5"/>
            <p:cNvCxnSpPr/>
            <p:nvPr/>
          </p:nvCxnSpPr>
          <p:spPr>
            <a:xfrm rot="10800000" flipH="1">
              <a:off x="1433638" y="-2"/>
              <a:ext cx="1240971" cy="916595"/>
            </a:xfrm>
            <a:prstGeom prst="straightConnector1">
              <a:avLst/>
            </a:prstGeom>
            <a:noFill/>
            <a:ln w="9525" cap="flat" cmpd="sng">
              <a:solidFill>
                <a:srgbClr val="BFBFBF"/>
              </a:solidFill>
              <a:prstDash val="solid"/>
              <a:miter lim="800000"/>
              <a:headEnd type="none" w="sm" len="sm"/>
              <a:tailEnd type="none" w="sm" len="sm"/>
            </a:ln>
          </p:spPr>
        </p:cxnSp>
        <p:sp>
          <p:nvSpPr>
            <p:cNvPr id="52" name="Google Shape;52;p5"/>
            <p:cNvSpPr/>
            <p:nvPr/>
          </p:nvSpPr>
          <p:spPr>
            <a:xfrm rot="-2178838">
              <a:off x="-192127" y="1140864"/>
              <a:ext cx="1354398" cy="214994"/>
            </a:xfrm>
            <a:prstGeom prst="parallelogram">
              <a:avLst>
                <a:gd name="adj" fmla="val 72003"/>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53" name="Google Shape;53;p5"/>
          <p:cNvSpPr/>
          <p:nvPr/>
        </p:nvSpPr>
        <p:spPr>
          <a:xfrm flipH="1">
            <a:off x="6679908" y="1"/>
            <a:ext cx="1447800" cy="639064"/>
          </a:xfrm>
          <a:prstGeom prst="parallelogram">
            <a:avLst>
              <a:gd name="adj" fmla="val 135617"/>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 name="Google Shape;54;p5"/>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5"/>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arge Photo">
  <p:cSld name="Large Photo">
    <p:spTree>
      <p:nvGrpSpPr>
        <p:cNvPr id="1" name="Shape 56"/>
        <p:cNvGrpSpPr/>
        <p:nvPr/>
      </p:nvGrpSpPr>
      <p:grpSpPr>
        <a:xfrm>
          <a:off x="0" y="0"/>
          <a:ext cx="0" cy="0"/>
          <a:chOff x="0" y="0"/>
          <a:chExt cx="0" cy="0"/>
        </a:xfrm>
      </p:grpSpPr>
      <p:sp>
        <p:nvSpPr>
          <p:cNvPr id="57" name="Google Shape;57;p6"/>
          <p:cNvSpPr/>
          <p:nvPr/>
        </p:nvSpPr>
        <p:spPr>
          <a:xfrm rot="10800000" flipH="1">
            <a:off x="0" y="-5"/>
            <a:ext cx="11747500" cy="6299203"/>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 name="Google Shape;58;p6" title="Image"/>
          <p:cNvSpPr>
            <a:spLocks noGrp="1"/>
          </p:cNvSpPr>
          <p:nvPr>
            <p:ph type="pic" idx="2"/>
          </p:nvPr>
        </p:nvSpPr>
        <p:spPr>
          <a:xfrm>
            <a:off x="359229" y="326570"/>
            <a:ext cx="11473542" cy="6204859"/>
          </a:xfrm>
          <a:prstGeom prst="rect">
            <a:avLst/>
          </a:prstGeom>
          <a:solidFill>
            <a:srgbClr val="D8D8D8"/>
          </a:solidFill>
          <a:ln>
            <a:noFill/>
          </a:ln>
        </p:spPr>
      </p:sp>
      <p:cxnSp>
        <p:nvCxnSpPr>
          <p:cNvPr id="59" name="Google Shape;59;p6"/>
          <p:cNvCxnSpPr/>
          <p:nvPr/>
        </p:nvCxnSpPr>
        <p:spPr>
          <a:xfrm rot="10800000" flipH="1">
            <a:off x="0" y="5344886"/>
            <a:ext cx="2362200" cy="1240972"/>
          </a:xfrm>
          <a:prstGeom prst="straightConnector1">
            <a:avLst/>
          </a:prstGeom>
          <a:noFill/>
          <a:ln w="9525" cap="flat" cmpd="sng">
            <a:solidFill>
              <a:srgbClr val="7F7F7F"/>
            </a:solidFill>
            <a:prstDash val="solid"/>
            <a:miter lim="800000"/>
            <a:headEnd type="none" w="sm" len="sm"/>
            <a:tailEnd type="none" w="sm" len="sm"/>
          </a:ln>
        </p:spPr>
      </p:cxnSp>
      <p:sp>
        <p:nvSpPr>
          <p:cNvPr id="60" name="Google Shape;60;p6" title="Title "/>
          <p:cNvSpPr txBox="1">
            <a:spLocks noGrp="1"/>
          </p:cNvSpPr>
          <p:nvPr>
            <p:ph type="title"/>
          </p:nvPr>
        </p:nvSpPr>
        <p:spPr>
          <a:xfrm>
            <a:off x="359229" y="558802"/>
            <a:ext cx="8333222" cy="939798"/>
          </a:xfrm>
          <a:prstGeom prst="rect">
            <a:avLst/>
          </a:prstGeom>
          <a:solidFill>
            <a:schemeClr val="lt1">
              <a:alpha val="89411"/>
            </a:schemeClr>
          </a:solidFill>
          <a:ln>
            <a:noFill/>
          </a:ln>
        </p:spPr>
        <p:txBody>
          <a:bodyPr spcFirstLastPara="1" wrap="square" lIns="288000" tIns="45700" rIns="91425" bIns="0" anchor="ctr" anchorCtr="0">
            <a:normAutofit/>
          </a:bodyPr>
          <a:lstStyle>
            <a:lvl1pPr lvl="0" algn="l">
              <a:lnSpc>
                <a:spcPct val="90000"/>
              </a:lnSpc>
              <a:spcBef>
                <a:spcPts val="0"/>
              </a:spcBef>
              <a:spcAft>
                <a:spcPts val="0"/>
              </a:spcAft>
              <a:buClr>
                <a:schemeClr val="dk1"/>
              </a:buClr>
              <a:buSzPts val="3600"/>
              <a:buFont typeface="Calibri"/>
              <a:buNone/>
              <a:defRPr sz="3600" b="1">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518678" y="209029"/>
            <a:ext cx="10835122" cy="1147968"/>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hart">
  <p:cSld name="Chart">
    <p:spTree>
      <p:nvGrpSpPr>
        <p:cNvPr id="1" name="Shape 63"/>
        <p:cNvGrpSpPr/>
        <p:nvPr/>
      </p:nvGrpSpPr>
      <p:grpSpPr>
        <a:xfrm>
          <a:off x="0" y="0"/>
          <a:ext cx="0" cy="0"/>
          <a:chOff x="0" y="0"/>
          <a:chExt cx="0" cy="0"/>
        </a:xfrm>
      </p:grpSpPr>
      <p:sp>
        <p:nvSpPr>
          <p:cNvPr id="64" name="Google Shape;64;p8"/>
          <p:cNvSpPr txBox="1"/>
          <p:nvPr/>
        </p:nvSpPr>
        <p:spPr>
          <a:xfrm>
            <a:off x="11072378" y="235732"/>
            <a:ext cx="814647" cy="6155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US" sz="3400" b="1" i="0" u="none" strike="noStrike" cap="none">
                <a:solidFill>
                  <a:schemeClr val="accent1"/>
                </a:solidFill>
                <a:latin typeface="Arial Black"/>
                <a:ea typeface="Arial Black"/>
                <a:cs typeface="Arial Black"/>
                <a:sym typeface="Arial Black"/>
              </a:rPr>
              <a:t>FR</a:t>
            </a:r>
            <a:endParaRPr sz="1400" b="0" i="0" u="none" strike="noStrike" cap="none">
              <a:solidFill>
                <a:srgbClr val="000000"/>
              </a:solidFill>
              <a:latin typeface="Arial"/>
              <a:ea typeface="Arial"/>
              <a:cs typeface="Arial"/>
              <a:sym typeface="Arial"/>
            </a:endParaRPr>
          </a:p>
        </p:txBody>
      </p:sp>
      <p:grpSp>
        <p:nvGrpSpPr>
          <p:cNvPr id="65" name="Google Shape;65;p8"/>
          <p:cNvGrpSpPr/>
          <p:nvPr/>
        </p:nvGrpSpPr>
        <p:grpSpPr>
          <a:xfrm flipH="1">
            <a:off x="7561328" y="0"/>
            <a:ext cx="4763978" cy="3541007"/>
            <a:chOff x="-124265" y="-2"/>
            <a:chExt cx="4763978" cy="3367272"/>
          </a:xfrm>
        </p:grpSpPr>
        <p:sp>
          <p:nvSpPr>
            <p:cNvPr id="66" name="Google Shape;66;p8"/>
            <p:cNvSpPr/>
            <p:nvPr/>
          </p:nvSpPr>
          <p:spPr>
            <a:xfrm>
              <a:off x="0" y="-1"/>
              <a:ext cx="4639713" cy="3367271"/>
            </a:xfrm>
            <a:prstGeom prst="diagStripe">
              <a:avLst>
                <a:gd name="adj" fmla="val 51202"/>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67" name="Google Shape;67;p8"/>
            <p:cNvCxnSpPr/>
            <p:nvPr/>
          </p:nvCxnSpPr>
          <p:spPr>
            <a:xfrm rot="10800000" flipH="1">
              <a:off x="1433638" y="-2"/>
              <a:ext cx="1240971" cy="916595"/>
            </a:xfrm>
            <a:prstGeom prst="straightConnector1">
              <a:avLst/>
            </a:prstGeom>
            <a:noFill/>
            <a:ln w="9525" cap="flat" cmpd="sng">
              <a:solidFill>
                <a:srgbClr val="BFBFBF"/>
              </a:solidFill>
              <a:prstDash val="solid"/>
              <a:miter lim="800000"/>
              <a:headEnd type="none" w="sm" len="sm"/>
              <a:tailEnd type="none" w="sm" len="sm"/>
            </a:ln>
          </p:spPr>
        </p:cxnSp>
        <p:sp>
          <p:nvSpPr>
            <p:cNvPr id="68" name="Google Shape;68;p8"/>
            <p:cNvSpPr/>
            <p:nvPr/>
          </p:nvSpPr>
          <p:spPr>
            <a:xfrm rot="-2178838">
              <a:off x="-192127" y="1140864"/>
              <a:ext cx="1354398" cy="214994"/>
            </a:xfrm>
            <a:prstGeom prst="parallelogram">
              <a:avLst>
                <a:gd name="adj" fmla="val 72003"/>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69" name="Google Shape;69;p8"/>
          <p:cNvSpPr/>
          <p:nvPr/>
        </p:nvSpPr>
        <p:spPr>
          <a:xfrm flipH="1">
            <a:off x="6679908" y="1"/>
            <a:ext cx="1447800" cy="639064"/>
          </a:xfrm>
          <a:prstGeom prst="parallelogram">
            <a:avLst>
              <a:gd name="adj" fmla="val 135617"/>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 name="Google Shape;70;p8" title="Subtitle"/>
          <p:cNvSpPr txBox="1">
            <a:spLocks noGrp="1"/>
          </p:cNvSpPr>
          <p:nvPr>
            <p:ph type="body" idx="1"/>
          </p:nvPr>
        </p:nvSpPr>
        <p:spPr>
          <a:xfrm>
            <a:off x="520493" y="1376932"/>
            <a:ext cx="7368596" cy="60889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Google Shape;71;p8"/>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8"/>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73" name="Google Shape;73;p8" title="Title "/>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accent1"/>
              </a:buClr>
              <a:buSzPts val="4400"/>
              <a:buFont typeface="Calibri"/>
              <a:buNone/>
              <a:defRPr sz="4400"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8"/>
          <p:cNvSpPr txBox="1">
            <a:spLocks noGrp="1"/>
          </p:cNvSpPr>
          <p:nvPr>
            <p:ph type="body" idx="2"/>
          </p:nvPr>
        </p:nvSpPr>
        <p:spPr>
          <a:xfrm>
            <a:off x="531814" y="2005762"/>
            <a:ext cx="5225764" cy="40838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400"/>
              <a:buFont typeface="Arial"/>
              <a:buNone/>
              <a:defRPr sz="2400" b="0" i="0" u="none" strike="noStrike" cap="none">
                <a:solidFill>
                  <a:schemeClr val="lt1"/>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2400"/>
              <a:buFont typeface="Arial"/>
              <a:buNone/>
              <a:defRPr sz="2400" b="0" i="0" u="none" strike="noStrike" cap="none">
                <a:solidFill>
                  <a:schemeClr val="lt1"/>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2400"/>
              <a:buFont typeface="Arial"/>
              <a:buNone/>
              <a:defRPr sz="2400" b="0" i="0" u="none" strike="noStrike" cap="none">
                <a:solidFill>
                  <a:schemeClr val="lt1"/>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2400"/>
              <a:buFont typeface="Arial"/>
              <a:buNone/>
              <a:defRPr sz="24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Google Shape;75;p8" title="Chart"/>
          <p:cNvSpPr>
            <a:spLocks noGrp="1"/>
          </p:cNvSpPr>
          <p:nvPr>
            <p:ph type="chart" idx="3"/>
          </p:nvPr>
        </p:nvSpPr>
        <p:spPr>
          <a:xfrm>
            <a:off x="5796114" y="2005762"/>
            <a:ext cx="5719397" cy="4084470"/>
          </a:xfrm>
          <a:prstGeom prst="rect">
            <a:avLst/>
          </a:prstGeom>
          <a:noFill/>
          <a:ln>
            <a:noFill/>
          </a:ln>
        </p:spPr>
        <p:txBody>
          <a:bodyPr spcFirstLastPara="1" wrap="square" lIns="91400" tIns="45700" rIns="91400" bIns="45700" anchor="t" anchorCtr="0">
            <a:noAutofit/>
          </a:bodyPr>
          <a:lstStyle>
            <a:lvl1pPr marR="0" lvl="0" algn="ctr" rtl="0">
              <a:lnSpc>
                <a:spcPct val="90000"/>
              </a:lnSpc>
              <a:spcBef>
                <a:spcPts val="10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rgbClr val="2E7A40"/>
              </a:buClr>
              <a:buSzPts val="2000"/>
              <a:buFont typeface="Arial"/>
              <a:buChar char="•"/>
              <a:defRPr sz="20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76"/>
        <p:cNvGrpSpPr/>
        <p:nvPr/>
      </p:nvGrpSpPr>
      <p:grpSpPr>
        <a:xfrm>
          <a:off x="0" y="0"/>
          <a:ext cx="0" cy="0"/>
          <a:chOff x="0" y="0"/>
          <a:chExt cx="0" cy="0"/>
        </a:xfrm>
      </p:grpSpPr>
      <p:sp>
        <p:nvSpPr>
          <p:cNvPr id="77" name="Google Shape;77;p9"/>
          <p:cNvSpPr txBox="1"/>
          <p:nvPr/>
        </p:nvSpPr>
        <p:spPr>
          <a:xfrm>
            <a:off x="11072378" y="235732"/>
            <a:ext cx="814647" cy="6155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US" sz="3400" b="1" i="0" u="none" strike="noStrike" cap="none">
                <a:solidFill>
                  <a:schemeClr val="accent1"/>
                </a:solidFill>
                <a:latin typeface="Arial Black"/>
                <a:ea typeface="Arial Black"/>
                <a:cs typeface="Arial Black"/>
                <a:sym typeface="Arial Black"/>
              </a:rPr>
              <a:t>FR</a:t>
            </a:r>
            <a:endParaRPr sz="1400" b="0" i="0" u="none" strike="noStrike" cap="none">
              <a:solidFill>
                <a:srgbClr val="000000"/>
              </a:solidFill>
              <a:latin typeface="Arial"/>
              <a:ea typeface="Arial"/>
              <a:cs typeface="Arial"/>
              <a:sym typeface="Arial"/>
            </a:endParaRPr>
          </a:p>
        </p:txBody>
      </p:sp>
      <p:grpSp>
        <p:nvGrpSpPr>
          <p:cNvPr id="78" name="Google Shape;78;p9"/>
          <p:cNvGrpSpPr/>
          <p:nvPr/>
        </p:nvGrpSpPr>
        <p:grpSpPr>
          <a:xfrm flipH="1">
            <a:off x="7561328" y="0"/>
            <a:ext cx="4763978" cy="3541007"/>
            <a:chOff x="-124265" y="-2"/>
            <a:chExt cx="4763978" cy="3367272"/>
          </a:xfrm>
        </p:grpSpPr>
        <p:sp>
          <p:nvSpPr>
            <p:cNvPr id="79" name="Google Shape;79;p9"/>
            <p:cNvSpPr/>
            <p:nvPr/>
          </p:nvSpPr>
          <p:spPr>
            <a:xfrm>
              <a:off x="0" y="-1"/>
              <a:ext cx="4639713" cy="3367271"/>
            </a:xfrm>
            <a:prstGeom prst="diagStripe">
              <a:avLst>
                <a:gd name="adj" fmla="val 51202"/>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80" name="Google Shape;80;p9"/>
            <p:cNvCxnSpPr/>
            <p:nvPr/>
          </p:nvCxnSpPr>
          <p:spPr>
            <a:xfrm rot="10800000" flipH="1">
              <a:off x="1433638" y="-2"/>
              <a:ext cx="1240971" cy="916595"/>
            </a:xfrm>
            <a:prstGeom prst="straightConnector1">
              <a:avLst/>
            </a:prstGeom>
            <a:noFill/>
            <a:ln w="9525" cap="flat" cmpd="sng">
              <a:solidFill>
                <a:srgbClr val="BFBFBF"/>
              </a:solidFill>
              <a:prstDash val="solid"/>
              <a:miter lim="800000"/>
              <a:headEnd type="none" w="sm" len="sm"/>
              <a:tailEnd type="none" w="sm" len="sm"/>
            </a:ln>
          </p:spPr>
        </p:cxnSp>
        <p:sp>
          <p:nvSpPr>
            <p:cNvPr id="81" name="Google Shape;81;p9"/>
            <p:cNvSpPr/>
            <p:nvPr/>
          </p:nvSpPr>
          <p:spPr>
            <a:xfrm rot="-2178838">
              <a:off x="-192127" y="1140864"/>
              <a:ext cx="1354398" cy="214994"/>
            </a:xfrm>
            <a:prstGeom prst="parallelogram">
              <a:avLst>
                <a:gd name="adj" fmla="val 72003"/>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82" name="Google Shape;82;p9"/>
          <p:cNvSpPr/>
          <p:nvPr/>
        </p:nvSpPr>
        <p:spPr>
          <a:xfrm flipH="1">
            <a:off x="6679908" y="1"/>
            <a:ext cx="1447800" cy="639064"/>
          </a:xfrm>
          <a:prstGeom prst="parallelogram">
            <a:avLst>
              <a:gd name="adj" fmla="val 135617"/>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3" name="Google Shape;83;p9" title="Title "/>
          <p:cNvSpPr txBox="1">
            <a:spLocks noGrp="1"/>
          </p:cNvSpPr>
          <p:nvPr>
            <p:ph type="title"/>
          </p:nvPr>
        </p:nvSpPr>
        <p:spPr>
          <a:xfrm>
            <a:off x="518678" y="209028"/>
            <a:ext cx="8333222" cy="1215566"/>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accent1"/>
              </a:buClr>
              <a:buSzPts val="4400"/>
              <a:buFont typeface="Calibri"/>
              <a:buNone/>
              <a:defRPr sz="4400"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9"/>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9"/>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with Image">
  <p:cSld name="Section Header with Image">
    <p:spTree>
      <p:nvGrpSpPr>
        <p:cNvPr id="1" name="Shape 86"/>
        <p:cNvGrpSpPr/>
        <p:nvPr/>
      </p:nvGrpSpPr>
      <p:grpSpPr>
        <a:xfrm>
          <a:off x="0" y="0"/>
          <a:ext cx="0" cy="0"/>
          <a:chOff x="0" y="0"/>
          <a:chExt cx="0" cy="0"/>
        </a:xfrm>
      </p:grpSpPr>
      <p:sp>
        <p:nvSpPr>
          <p:cNvPr id="87" name="Google Shape;87;p10"/>
          <p:cNvSpPr/>
          <p:nvPr/>
        </p:nvSpPr>
        <p:spPr>
          <a:xfrm rot="10800000" flipH="1">
            <a:off x="0" y="-6"/>
            <a:ext cx="10625328" cy="540411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8" name="Google Shape;88;p10"/>
          <p:cNvSpPr/>
          <p:nvPr/>
        </p:nvSpPr>
        <p:spPr>
          <a:xfrm rot="-1641210">
            <a:off x="-637324" y="3588176"/>
            <a:ext cx="3860162" cy="1746952"/>
          </a:xfrm>
          <a:prstGeom prst="parallelogram">
            <a:avLst>
              <a:gd name="adj" fmla="val 53218"/>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89" name="Google Shape;89;p10"/>
          <p:cNvCxnSpPr/>
          <p:nvPr/>
        </p:nvCxnSpPr>
        <p:spPr>
          <a:xfrm rot="10800000" flipH="1">
            <a:off x="0" y="1010090"/>
            <a:ext cx="1785257" cy="907506"/>
          </a:xfrm>
          <a:prstGeom prst="straightConnector1">
            <a:avLst/>
          </a:prstGeom>
          <a:noFill/>
          <a:ln w="9525" cap="flat" cmpd="sng">
            <a:solidFill>
              <a:srgbClr val="A5A5A5"/>
            </a:solidFill>
            <a:prstDash val="solid"/>
            <a:miter lim="800000"/>
            <a:headEnd type="none" w="sm" len="sm"/>
            <a:tailEnd type="none" w="sm" len="sm"/>
          </a:ln>
        </p:spPr>
      </p:cxnSp>
      <p:sp>
        <p:nvSpPr>
          <p:cNvPr id="90" name="Google Shape;90;p10" title="Title"/>
          <p:cNvSpPr txBox="1">
            <a:spLocks noGrp="1"/>
          </p:cNvSpPr>
          <p:nvPr>
            <p:ph type="title"/>
          </p:nvPr>
        </p:nvSpPr>
        <p:spPr>
          <a:xfrm>
            <a:off x="6283842" y="1987420"/>
            <a:ext cx="4911633" cy="1789855"/>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accent1"/>
              </a:buClr>
              <a:buSzPts val="4000"/>
              <a:buFont typeface="Calibri"/>
              <a:buNone/>
              <a:defRPr sz="4000" b="1">
                <a:solidFill>
                  <a:schemeClr val="accen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0" title="Subtitle"/>
          <p:cNvSpPr txBox="1">
            <a:spLocks noGrp="1"/>
          </p:cNvSpPr>
          <p:nvPr>
            <p:ph type="body" idx="1"/>
          </p:nvPr>
        </p:nvSpPr>
        <p:spPr>
          <a:xfrm>
            <a:off x="6283842" y="3792046"/>
            <a:ext cx="4911633" cy="91058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rgbClr val="909090"/>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1800"/>
              <a:buFont typeface="Arial"/>
              <a:buNone/>
              <a:defRPr sz="1800" b="0" i="0" u="none" strike="noStrike" cap="none">
                <a:solidFill>
                  <a:srgbClr val="909090"/>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1600"/>
              <a:buFont typeface="Arial"/>
              <a:buNone/>
              <a:defRPr sz="1600" b="0" i="0" u="none" strike="noStrike" cap="none">
                <a:solidFill>
                  <a:srgbClr val="909090"/>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1600"/>
              <a:buFont typeface="Arial"/>
              <a:buNone/>
              <a:defRPr sz="1600" b="0" i="0" u="none" strike="noStrike" cap="none">
                <a:solidFill>
                  <a:srgbClr val="909090"/>
                </a:solidFill>
                <a:latin typeface="Calibri"/>
                <a:ea typeface="Calibri"/>
                <a:cs typeface="Calibri"/>
                <a:sym typeface="Calibri"/>
              </a:defRPr>
            </a:lvl5pPr>
            <a:lvl6pPr marL="2743200" marR="0" lvl="5"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6pPr>
            <a:lvl7pPr marL="3200400" marR="0" lvl="6"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7pPr>
            <a:lvl8pPr marL="3657600" marR="0" lvl="7"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8pPr>
            <a:lvl9pPr marL="4114800" marR="0" lvl="8"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9pPr>
          </a:lstStyle>
          <a:p>
            <a:endParaRPr/>
          </a:p>
        </p:txBody>
      </p:sp>
      <p:cxnSp>
        <p:nvCxnSpPr>
          <p:cNvPr id="92" name="Google Shape;92;p10"/>
          <p:cNvCxnSpPr/>
          <p:nvPr/>
        </p:nvCxnSpPr>
        <p:spPr>
          <a:xfrm rot="10800000" flipH="1">
            <a:off x="9004301" y="3924299"/>
            <a:ext cx="3187700" cy="1689100"/>
          </a:xfrm>
          <a:prstGeom prst="straightConnector1">
            <a:avLst/>
          </a:prstGeom>
          <a:noFill/>
          <a:ln w="9525" cap="flat" cmpd="sng">
            <a:solidFill>
              <a:schemeClr val="accent2"/>
            </a:solidFill>
            <a:prstDash val="solid"/>
            <a:miter lim="800000"/>
            <a:headEnd type="none" w="sm" len="sm"/>
            <a:tailEnd type="none" w="sm" len="sm"/>
          </a:ln>
        </p:spPr>
      </p:cxnSp>
      <p:sp>
        <p:nvSpPr>
          <p:cNvPr id="93" name="Google Shape;93;p10"/>
          <p:cNvSpPr/>
          <p:nvPr/>
        </p:nvSpPr>
        <p:spPr>
          <a:xfrm>
            <a:off x="7754112" y="0"/>
            <a:ext cx="2258568" cy="742819"/>
          </a:xfrm>
          <a:prstGeom prst="parallelogram">
            <a:avLst>
              <a:gd name="adj" fmla="val 19585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94" name="Google Shape;94;p10"/>
          <p:cNvCxnSpPr/>
          <p:nvPr/>
        </p:nvCxnSpPr>
        <p:spPr>
          <a:xfrm rot="10800000" flipH="1">
            <a:off x="0" y="408562"/>
            <a:ext cx="6595353" cy="3403148"/>
          </a:xfrm>
          <a:prstGeom prst="straightConnector1">
            <a:avLst/>
          </a:prstGeom>
          <a:noFill/>
          <a:ln w="9525" cap="flat" cmpd="sng">
            <a:solidFill>
              <a:srgbClr val="A5A5A5"/>
            </a:solidFill>
            <a:prstDash val="solid"/>
            <a:miter lim="800000"/>
            <a:headEnd type="none" w="sm" len="sm"/>
            <a:tailEnd type="none" w="sm" len="sm"/>
          </a:ln>
        </p:spPr>
      </p:cxnSp>
      <p:sp>
        <p:nvSpPr>
          <p:cNvPr id="95" name="Google Shape;95;p10"/>
          <p:cNvSpPr>
            <a:spLocks noGrp="1"/>
          </p:cNvSpPr>
          <p:nvPr>
            <p:ph type="pic" idx="2"/>
          </p:nvPr>
        </p:nvSpPr>
        <p:spPr>
          <a:xfrm>
            <a:off x="1683398" y="860944"/>
            <a:ext cx="4428523" cy="5137089"/>
          </a:xfrm>
          <a:prstGeom prst="rect">
            <a:avLst/>
          </a:prstGeom>
          <a:noFill/>
          <a:ln>
            <a:noFill/>
          </a:ln>
        </p:spPr>
      </p:sp>
      <p:cxnSp>
        <p:nvCxnSpPr>
          <p:cNvPr id="96" name="Google Shape;96;p10"/>
          <p:cNvCxnSpPr/>
          <p:nvPr/>
        </p:nvCxnSpPr>
        <p:spPr>
          <a:xfrm rot="10800000" flipH="1">
            <a:off x="-17837" y="5266944"/>
            <a:ext cx="1919789" cy="1001054"/>
          </a:xfrm>
          <a:prstGeom prst="straightConnector1">
            <a:avLst/>
          </a:prstGeom>
          <a:noFill/>
          <a:ln w="9525" cap="flat" cmpd="sng">
            <a:solidFill>
              <a:schemeClr val="accent1"/>
            </a:solidFill>
            <a:prstDash val="solid"/>
            <a:miter lim="800000"/>
            <a:headEnd type="none" w="sm" len="sm"/>
            <a:tailEnd type="none" w="sm" len="sm"/>
          </a:ln>
        </p:spPr>
      </p:cxnSp>
      <p:sp>
        <p:nvSpPr>
          <p:cNvPr id="97" name="Google Shape;97;p10"/>
          <p:cNvSpPr/>
          <p:nvPr/>
        </p:nvSpPr>
        <p:spPr>
          <a:xfrm rot="-1641210">
            <a:off x="-139035" y="3407045"/>
            <a:ext cx="1438399" cy="236580"/>
          </a:xfrm>
          <a:prstGeom prst="parallelogram">
            <a:avLst>
              <a:gd name="adj" fmla="val 53218"/>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1"/>
          <p:cNvSpPr txBox="1">
            <a:spLocks noGrp="1"/>
          </p:cNvSpPr>
          <p:nvPr>
            <p:ph type="title"/>
          </p:nvPr>
        </p:nvSpPr>
        <p:spPr>
          <a:xfrm>
            <a:off x="518678" y="209029"/>
            <a:ext cx="10835122" cy="1147968"/>
          </a:xfrm>
          <a:prstGeom prst="rect">
            <a:avLst/>
          </a:prstGeom>
          <a:noFill/>
          <a:ln>
            <a:noFill/>
          </a:ln>
        </p:spPr>
        <p:txBody>
          <a:bodyPr spcFirstLastPara="1" wrap="square" lIns="91425" tIns="45700" rIns="91425" bIns="0" anchor="b" anchorCtr="0">
            <a:normAutofit/>
          </a:bodyPr>
          <a:lstStyle>
            <a:lvl1pPr marR="0" lvl="0" algn="l" rtl="0">
              <a:lnSpc>
                <a:spcPct val="90000"/>
              </a:lnSpc>
              <a:spcBef>
                <a:spcPts val="0"/>
              </a:spcBef>
              <a:spcAft>
                <a:spcPts val="0"/>
              </a:spcAft>
              <a:buClr>
                <a:schemeClr val="accent1"/>
              </a:buClr>
              <a:buSzPts val="4400"/>
              <a:buFont typeface="Calibri"/>
              <a:buNone/>
              <a:defRPr sz="4400" b="1" i="0" u="none" strike="noStrike"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hyperlink" Target="https://go.microsoft.com/fwlink/?linkid=2006808&amp;clcid=0x409" TargetMode="External"/><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ctrTitle"/>
          </p:nvPr>
        </p:nvSpPr>
        <p:spPr>
          <a:xfrm>
            <a:off x="6096000" y="2555331"/>
            <a:ext cx="5641200" cy="16164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300"/>
              <a:buFont typeface="Calibri"/>
              <a:buNone/>
            </a:pPr>
            <a:r>
              <a:rPr lang="en-US" dirty="0"/>
              <a:t>Black Friday Sales Predictions Using ML</a:t>
            </a:r>
            <a:endParaRPr dirty="0"/>
          </a:p>
        </p:txBody>
      </p:sp>
      <p:grpSp>
        <p:nvGrpSpPr>
          <p:cNvPr id="216" name="Google Shape;216;p21" descr="Company name and logo group of information&#10;"/>
          <p:cNvGrpSpPr/>
          <p:nvPr/>
        </p:nvGrpSpPr>
        <p:grpSpPr>
          <a:xfrm>
            <a:off x="2955850" y="2855631"/>
            <a:ext cx="467378" cy="1118775"/>
            <a:chOff x="2955850" y="2902286"/>
            <a:chExt cx="467378" cy="1118775"/>
          </a:xfrm>
        </p:grpSpPr>
        <p:sp>
          <p:nvSpPr>
            <p:cNvPr id="217" name="Google Shape;217;p21"/>
            <p:cNvSpPr txBox="1"/>
            <p:nvPr/>
          </p:nvSpPr>
          <p:spPr>
            <a:xfrm>
              <a:off x="3238428" y="2902286"/>
              <a:ext cx="184800" cy="1015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000"/>
                <a:buFont typeface="Arial"/>
                <a:buNone/>
              </a:pPr>
              <a:endParaRPr sz="6000" b="1" i="0" u="none" strike="noStrike" cap="none">
                <a:solidFill>
                  <a:schemeClr val="lt1"/>
                </a:solidFill>
                <a:latin typeface="Arial Black"/>
                <a:ea typeface="Arial Black"/>
                <a:cs typeface="Arial Black"/>
                <a:sym typeface="Arial Black"/>
              </a:endParaRPr>
            </a:p>
          </p:txBody>
        </p:sp>
        <p:sp>
          <p:nvSpPr>
            <p:cNvPr id="218" name="Google Shape;218;p21"/>
            <p:cNvSpPr txBox="1"/>
            <p:nvPr/>
          </p:nvSpPr>
          <p:spPr>
            <a:xfrm>
              <a:off x="2955850" y="3713261"/>
              <a:ext cx="184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pic>
        <p:nvPicPr>
          <p:cNvPr id="219" name="Google Shape;219;p21"/>
          <p:cNvPicPr preferRelativeResize="0"/>
          <p:nvPr/>
        </p:nvPicPr>
        <p:blipFill rotWithShape="1">
          <a:blip r:embed="rId3">
            <a:alphaModFix/>
          </a:blip>
          <a:srcRect/>
          <a:stretch/>
        </p:blipFill>
        <p:spPr>
          <a:xfrm>
            <a:off x="875400" y="1277675"/>
            <a:ext cx="4076176" cy="4302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0"/>
          <p:cNvSpPr txBox="1">
            <a:spLocks noGrp="1"/>
          </p:cNvSpPr>
          <p:nvPr>
            <p:ph type="title"/>
          </p:nvPr>
        </p:nvSpPr>
        <p:spPr>
          <a:xfrm>
            <a:off x="518678" y="209029"/>
            <a:ext cx="10835100" cy="1148100"/>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SzPts val="1800"/>
              <a:buNone/>
            </a:pPr>
            <a:r>
              <a:rPr lang="en-US"/>
              <a:t>System Requirements</a:t>
            </a:r>
            <a:endParaRPr/>
          </a:p>
        </p:txBody>
      </p:sp>
      <p:sp>
        <p:nvSpPr>
          <p:cNvPr id="286" name="Google Shape;286;p30"/>
          <p:cNvSpPr txBox="1"/>
          <p:nvPr/>
        </p:nvSpPr>
        <p:spPr>
          <a:xfrm>
            <a:off x="691125" y="1573625"/>
            <a:ext cx="8070000" cy="2878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dirty="0">
                <a:solidFill>
                  <a:srgbClr val="000000"/>
                </a:solidFill>
                <a:latin typeface="Calibri" panose="020F0502020204030204" pitchFamily="34" charset="0"/>
                <a:cs typeface="Calibri" panose="020F0502020204030204" pitchFamily="34" charset="0"/>
                <a:sym typeface="Arial"/>
              </a:rPr>
              <a:t>Hardware Requirements</a:t>
            </a:r>
            <a:endParaRPr sz="2500" b="1" i="0" u="none" strike="noStrike" cap="none" dirty="0">
              <a:solidFill>
                <a:srgbClr val="000000"/>
              </a:solidFill>
              <a:latin typeface="Calibri" panose="020F0502020204030204" pitchFamily="34" charset="0"/>
              <a:cs typeface="Calibri" panose="020F0502020204030204" pitchFamily="34" charset="0"/>
              <a:sym typeface="Arial"/>
            </a:endParaRPr>
          </a:p>
          <a:p>
            <a:pPr marL="457200" marR="0" lvl="0" indent="-387350" algn="l" rtl="0">
              <a:lnSpc>
                <a:spcPct val="100000"/>
              </a:lnSpc>
              <a:spcBef>
                <a:spcPts val="0"/>
              </a:spcBef>
              <a:spcAft>
                <a:spcPts val="0"/>
              </a:spcAft>
              <a:buClr>
                <a:schemeClr val="accent5"/>
              </a:buClr>
              <a:buSzPts val="2500"/>
              <a:buFont typeface="Arial"/>
              <a:buChar char="●"/>
            </a:pPr>
            <a:r>
              <a:rPr lang="en-US" sz="2500" b="0" i="0" u="none" strike="noStrike" cap="none" dirty="0">
                <a:solidFill>
                  <a:srgbClr val="000000"/>
                </a:solidFill>
                <a:latin typeface="Calibri" panose="020F0502020204030204" pitchFamily="34" charset="0"/>
                <a:cs typeface="Calibri" panose="020F0502020204030204" pitchFamily="34" charset="0"/>
                <a:sym typeface="Arial"/>
              </a:rPr>
              <a:t>OS of Windows 7,8,10(32-bit and 64-bit)</a:t>
            </a:r>
            <a:endParaRPr sz="2500" b="0" i="0" u="none" strike="noStrike" cap="none" dirty="0">
              <a:solidFill>
                <a:srgbClr val="000000"/>
              </a:solidFill>
              <a:latin typeface="Calibri" panose="020F0502020204030204" pitchFamily="34" charset="0"/>
              <a:cs typeface="Calibri" panose="020F0502020204030204" pitchFamily="34" charset="0"/>
              <a:sym typeface="Arial"/>
            </a:endParaRPr>
          </a:p>
          <a:p>
            <a:pPr marL="457200" marR="0" lvl="0" indent="-387350" algn="l" rtl="0">
              <a:lnSpc>
                <a:spcPct val="100000"/>
              </a:lnSpc>
              <a:spcBef>
                <a:spcPts val="0"/>
              </a:spcBef>
              <a:spcAft>
                <a:spcPts val="0"/>
              </a:spcAft>
              <a:buClr>
                <a:schemeClr val="accent5"/>
              </a:buClr>
              <a:buSzPts val="2500"/>
              <a:buFont typeface="Arial"/>
              <a:buChar char="●"/>
            </a:pPr>
            <a:r>
              <a:rPr lang="en-US" sz="2500" b="0" i="0" u="none" strike="noStrike" cap="none" dirty="0">
                <a:solidFill>
                  <a:srgbClr val="000000"/>
                </a:solidFill>
                <a:latin typeface="Calibri" panose="020F0502020204030204" pitchFamily="34" charset="0"/>
                <a:cs typeface="Calibri" panose="020F0502020204030204" pitchFamily="34" charset="0"/>
                <a:sym typeface="Arial"/>
              </a:rPr>
              <a:t>RAM - 4gb</a:t>
            </a:r>
            <a:endParaRPr sz="2500" b="0" i="0" u="none" strike="noStrike" cap="none" dirty="0">
              <a:solidFill>
                <a:srgbClr val="000000"/>
              </a:solidFill>
              <a:latin typeface="Calibri" panose="020F0502020204030204" pitchFamily="34" charset="0"/>
              <a:cs typeface="Calibri" panose="020F0502020204030204" pitchFamily="34" charset="0"/>
              <a:sym typeface="Arial"/>
            </a:endParaRPr>
          </a:p>
          <a:p>
            <a:pPr marL="0" marR="0" lvl="0" indent="0" algn="l" rtl="0">
              <a:lnSpc>
                <a:spcPct val="100000"/>
              </a:lnSpc>
              <a:spcBef>
                <a:spcPts val="0"/>
              </a:spcBef>
              <a:spcAft>
                <a:spcPts val="0"/>
              </a:spcAft>
              <a:buClr>
                <a:srgbClr val="000000"/>
              </a:buClr>
              <a:buSzPts val="2500"/>
              <a:buFont typeface="Arial"/>
              <a:buNone/>
            </a:pPr>
            <a:endParaRPr sz="2500" b="0" i="0" u="none" strike="noStrike" cap="none" dirty="0">
              <a:solidFill>
                <a:srgbClr val="000000"/>
              </a:solidFill>
              <a:latin typeface="Calibri" panose="020F0502020204030204" pitchFamily="34" charset="0"/>
              <a:cs typeface="Calibri" panose="020F0502020204030204" pitchFamily="34" charset="0"/>
              <a:sym typeface="Arial"/>
            </a:endParaRPr>
          </a:p>
          <a:p>
            <a:pPr marL="0" marR="0" lvl="0" indent="0" algn="l" rtl="0">
              <a:lnSpc>
                <a:spcPct val="100000"/>
              </a:lnSpc>
              <a:spcBef>
                <a:spcPts val="0"/>
              </a:spcBef>
              <a:spcAft>
                <a:spcPts val="0"/>
              </a:spcAft>
              <a:buClr>
                <a:srgbClr val="000000"/>
              </a:buClr>
              <a:buSzPts val="2500"/>
              <a:buFont typeface="Arial"/>
              <a:buNone/>
            </a:pPr>
            <a:r>
              <a:rPr lang="en-US" sz="2500" b="1" i="0" u="none" strike="noStrike" cap="none" dirty="0">
                <a:solidFill>
                  <a:srgbClr val="000000"/>
                </a:solidFill>
                <a:latin typeface="Calibri" panose="020F0502020204030204" pitchFamily="34" charset="0"/>
                <a:cs typeface="Calibri" panose="020F0502020204030204" pitchFamily="34" charset="0"/>
                <a:sym typeface="Arial"/>
              </a:rPr>
              <a:t>Software Requirements</a:t>
            </a:r>
            <a:endParaRPr sz="2500" b="1" i="0" u="none" strike="noStrike" cap="none" dirty="0">
              <a:solidFill>
                <a:srgbClr val="000000"/>
              </a:solidFill>
              <a:latin typeface="Calibri" panose="020F0502020204030204" pitchFamily="34" charset="0"/>
              <a:cs typeface="Calibri" panose="020F0502020204030204" pitchFamily="34" charset="0"/>
              <a:sym typeface="Arial"/>
            </a:endParaRPr>
          </a:p>
          <a:p>
            <a:pPr marL="457200" marR="0" lvl="0" indent="-387350" algn="l" rtl="0">
              <a:lnSpc>
                <a:spcPct val="100000"/>
              </a:lnSpc>
              <a:spcBef>
                <a:spcPts val="0"/>
              </a:spcBef>
              <a:spcAft>
                <a:spcPts val="0"/>
              </a:spcAft>
              <a:buClr>
                <a:schemeClr val="accent5"/>
              </a:buClr>
              <a:buSzPts val="2500"/>
              <a:buFont typeface="Arial"/>
              <a:buChar char="●"/>
            </a:pPr>
            <a:r>
              <a:rPr lang="en-US" sz="2500" b="0" i="0" u="none" strike="noStrike" cap="none" dirty="0">
                <a:solidFill>
                  <a:srgbClr val="000000"/>
                </a:solidFill>
                <a:latin typeface="Calibri" panose="020F0502020204030204" pitchFamily="34" charset="0"/>
                <a:cs typeface="Calibri" panose="020F0502020204030204" pitchFamily="34" charset="0"/>
                <a:sym typeface="Arial"/>
              </a:rPr>
              <a:t>Anaconda navigator software</a:t>
            </a:r>
            <a:endParaRPr sz="2500" b="0" i="0" u="none" strike="noStrike" cap="none" dirty="0">
              <a:solidFill>
                <a:srgbClr val="000000"/>
              </a:solidFill>
              <a:latin typeface="Calibri" panose="020F0502020204030204" pitchFamily="34" charset="0"/>
              <a:cs typeface="Calibri" panose="020F0502020204030204" pitchFamily="34" charset="0"/>
              <a:sym typeface="Arial"/>
            </a:endParaRPr>
          </a:p>
          <a:p>
            <a:pPr marL="457200" marR="0" lvl="0" indent="-387350" algn="l" rtl="0">
              <a:lnSpc>
                <a:spcPct val="100000"/>
              </a:lnSpc>
              <a:spcBef>
                <a:spcPts val="0"/>
              </a:spcBef>
              <a:spcAft>
                <a:spcPts val="0"/>
              </a:spcAft>
              <a:buClr>
                <a:schemeClr val="accent5"/>
              </a:buClr>
              <a:buSzPts val="2500"/>
              <a:buFont typeface="Arial"/>
              <a:buChar char="●"/>
            </a:pPr>
            <a:r>
              <a:rPr lang="en-US" sz="2500" b="0" i="0" u="none" strike="noStrike" cap="none" dirty="0" err="1">
                <a:solidFill>
                  <a:srgbClr val="000000"/>
                </a:solidFill>
                <a:latin typeface="Calibri" panose="020F0502020204030204" pitchFamily="34" charset="0"/>
                <a:cs typeface="Calibri" panose="020F0502020204030204" pitchFamily="34" charset="0"/>
                <a:sym typeface="Arial"/>
              </a:rPr>
              <a:t>Jupyter</a:t>
            </a:r>
            <a:r>
              <a:rPr lang="en-US" sz="2500" b="0" i="0" u="none" strike="noStrike" cap="none" dirty="0">
                <a:solidFill>
                  <a:srgbClr val="000000"/>
                </a:solidFill>
                <a:latin typeface="Calibri" panose="020F0502020204030204" pitchFamily="34" charset="0"/>
                <a:cs typeface="Calibri" panose="020F0502020204030204" pitchFamily="34" charset="0"/>
                <a:sym typeface="Arial"/>
              </a:rPr>
              <a:t> notebook editor window in python language</a:t>
            </a:r>
            <a:endParaRPr sz="2500" b="0" i="0" u="none" strike="noStrike" cap="none" dirty="0">
              <a:solidFill>
                <a:srgbClr val="000000"/>
              </a:solidFill>
              <a:latin typeface="Calibri" panose="020F0502020204030204" pitchFamily="34" charset="0"/>
              <a:cs typeface="Calibri" panose="020F0502020204030204" pitchFamily="34" charset="0"/>
              <a:sym typeface="Arial"/>
            </a:endParaRPr>
          </a:p>
        </p:txBody>
      </p:sp>
      <p:pic>
        <p:nvPicPr>
          <p:cNvPr id="287" name="Google Shape;287;p30"/>
          <p:cNvPicPr preferRelativeResize="0"/>
          <p:nvPr/>
        </p:nvPicPr>
        <p:blipFill rotWithShape="1">
          <a:blip r:embed="rId3">
            <a:alphaModFix/>
          </a:blip>
          <a:srcRect/>
          <a:stretch/>
        </p:blipFill>
        <p:spPr>
          <a:xfrm>
            <a:off x="9065925" y="3731929"/>
            <a:ext cx="3126075" cy="3126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1"/>
          <p:cNvSpPr txBox="1">
            <a:spLocks noGrp="1"/>
          </p:cNvSpPr>
          <p:nvPr>
            <p:ph type="title"/>
          </p:nvPr>
        </p:nvSpPr>
        <p:spPr>
          <a:xfrm>
            <a:off x="518678" y="265287"/>
            <a:ext cx="8333222" cy="744255"/>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Algorithm</a:t>
            </a:r>
            <a:endParaRPr/>
          </a:p>
        </p:txBody>
      </p:sp>
      <p:sp>
        <p:nvSpPr>
          <p:cNvPr id="293" name="Google Shape;293;p31"/>
          <p:cNvSpPr txBox="1">
            <a:spLocks noGrp="1"/>
          </p:cNvSpPr>
          <p:nvPr>
            <p:ph type="body" idx="1"/>
          </p:nvPr>
        </p:nvSpPr>
        <p:spPr>
          <a:xfrm>
            <a:off x="520493" y="1376932"/>
            <a:ext cx="7368596" cy="60889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000"/>
              <a:buNone/>
            </a:pPr>
            <a:r>
              <a:rPr lang="en-US"/>
              <a:t> </a:t>
            </a:r>
            <a:endParaRPr/>
          </a:p>
        </p:txBody>
      </p:sp>
      <p:sp>
        <p:nvSpPr>
          <p:cNvPr id="294" name="Google Shape;294;p31"/>
          <p:cNvSpPr txBox="1">
            <a:spLocks noGrp="1"/>
          </p:cNvSpPr>
          <p:nvPr>
            <p:ph type="body" idx="2"/>
          </p:nvPr>
        </p:nvSpPr>
        <p:spPr>
          <a:xfrm>
            <a:off x="518678" y="2126085"/>
            <a:ext cx="10143000" cy="4523100"/>
          </a:xfrm>
          <a:prstGeom prst="rect">
            <a:avLst/>
          </a:prstGeom>
          <a:noFill/>
          <a:ln>
            <a:noFill/>
          </a:ln>
        </p:spPr>
        <p:txBody>
          <a:bodyPr spcFirstLastPara="1" wrap="square" lIns="91425" tIns="45700" rIns="91425" bIns="45700" anchor="t" anchorCtr="0">
            <a:noAutofit/>
          </a:bodyPr>
          <a:lstStyle/>
          <a:p>
            <a:pPr marL="457200" lvl="0" indent="-228600" algn="l" rtl="0">
              <a:lnSpc>
                <a:spcPct val="90000"/>
              </a:lnSpc>
              <a:spcBef>
                <a:spcPts val="1000"/>
              </a:spcBef>
              <a:spcAft>
                <a:spcPts val="0"/>
              </a:spcAft>
              <a:buSzPts val="2400"/>
              <a:buNone/>
            </a:pPr>
            <a:r>
              <a:rPr lang="en-US" b="1" i="0" dirty="0">
                <a:solidFill>
                  <a:srgbClr val="222222"/>
                </a:solidFill>
                <a:latin typeface="Calibri" panose="020F0502020204030204" pitchFamily="34" charset="0"/>
                <a:ea typeface="Lato"/>
                <a:cs typeface="Calibri" panose="020F0502020204030204" pitchFamily="34" charset="0"/>
                <a:sym typeface="Lato"/>
              </a:rPr>
              <a:t>Steps involved in random forest algorithm:</a:t>
            </a:r>
            <a:endParaRPr b="0" i="0" dirty="0">
              <a:solidFill>
                <a:srgbClr val="222222"/>
              </a:solidFill>
              <a:latin typeface="Calibri" panose="020F0502020204030204" pitchFamily="34" charset="0"/>
              <a:ea typeface="Lato"/>
              <a:cs typeface="Calibri" panose="020F0502020204030204" pitchFamily="34" charset="0"/>
              <a:sym typeface="Lato"/>
            </a:endParaRPr>
          </a:p>
          <a:p>
            <a:pPr marL="457200" lvl="0" indent="-228600" algn="l" rtl="0">
              <a:lnSpc>
                <a:spcPct val="90000"/>
              </a:lnSpc>
              <a:spcBef>
                <a:spcPts val="1000"/>
              </a:spcBef>
              <a:spcAft>
                <a:spcPts val="0"/>
              </a:spcAft>
              <a:buSzPts val="2400"/>
              <a:buNone/>
            </a:pPr>
            <a:r>
              <a:rPr lang="en-US" b="0" i="0" u="sng" dirty="0">
                <a:solidFill>
                  <a:srgbClr val="222222"/>
                </a:solidFill>
                <a:latin typeface="Calibri" panose="020F0502020204030204" pitchFamily="34" charset="0"/>
                <a:ea typeface="Lato"/>
                <a:cs typeface="Calibri" panose="020F0502020204030204" pitchFamily="34" charset="0"/>
                <a:sym typeface="Lato"/>
              </a:rPr>
              <a:t>Step 1</a:t>
            </a:r>
            <a:r>
              <a:rPr lang="en-US" b="0" i="0" dirty="0">
                <a:solidFill>
                  <a:srgbClr val="222222"/>
                </a:solidFill>
                <a:latin typeface="Calibri" panose="020F0502020204030204" pitchFamily="34" charset="0"/>
                <a:ea typeface="Lato"/>
                <a:cs typeface="Calibri" panose="020F0502020204030204" pitchFamily="34" charset="0"/>
                <a:sym typeface="Lato"/>
              </a:rPr>
              <a:t>: In Random forest n number of random records are taken from 	    the data set having k number of records.</a:t>
            </a:r>
            <a:endParaRPr dirty="0">
              <a:latin typeface="Calibri" panose="020F0502020204030204" pitchFamily="34" charset="0"/>
              <a:cs typeface="Calibri" panose="020F0502020204030204" pitchFamily="34" charset="0"/>
            </a:endParaRPr>
          </a:p>
          <a:p>
            <a:pPr marL="457200" lvl="0" indent="-228600" algn="l" rtl="0">
              <a:lnSpc>
                <a:spcPct val="90000"/>
              </a:lnSpc>
              <a:spcBef>
                <a:spcPts val="1000"/>
              </a:spcBef>
              <a:spcAft>
                <a:spcPts val="0"/>
              </a:spcAft>
              <a:buSzPts val="2400"/>
              <a:buNone/>
            </a:pPr>
            <a:r>
              <a:rPr lang="en-US" b="0" i="0" u="sng" dirty="0">
                <a:solidFill>
                  <a:srgbClr val="222222"/>
                </a:solidFill>
                <a:latin typeface="Calibri" panose="020F0502020204030204" pitchFamily="34" charset="0"/>
                <a:ea typeface="Lato"/>
                <a:cs typeface="Calibri" panose="020F0502020204030204" pitchFamily="34" charset="0"/>
                <a:sym typeface="Lato"/>
              </a:rPr>
              <a:t>Step 2</a:t>
            </a:r>
            <a:r>
              <a:rPr lang="en-US" b="0" i="0" dirty="0">
                <a:solidFill>
                  <a:srgbClr val="222222"/>
                </a:solidFill>
                <a:latin typeface="Calibri" panose="020F0502020204030204" pitchFamily="34" charset="0"/>
                <a:ea typeface="Lato"/>
                <a:cs typeface="Calibri" panose="020F0502020204030204" pitchFamily="34" charset="0"/>
                <a:sym typeface="Lato"/>
              </a:rPr>
              <a:t>: Individual decision trees are constructed for each sample.</a:t>
            </a:r>
            <a:endParaRPr dirty="0">
              <a:latin typeface="Calibri" panose="020F0502020204030204" pitchFamily="34" charset="0"/>
              <a:cs typeface="Calibri" panose="020F0502020204030204" pitchFamily="34" charset="0"/>
            </a:endParaRPr>
          </a:p>
          <a:p>
            <a:pPr marL="457200" lvl="0" indent="-228600" algn="l" rtl="0">
              <a:lnSpc>
                <a:spcPct val="90000"/>
              </a:lnSpc>
              <a:spcBef>
                <a:spcPts val="1000"/>
              </a:spcBef>
              <a:spcAft>
                <a:spcPts val="0"/>
              </a:spcAft>
              <a:buSzPts val="2400"/>
              <a:buNone/>
            </a:pPr>
            <a:r>
              <a:rPr lang="en-US" b="0" i="0" u="sng" dirty="0">
                <a:solidFill>
                  <a:srgbClr val="222222"/>
                </a:solidFill>
                <a:latin typeface="Calibri" panose="020F0502020204030204" pitchFamily="34" charset="0"/>
                <a:ea typeface="Lato"/>
                <a:cs typeface="Calibri" panose="020F0502020204030204" pitchFamily="34" charset="0"/>
                <a:sym typeface="Lato"/>
              </a:rPr>
              <a:t>Step 3</a:t>
            </a:r>
            <a:r>
              <a:rPr lang="en-US" b="0" i="0" dirty="0">
                <a:solidFill>
                  <a:srgbClr val="222222"/>
                </a:solidFill>
                <a:latin typeface="Calibri" panose="020F0502020204030204" pitchFamily="34" charset="0"/>
                <a:ea typeface="Lato"/>
                <a:cs typeface="Calibri" panose="020F0502020204030204" pitchFamily="34" charset="0"/>
                <a:sym typeface="Lato"/>
              </a:rPr>
              <a:t>: Each decision tree will generate an output.</a:t>
            </a:r>
            <a:endParaRPr dirty="0">
              <a:latin typeface="Calibri" panose="020F0502020204030204" pitchFamily="34" charset="0"/>
              <a:cs typeface="Calibri" panose="020F0502020204030204" pitchFamily="34" charset="0"/>
            </a:endParaRPr>
          </a:p>
          <a:p>
            <a:pPr marL="457200" lvl="0" indent="-228600" algn="l" rtl="0">
              <a:lnSpc>
                <a:spcPct val="90000"/>
              </a:lnSpc>
              <a:spcBef>
                <a:spcPts val="1000"/>
              </a:spcBef>
              <a:spcAft>
                <a:spcPts val="0"/>
              </a:spcAft>
              <a:buSzPts val="2400"/>
              <a:buNone/>
            </a:pPr>
            <a:r>
              <a:rPr lang="en-US" b="0" i="0" u="sng" dirty="0">
                <a:solidFill>
                  <a:srgbClr val="222222"/>
                </a:solidFill>
                <a:latin typeface="Calibri" panose="020F0502020204030204" pitchFamily="34" charset="0"/>
                <a:ea typeface="Lato"/>
                <a:cs typeface="Calibri" panose="020F0502020204030204" pitchFamily="34" charset="0"/>
                <a:sym typeface="Lato"/>
              </a:rPr>
              <a:t>Step 4</a:t>
            </a:r>
            <a:r>
              <a:rPr lang="en-US" b="0" i="0" dirty="0">
                <a:solidFill>
                  <a:srgbClr val="222222"/>
                </a:solidFill>
                <a:latin typeface="Calibri" panose="020F0502020204030204" pitchFamily="34" charset="0"/>
                <a:ea typeface="Lato"/>
                <a:cs typeface="Calibri" panose="020F0502020204030204" pitchFamily="34" charset="0"/>
                <a:sym typeface="Lato"/>
              </a:rPr>
              <a:t>: Final output is considered based on </a:t>
            </a:r>
            <a:r>
              <a:rPr lang="en-US" b="1" i="1" dirty="0">
                <a:solidFill>
                  <a:srgbClr val="222222"/>
                </a:solidFill>
                <a:latin typeface="Calibri" panose="020F0502020204030204" pitchFamily="34" charset="0"/>
                <a:ea typeface="Lato"/>
                <a:cs typeface="Calibri" panose="020F0502020204030204" pitchFamily="34" charset="0"/>
                <a:sym typeface="Lato"/>
              </a:rPr>
              <a:t>Majority Voting or         	  	     Averaging </a:t>
            </a:r>
            <a:r>
              <a:rPr lang="en-US" b="0" i="0" dirty="0">
                <a:solidFill>
                  <a:srgbClr val="222222"/>
                </a:solidFill>
                <a:latin typeface="Calibri" panose="020F0502020204030204" pitchFamily="34" charset="0"/>
                <a:ea typeface="Lato"/>
                <a:cs typeface="Calibri" panose="020F0502020204030204" pitchFamily="34" charset="0"/>
                <a:sym typeface="Lato"/>
              </a:rPr>
              <a:t>for Classification and regression respectively</a:t>
            </a:r>
            <a:endParaRPr dirty="0">
              <a:latin typeface="Calibri" panose="020F0502020204030204" pitchFamily="34" charset="0"/>
              <a:cs typeface="Calibri" panose="020F0502020204030204" pitchFamily="34" charset="0"/>
            </a:endParaRPr>
          </a:p>
        </p:txBody>
      </p:sp>
      <p:sp>
        <p:nvSpPr>
          <p:cNvPr id="295" name="Google Shape;295;p31"/>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pic>
        <p:nvPicPr>
          <p:cNvPr id="296" name="Google Shape;296;p31"/>
          <p:cNvPicPr preferRelativeResize="0"/>
          <p:nvPr/>
        </p:nvPicPr>
        <p:blipFill rotWithShape="1">
          <a:blip r:embed="rId3">
            <a:alphaModFix/>
          </a:blip>
          <a:srcRect/>
          <a:stretch/>
        </p:blipFill>
        <p:spPr>
          <a:xfrm>
            <a:off x="11011975" y="89325"/>
            <a:ext cx="1010100" cy="671475"/>
          </a:xfrm>
          <a:prstGeom prst="rect">
            <a:avLst/>
          </a:prstGeom>
          <a:noFill/>
          <a:ln>
            <a:noFill/>
          </a:ln>
        </p:spPr>
      </p:pic>
      <p:sp>
        <p:nvSpPr>
          <p:cNvPr id="297" name="Google Shape;297;p31"/>
          <p:cNvSpPr txBox="1"/>
          <p:nvPr/>
        </p:nvSpPr>
        <p:spPr>
          <a:xfrm>
            <a:off x="4074042" y="1152307"/>
            <a:ext cx="41769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000000"/>
                </a:solidFill>
                <a:latin typeface="Arial"/>
                <a:ea typeface="Arial"/>
                <a:cs typeface="Arial"/>
                <a:sym typeface="Arial"/>
              </a:rPr>
              <a:t>RandomForestRegressor</a:t>
            </a:r>
            <a:endParaRPr/>
          </a:p>
          <a:p>
            <a:pPr marL="0" marR="0" lvl="0" indent="0" algn="l" rtl="0">
              <a:lnSpc>
                <a:spcPct val="100000"/>
              </a:lnSpc>
              <a:spcBef>
                <a:spcPts val="0"/>
              </a:spcBef>
              <a:spcAft>
                <a:spcPts val="0"/>
              </a:spcAft>
              <a:buNone/>
            </a:pPr>
            <a:endParaRPr sz="2400" b="1"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2"/>
          <p:cNvSpPr txBox="1">
            <a:spLocks noGrp="1"/>
          </p:cNvSpPr>
          <p:nvPr>
            <p:ph type="body" idx="1"/>
          </p:nvPr>
        </p:nvSpPr>
        <p:spPr>
          <a:xfrm>
            <a:off x="520493" y="1376932"/>
            <a:ext cx="7368596" cy="60889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000"/>
              <a:buNone/>
            </a:pPr>
            <a:r>
              <a:rPr lang="en-US"/>
              <a:t> </a:t>
            </a:r>
            <a:endParaRPr/>
          </a:p>
        </p:txBody>
      </p:sp>
      <p:sp>
        <p:nvSpPr>
          <p:cNvPr id="303" name="Google Shape;303;p32"/>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pic>
        <p:nvPicPr>
          <p:cNvPr id="304" name="Google Shape;304;p32"/>
          <p:cNvPicPr preferRelativeResize="0"/>
          <p:nvPr/>
        </p:nvPicPr>
        <p:blipFill rotWithShape="1">
          <a:blip r:embed="rId3">
            <a:alphaModFix/>
          </a:blip>
          <a:srcRect/>
          <a:stretch/>
        </p:blipFill>
        <p:spPr>
          <a:xfrm>
            <a:off x="11011975" y="89325"/>
            <a:ext cx="1010100" cy="671475"/>
          </a:xfrm>
          <a:prstGeom prst="rect">
            <a:avLst/>
          </a:prstGeom>
          <a:noFill/>
          <a:ln>
            <a:noFill/>
          </a:ln>
        </p:spPr>
      </p:pic>
      <p:pic>
        <p:nvPicPr>
          <p:cNvPr id="305" name="Google Shape;305;p32"/>
          <p:cNvPicPr preferRelativeResize="0"/>
          <p:nvPr/>
        </p:nvPicPr>
        <p:blipFill rotWithShape="1">
          <a:blip r:embed="rId4">
            <a:alphaModFix/>
          </a:blip>
          <a:srcRect/>
          <a:stretch/>
        </p:blipFill>
        <p:spPr>
          <a:xfrm>
            <a:off x="1563153" y="1360964"/>
            <a:ext cx="7581397" cy="4811068"/>
          </a:xfrm>
          <a:prstGeom prst="rect">
            <a:avLst/>
          </a:prstGeom>
          <a:noFill/>
          <a:ln>
            <a:noFill/>
          </a:ln>
        </p:spPr>
      </p:pic>
      <p:sp>
        <p:nvSpPr>
          <p:cNvPr id="306" name="Google Shape;306;p32"/>
          <p:cNvSpPr txBox="1"/>
          <p:nvPr/>
        </p:nvSpPr>
        <p:spPr>
          <a:xfrm>
            <a:off x="2818615" y="406857"/>
            <a:ext cx="5070474"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i="0" u="none" strike="noStrike" cap="none">
                <a:solidFill>
                  <a:srgbClr val="000000"/>
                </a:solidFill>
                <a:latin typeface="Arial"/>
                <a:ea typeface="Arial"/>
                <a:cs typeface="Arial"/>
                <a:sym typeface="Arial"/>
              </a:rPr>
              <a:t>RandomForestRegressor</a:t>
            </a:r>
            <a:endParaRPr/>
          </a:p>
          <a:p>
            <a:pPr marL="0" marR="0" lvl="0" indent="0" algn="l" rtl="0">
              <a:lnSpc>
                <a:spcPct val="100000"/>
              </a:lnSpc>
              <a:spcBef>
                <a:spcPts val="0"/>
              </a:spcBef>
              <a:spcAft>
                <a:spcPts val="0"/>
              </a:spcAft>
              <a:buNone/>
            </a:pPr>
            <a:endParaRPr sz="2800" b="1"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3"/>
          <p:cNvSpPr txBox="1">
            <a:spLocks noGrp="1"/>
          </p:cNvSpPr>
          <p:nvPr>
            <p:ph type="title"/>
          </p:nvPr>
        </p:nvSpPr>
        <p:spPr>
          <a:xfrm>
            <a:off x="518678" y="209029"/>
            <a:ext cx="10835100" cy="1148100"/>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SzPts val="1800"/>
              <a:buNone/>
            </a:pPr>
            <a:r>
              <a:rPr lang="en-US"/>
              <a:t>List Of Modules</a:t>
            </a:r>
            <a:endParaRPr/>
          </a:p>
        </p:txBody>
      </p:sp>
      <p:sp>
        <p:nvSpPr>
          <p:cNvPr id="313" name="Google Shape;313;p33"/>
          <p:cNvSpPr txBox="1"/>
          <p:nvPr/>
        </p:nvSpPr>
        <p:spPr>
          <a:xfrm>
            <a:off x="518675" y="1839425"/>
            <a:ext cx="9835200" cy="2339700"/>
          </a:xfrm>
          <a:prstGeom prst="rect">
            <a:avLst/>
          </a:prstGeom>
          <a:noFill/>
          <a:ln>
            <a:noFill/>
          </a:ln>
        </p:spPr>
        <p:txBody>
          <a:bodyPr spcFirstLastPara="1" wrap="square" lIns="91425" tIns="91425" rIns="91425" bIns="91425" anchor="t" anchorCtr="0">
            <a:spAutoFit/>
          </a:bodyPr>
          <a:lstStyle/>
          <a:p>
            <a:pPr marL="457200" marR="0" lvl="0" indent="-450850" algn="l" rtl="0">
              <a:lnSpc>
                <a:spcPct val="100000"/>
              </a:lnSpc>
              <a:spcBef>
                <a:spcPts val="0"/>
              </a:spcBef>
              <a:spcAft>
                <a:spcPts val="0"/>
              </a:spcAft>
              <a:buClr>
                <a:schemeClr val="accent5"/>
              </a:buClr>
              <a:buSzPts val="3500"/>
              <a:buFont typeface="Arial"/>
              <a:buChar char="●"/>
            </a:pPr>
            <a:r>
              <a:rPr lang="en-US" sz="3500" b="0" i="0" u="none" strike="noStrike" cap="none" dirty="0">
                <a:solidFill>
                  <a:srgbClr val="000000"/>
                </a:solidFill>
                <a:latin typeface="Calibri" panose="020F0502020204030204" pitchFamily="34" charset="0"/>
                <a:cs typeface="Calibri" panose="020F0502020204030204" pitchFamily="34" charset="0"/>
                <a:sym typeface="Arial"/>
              </a:rPr>
              <a:t>Data collection</a:t>
            </a:r>
            <a:endParaRPr sz="3500" b="0" i="0" u="none" strike="noStrike" cap="none" dirty="0">
              <a:solidFill>
                <a:srgbClr val="000000"/>
              </a:solidFill>
              <a:latin typeface="Calibri" panose="020F0502020204030204" pitchFamily="34" charset="0"/>
              <a:cs typeface="Calibri" panose="020F0502020204030204" pitchFamily="34" charset="0"/>
              <a:sym typeface="Arial"/>
            </a:endParaRPr>
          </a:p>
          <a:p>
            <a:pPr marL="457200" marR="0" lvl="0" indent="-450850" algn="l" rtl="0">
              <a:lnSpc>
                <a:spcPct val="100000"/>
              </a:lnSpc>
              <a:spcBef>
                <a:spcPts val="0"/>
              </a:spcBef>
              <a:spcAft>
                <a:spcPts val="0"/>
              </a:spcAft>
              <a:buClr>
                <a:schemeClr val="accent5"/>
              </a:buClr>
              <a:buSzPts val="3500"/>
              <a:buFont typeface="Arial"/>
              <a:buChar char="●"/>
            </a:pPr>
            <a:r>
              <a:rPr lang="en-US" sz="3500" b="0" i="0" u="none" strike="noStrike" cap="none" dirty="0">
                <a:solidFill>
                  <a:srgbClr val="000000"/>
                </a:solidFill>
                <a:latin typeface="Calibri" panose="020F0502020204030204" pitchFamily="34" charset="0"/>
                <a:cs typeface="Calibri" panose="020F0502020204030204" pitchFamily="34" charset="0"/>
                <a:sym typeface="Arial"/>
              </a:rPr>
              <a:t>Data preprocessing</a:t>
            </a:r>
            <a:endParaRPr sz="3500" b="0" i="0" u="none" strike="noStrike" cap="none" dirty="0">
              <a:solidFill>
                <a:srgbClr val="000000"/>
              </a:solidFill>
              <a:latin typeface="Calibri" panose="020F0502020204030204" pitchFamily="34" charset="0"/>
              <a:cs typeface="Calibri" panose="020F0502020204030204" pitchFamily="34" charset="0"/>
              <a:sym typeface="Arial"/>
            </a:endParaRPr>
          </a:p>
          <a:p>
            <a:pPr marL="457200" marR="0" lvl="0" indent="-450850" algn="l" rtl="0">
              <a:lnSpc>
                <a:spcPct val="100000"/>
              </a:lnSpc>
              <a:spcBef>
                <a:spcPts val="0"/>
              </a:spcBef>
              <a:spcAft>
                <a:spcPts val="0"/>
              </a:spcAft>
              <a:buClr>
                <a:schemeClr val="accent5"/>
              </a:buClr>
              <a:buSzPts val="3500"/>
              <a:buFont typeface="Arial"/>
              <a:buChar char="●"/>
            </a:pPr>
            <a:r>
              <a:rPr lang="en-US" sz="3500" b="0" i="0" u="none" strike="noStrike" cap="none" dirty="0">
                <a:solidFill>
                  <a:srgbClr val="000000"/>
                </a:solidFill>
                <a:latin typeface="Calibri" panose="020F0502020204030204" pitchFamily="34" charset="0"/>
                <a:cs typeface="Calibri" panose="020F0502020204030204" pitchFamily="34" charset="0"/>
                <a:sym typeface="Arial"/>
              </a:rPr>
              <a:t>Feature extraction</a:t>
            </a:r>
            <a:endParaRPr sz="3500" b="0" i="0" u="none" strike="noStrike" cap="none" dirty="0">
              <a:solidFill>
                <a:srgbClr val="000000"/>
              </a:solidFill>
              <a:latin typeface="Calibri" panose="020F0502020204030204" pitchFamily="34" charset="0"/>
              <a:cs typeface="Calibri" panose="020F0502020204030204" pitchFamily="34" charset="0"/>
              <a:sym typeface="Arial"/>
            </a:endParaRPr>
          </a:p>
          <a:p>
            <a:pPr marL="457200" marR="0" lvl="0" indent="-450850" algn="l" rtl="0">
              <a:lnSpc>
                <a:spcPct val="100000"/>
              </a:lnSpc>
              <a:spcBef>
                <a:spcPts val="0"/>
              </a:spcBef>
              <a:spcAft>
                <a:spcPts val="0"/>
              </a:spcAft>
              <a:buClr>
                <a:schemeClr val="accent5"/>
              </a:buClr>
              <a:buSzPts val="3500"/>
              <a:buFont typeface="Arial"/>
              <a:buChar char="●"/>
            </a:pPr>
            <a:r>
              <a:rPr lang="en-US" sz="3500" b="0" i="0" u="none" strike="noStrike" cap="none" dirty="0">
                <a:solidFill>
                  <a:srgbClr val="000000"/>
                </a:solidFill>
                <a:latin typeface="Calibri" panose="020F0502020204030204" pitchFamily="34" charset="0"/>
                <a:cs typeface="Calibri" panose="020F0502020204030204" pitchFamily="34" charset="0"/>
                <a:sym typeface="Arial"/>
              </a:rPr>
              <a:t>Evaluation model</a:t>
            </a:r>
            <a:endParaRPr sz="3500" b="0" i="0" u="none" strike="noStrike" cap="none" dirty="0">
              <a:solidFill>
                <a:srgbClr val="000000"/>
              </a:solidFill>
              <a:latin typeface="Calibri" panose="020F0502020204030204" pitchFamily="34" charset="0"/>
              <a:cs typeface="Calibri" panose="020F0502020204030204" pitchFamily="34" charset="0"/>
              <a:sym typeface="Arial"/>
            </a:endParaRPr>
          </a:p>
        </p:txBody>
      </p:sp>
      <p:pic>
        <p:nvPicPr>
          <p:cNvPr id="314" name="Google Shape;314;p33"/>
          <p:cNvPicPr preferRelativeResize="0"/>
          <p:nvPr/>
        </p:nvPicPr>
        <p:blipFill rotWithShape="1">
          <a:blip r:embed="rId3">
            <a:alphaModFix/>
          </a:blip>
          <a:srcRect/>
          <a:stretch/>
        </p:blipFill>
        <p:spPr>
          <a:xfrm>
            <a:off x="8091375" y="0"/>
            <a:ext cx="4100624" cy="41006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4"/>
          <p:cNvSpPr txBox="1">
            <a:spLocks noGrp="1"/>
          </p:cNvSpPr>
          <p:nvPr>
            <p:ph type="title"/>
          </p:nvPr>
        </p:nvSpPr>
        <p:spPr>
          <a:xfrm>
            <a:off x="520493" y="652170"/>
            <a:ext cx="8333222" cy="1147969"/>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dirty="0"/>
              <a:t>Module 1</a:t>
            </a:r>
            <a:endParaRPr dirty="0"/>
          </a:p>
        </p:txBody>
      </p:sp>
      <p:sp>
        <p:nvSpPr>
          <p:cNvPr id="320" name="Google Shape;320;p34"/>
          <p:cNvSpPr txBox="1">
            <a:spLocks noGrp="1"/>
          </p:cNvSpPr>
          <p:nvPr>
            <p:ph type="body" idx="1"/>
          </p:nvPr>
        </p:nvSpPr>
        <p:spPr>
          <a:xfrm>
            <a:off x="520493" y="1376932"/>
            <a:ext cx="7368596" cy="60889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000"/>
              <a:buNone/>
            </a:pPr>
            <a:r>
              <a:rPr lang="en-US"/>
              <a:t> </a:t>
            </a:r>
            <a:endParaRPr/>
          </a:p>
        </p:txBody>
      </p:sp>
      <p:sp>
        <p:nvSpPr>
          <p:cNvPr id="321" name="Google Shape;321;p34"/>
          <p:cNvSpPr txBox="1">
            <a:spLocks noGrp="1"/>
          </p:cNvSpPr>
          <p:nvPr>
            <p:ph type="body" idx="2"/>
          </p:nvPr>
        </p:nvSpPr>
        <p:spPr>
          <a:xfrm>
            <a:off x="726070" y="2136604"/>
            <a:ext cx="7999683" cy="2143166"/>
          </a:xfrm>
          <a:prstGeom prst="rect">
            <a:avLst/>
          </a:prstGeom>
          <a:noFill/>
          <a:ln>
            <a:noFill/>
          </a:ln>
        </p:spPr>
        <p:txBody>
          <a:bodyPr spcFirstLastPara="1" wrap="square" lIns="91425" tIns="45700" rIns="91425" bIns="45700" anchor="t" anchorCtr="0">
            <a:noAutofit/>
          </a:bodyPr>
          <a:lstStyle/>
          <a:p>
            <a:pPr marL="457200" lvl="0" indent="-368300" algn="l" rtl="0">
              <a:lnSpc>
                <a:spcPct val="90000"/>
              </a:lnSpc>
              <a:spcBef>
                <a:spcPts val="1000"/>
              </a:spcBef>
              <a:spcAft>
                <a:spcPts val="0"/>
              </a:spcAft>
              <a:buClr>
                <a:schemeClr val="accent2"/>
              </a:buClr>
              <a:buSzPts val="2200"/>
              <a:buChar char="●"/>
            </a:pPr>
            <a:r>
              <a:rPr lang="en-US" b="1" dirty="0"/>
              <a:t>Data collection</a:t>
            </a:r>
            <a:r>
              <a:rPr lang="en-US" dirty="0"/>
              <a:t>: This dataset includes past sales  records with attributes. All this attributes are main attributes which are related to sales .</a:t>
            </a:r>
          </a:p>
          <a:p>
            <a:pPr marL="457200" lvl="0" indent="-368300" algn="l" rtl="0">
              <a:lnSpc>
                <a:spcPct val="90000"/>
              </a:lnSpc>
              <a:spcBef>
                <a:spcPts val="1000"/>
              </a:spcBef>
              <a:spcAft>
                <a:spcPts val="0"/>
              </a:spcAft>
              <a:buClr>
                <a:schemeClr val="accent2"/>
              </a:buClr>
              <a:buSzPts val="2200"/>
              <a:buChar char="●"/>
            </a:pPr>
            <a:r>
              <a:rPr lang="en-US" dirty="0"/>
              <a:t>And also some attributes has high correlation with dependent variable</a:t>
            </a:r>
            <a:endParaRPr dirty="0"/>
          </a:p>
          <a:p>
            <a:pPr marL="457200" lvl="0" indent="0" algn="l" rtl="0">
              <a:lnSpc>
                <a:spcPct val="90000"/>
              </a:lnSpc>
              <a:spcBef>
                <a:spcPts val="1000"/>
              </a:spcBef>
              <a:spcAft>
                <a:spcPts val="0"/>
              </a:spcAft>
              <a:buSzPts val="2400"/>
              <a:buNone/>
            </a:pPr>
            <a:endParaRPr dirty="0"/>
          </a:p>
        </p:txBody>
      </p:sp>
      <p:sp>
        <p:nvSpPr>
          <p:cNvPr id="322" name="Google Shape;322;p34"/>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pic>
        <p:nvPicPr>
          <p:cNvPr id="323" name="Google Shape;323;p34"/>
          <p:cNvPicPr preferRelativeResize="0"/>
          <p:nvPr/>
        </p:nvPicPr>
        <p:blipFill rotWithShape="1">
          <a:blip r:embed="rId3">
            <a:alphaModFix/>
          </a:blip>
          <a:srcRect/>
          <a:stretch/>
        </p:blipFill>
        <p:spPr>
          <a:xfrm>
            <a:off x="11011975" y="89325"/>
            <a:ext cx="1010100" cy="671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title"/>
          </p:nvPr>
        </p:nvSpPr>
        <p:spPr>
          <a:xfrm>
            <a:off x="518678" y="660551"/>
            <a:ext cx="8333222" cy="725006"/>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dirty="0"/>
              <a:t>Module 2</a:t>
            </a:r>
            <a:endParaRPr dirty="0"/>
          </a:p>
        </p:txBody>
      </p:sp>
      <p:sp>
        <p:nvSpPr>
          <p:cNvPr id="330" name="Google Shape;330;p35"/>
          <p:cNvSpPr txBox="1">
            <a:spLocks noGrp="1"/>
          </p:cNvSpPr>
          <p:nvPr>
            <p:ph type="body" idx="1"/>
          </p:nvPr>
        </p:nvSpPr>
        <p:spPr>
          <a:xfrm>
            <a:off x="520493" y="1376932"/>
            <a:ext cx="7368596" cy="60889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000"/>
              <a:buNone/>
            </a:pPr>
            <a:r>
              <a:rPr lang="en-US"/>
              <a:t> </a:t>
            </a:r>
            <a:endParaRPr/>
          </a:p>
        </p:txBody>
      </p:sp>
      <p:sp>
        <p:nvSpPr>
          <p:cNvPr id="331" name="Google Shape;331;p35"/>
          <p:cNvSpPr txBox="1">
            <a:spLocks noGrp="1"/>
          </p:cNvSpPr>
          <p:nvPr>
            <p:ph type="body" idx="2"/>
          </p:nvPr>
        </p:nvSpPr>
        <p:spPr>
          <a:xfrm>
            <a:off x="518678" y="2364904"/>
            <a:ext cx="7999683" cy="1445582"/>
          </a:xfrm>
          <a:prstGeom prst="rect">
            <a:avLst/>
          </a:prstGeom>
          <a:noFill/>
          <a:ln>
            <a:noFill/>
          </a:ln>
        </p:spPr>
        <p:txBody>
          <a:bodyPr spcFirstLastPara="1" wrap="square" lIns="91425" tIns="45700" rIns="91425" bIns="45700" anchor="t" anchorCtr="0">
            <a:noAutofit/>
          </a:bodyPr>
          <a:lstStyle/>
          <a:p>
            <a:pPr marL="457200" lvl="0" indent="-368300" algn="l" rtl="0">
              <a:lnSpc>
                <a:spcPct val="90000"/>
              </a:lnSpc>
              <a:spcBef>
                <a:spcPts val="0"/>
              </a:spcBef>
              <a:spcAft>
                <a:spcPts val="0"/>
              </a:spcAft>
              <a:buClr>
                <a:schemeClr val="accent2"/>
              </a:buClr>
              <a:buSzPts val="2200"/>
              <a:buChar char="●"/>
            </a:pPr>
            <a:r>
              <a:rPr lang="en-US" b="1" dirty="0"/>
              <a:t>Dataset preprocessing</a:t>
            </a:r>
            <a:r>
              <a:rPr lang="en-US" dirty="0"/>
              <a:t>: Organize your selected data by formatting, cleaning and sampling from it. Three common data pre-processing steps are: Formatting, Cleaning, Sampling.</a:t>
            </a:r>
            <a:endParaRPr dirty="0"/>
          </a:p>
          <a:p>
            <a:pPr marL="457200" lvl="0" indent="0" algn="l" rtl="0">
              <a:lnSpc>
                <a:spcPct val="90000"/>
              </a:lnSpc>
              <a:spcBef>
                <a:spcPts val="1000"/>
              </a:spcBef>
              <a:spcAft>
                <a:spcPts val="0"/>
              </a:spcAft>
              <a:buSzPts val="2400"/>
              <a:buNone/>
            </a:pPr>
            <a:endParaRPr dirty="0"/>
          </a:p>
        </p:txBody>
      </p:sp>
      <p:sp>
        <p:nvSpPr>
          <p:cNvPr id="332" name="Google Shape;332;p35"/>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pic>
        <p:nvPicPr>
          <p:cNvPr id="333" name="Google Shape;333;p35"/>
          <p:cNvPicPr preferRelativeResize="0"/>
          <p:nvPr/>
        </p:nvPicPr>
        <p:blipFill rotWithShape="1">
          <a:blip r:embed="rId3">
            <a:alphaModFix/>
          </a:blip>
          <a:srcRect/>
          <a:stretch/>
        </p:blipFill>
        <p:spPr>
          <a:xfrm>
            <a:off x="11011975" y="89325"/>
            <a:ext cx="1010100" cy="671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6"/>
          <p:cNvSpPr txBox="1">
            <a:spLocks noGrp="1"/>
          </p:cNvSpPr>
          <p:nvPr>
            <p:ph type="title"/>
          </p:nvPr>
        </p:nvSpPr>
        <p:spPr>
          <a:xfrm>
            <a:off x="518678" y="209028"/>
            <a:ext cx="8333100" cy="1148100"/>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Module 3</a:t>
            </a:r>
            <a:endParaRPr/>
          </a:p>
        </p:txBody>
      </p:sp>
      <p:sp>
        <p:nvSpPr>
          <p:cNvPr id="340" name="Google Shape;340;p36"/>
          <p:cNvSpPr txBox="1">
            <a:spLocks noGrp="1"/>
          </p:cNvSpPr>
          <p:nvPr>
            <p:ph type="body" idx="1"/>
          </p:nvPr>
        </p:nvSpPr>
        <p:spPr>
          <a:xfrm>
            <a:off x="520493" y="1376932"/>
            <a:ext cx="7368600" cy="609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000"/>
              <a:buNone/>
            </a:pPr>
            <a:r>
              <a:rPr lang="en-US"/>
              <a:t> </a:t>
            </a:r>
            <a:endParaRPr/>
          </a:p>
        </p:txBody>
      </p:sp>
      <p:sp>
        <p:nvSpPr>
          <p:cNvPr id="341" name="Google Shape;341;p36"/>
          <p:cNvSpPr txBox="1">
            <a:spLocks noGrp="1"/>
          </p:cNvSpPr>
          <p:nvPr>
            <p:ph type="body" idx="2"/>
          </p:nvPr>
        </p:nvSpPr>
        <p:spPr>
          <a:xfrm>
            <a:off x="518675" y="1582475"/>
            <a:ext cx="9146400" cy="1445700"/>
          </a:xfrm>
          <a:prstGeom prst="rect">
            <a:avLst/>
          </a:prstGeom>
          <a:noFill/>
          <a:ln>
            <a:noFill/>
          </a:ln>
        </p:spPr>
        <p:txBody>
          <a:bodyPr spcFirstLastPara="1" wrap="square" lIns="91425" tIns="45700" rIns="91425" bIns="45700" anchor="t" anchorCtr="0">
            <a:noAutofit/>
          </a:bodyPr>
          <a:lstStyle/>
          <a:p>
            <a:pPr marL="457200" lvl="0" indent="-342900" algn="l" rtl="0">
              <a:spcBef>
                <a:spcPts val="1000"/>
              </a:spcBef>
              <a:spcAft>
                <a:spcPts val="0"/>
              </a:spcAft>
              <a:buClr>
                <a:schemeClr val="accent2"/>
              </a:buClr>
              <a:buSzPts val="1800"/>
              <a:buChar char="●"/>
            </a:pPr>
            <a:r>
              <a:rPr lang="en-US" sz="2200" b="1" dirty="0"/>
              <a:t>Feature extraction</a:t>
            </a:r>
            <a:r>
              <a:rPr lang="en-US" sz="2200" dirty="0"/>
              <a:t>: Next thing is to do Feature extraction is an attribute reduction process. Unlike feature selection, which ranks the existing attributes according to their predictive significance, feature extraction actually transforms the attributes. The transformed attributes, or features, are linear combinations of the original attributes.</a:t>
            </a:r>
            <a:endParaRPr sz="2200" dirty="0"/>
          </a:p>
          <a:p>
            <a:pPr marL="457200" lvl="0" indent="0" algn="l" rtl="0">
              <a:lnSpc>
                <a:spcPct val="90000"/>
              </a:lnSpc>
              <a:spcBef>
                <a:spcPts val="1000"/>
              </a:spcBef>
              <a:spcAft>
                <a:spcPts val="0"/>
              </a:spcAft>
              <a:buSzPts val="2400"/>
              <a:buNone/>
            </a:pPr>
            <a:endParaRPr sz="2200" b="1" dirty="0"/>
          </a:p>
        </p:txBody>
      </p:sp>
      <p:sp>
        <p:nvSpPr>
          <p:cNvPr id="342" name="Google Shape;342;p36"/>
          <p:cNvSpPr txBox="1">
            <a:spLocks noGrp="1"/>
          </p:cNvSpPr>
          <p:nvPr>
            <p:ph type="sldNum" idx="12"/>
          </p:nvPr>
        </p:nvSpPr>
        <p:spPr>
          <a:xfrm>
            <a:off x="11146971" y="6356350"/>
            <a:ext cx="740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pic>
        <p:nvPicPr>
          <p:cNvPr id="343" name="Google Shape;343;p36"/>
          <p:cNvPicPr preferRelativeResize="0"/>
          <p:nvPr/>
        </p:nvPicPr>
        <p:blipFill rotWithShape="1">
          <a:blip r:embed="rId3">
            <a:alphaModFix/>
          </a:blip>
          <a:srcRect/>
          <a:stretch/>
        </p:blipFill>
        <p:spPr>
          <a:xfrm>
            <a:off x="11011975" y="89325"/>
            <a:ext cx="1010100" cy="671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7"/>
          <p:cNvSpPr txBox="1">
            <a:spLocks noGrp="1"/>
          </p:cNvSpPr>
          <p:nvPr>
            <p:ph type="title"/>
          </p:nvPr>
        </p:nvSpPr>
        <p:spPr>
          <a:xfrm>
            <a:off x="518678" y="209028"/>
            <a:ext cx="8333100" cy="1148100"/>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Module 4</a:t>
            </a:r>
            <a:endParaRPr/>
          </a:p>
        </p:txBody>
      </p:sp>
      <p:sp>
        <p:nvSpPr>
          <p:cNvPr id="350" name="Google Shape;350;p37"/>
          <p:cNvSpPr txBox="1">
            <a:spLocks noGrp="1"/>
          </p:cNvSpPr>
          <p:nvPr>
            <p:ph type="body" idx="1"/>
          </p:nvPr>
        </p:nvSpPr>
        <p:spPr>
          <a:xfrm>
            <a:off x="520493" y="1376932"/>
            <a:ext cx="7368600" cy="609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000"/>
              <a:buNone/>
            </a:pPr>
            <a:r>
              <a:rPr lang="en-US"/>
              <a:t> </a:t>
            </a:r>
            <a:endParaRPr/>
          </a:p>
        </p:txBody>
      </p:sp>
      <p:sp>
        <p:nvSpPr>
          <p:cNvPr id="351" name="Google Shape;351;p37"/>
          <p:cNvSpPr txBox="1">
            <a:spLocks noGrp="1"/>
          </p:cNvSpPr>
          <p:nvPr>
            <p:ph type="body" idx="2"/>
          </p:nvPr>
        </p:nvSpPr>
        <p:spPr>
          <a:xfrm>
            <a:off x="518675" y="1582475"/>
            <a:ext cx="9561000" cy="1445700"/>
          </a:xfrm>
          <a:prstGeom prst="rect">
            <a:avLst/>
          </a:prstGeom>
          <a:noFill/>
          <a:ln>
            <a:noFill/>
          </a:ln>
        </p:spPr>
        <p:txBody>
          <a:bodyPr spcFirstLastPara="1" wrap="square" lIns="91425" tIns="45700" rIns="91425" bIns="45700" anchor="t" anchorCtr="0">
            <a:noAutofit/>
          </a:bodyPr>
          <a:lstStyle/>
          <a:p>
            <a:pPr marL="457200" lvl="0" indent="-368300" algn="l" rtl="0">
              <a:spcBef>
                <a:spcPts val="1000"/>
              </a:spcBef>
              <a:spcAft>
                <a:spcPts val="0"/>
              </a:spcAft>
              <a:buClr>
                <a:schemeClr val="accent2"/>
              </a:buClr>
              <a:buSzPts val="2200"/>
              <a:buChar char="●"/>
            </a:pPr>
            <a:r>
              <a:rPr lang="en-US" sz="2200" b="1" dirty="0"/>
              <a:t>Evaluation model</a:t>
            </a:r>
            <a:r>
              <a:rPr lang="en-US" sz="2200" dirty="0"/>
              <a:t>: Model Evaluation is an integral part of the model development process. It helps to find the best model that represents our data and how well the chosen model will work in the future. Evaluating model performance with the data used for training is not acceptable in data science because it can easily generate over optimistic and over fitted models. </a:t>
            </a:r>
            <a:endParaRPr sz="2200" dirty="0"/>
          </a:p>
          <a:p>
            <a:pPr marL="457200" lvl="0" indent="0" algn="l" rtl="0">
              <a:lnSpc>
                <a:spcPct val="90000"/>
              </a:lnSpc>
              <a:spcBef>
                <a:spcPts val="1000"/>
              </a:spcBef>
              <a:spcAft>
                <a:spcPts val="0"/>
              </a:spcAft>
              <a:buSzPts val="2400"/>
              <a:buNone/>
            </a:pPr>
            <a:endParaRPr sz="2200" b="1" dirty="0"/>
          </a:p>
        </p:txBody>
      </p:sp>
      <p:sp>
        <p:nvSpPr>
          <p:cNvPr id="352" name="Google Shape;352;p37"/>
          <p:cNvSpPr txBox="1">
            <a:spLocks noGrp="1"/>
          </p:cNvSpPr>
          <p:nvPr>
            <p:ph type="sldNum" idx="12"/>
          </p:nvPr>
        </p:nvSpPr>
        <p:spPr>
          <a:xfrm>
            <a:off x="11146971" y="6356350"/>
            <a:ext cx="740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pic>
        <p:nvPicPr>
          <p:cNvPr id="353" name="Google Shape;353;p37"/>
          <p:cNvPicPr preferRelativeResize="0"/>
          <p:nvPr/>
        </p:nvPicPr>
        <p:blipFill rotWithShape="1">
          <a:blip r:embed="rId3">
            <a:alphaModFix/>
          </a:blip>
          <a:srcRect/>
          <a:stretch/>
        </p:blipFill>
        <p:spPr>
          <a:xfrm>
            <a:off x="11011975" y="89325"/>
            <a:ext cx="1010100" cy="671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64CD5-F283-41ED-8A03-61356F42D4FE}"/>
              </a:ext>
            </a:extLst>
          </p:cNvPr>
          <p:cNvSpPr>
            <a:spLocks noGrp="1"/>
          </p:cNvSpPr>
          <p:nvPr>
            <p:ph type="title"/>
          </p:nvPr>
        </p:nvSpPr>
        <p:spPr>
          <a:xfrm>
            <a:off x="518678" y="301656"/>
            <a:ext cx="10835122" cy="555719"/>
          </a:xfrm>
        </p:spPr>
        <p:txBody>
          <a:bodyPr>
            <a:normAutofit fontScale="90000"/>
          </a:bodyPr>
          <a:lstStyle/>
          <a:p>
            <a:r>
              <a:rPr lang="en-IN" dirty="0"/>
              <a:t>Module 1 Output</a:t>
            </a:r>
            <a:endParaRPr lang="en-US" dirty="0"/>
          </a:p>
        </p:txBody>
      </p:sp>
      <p:pic>
        <p:nvPicPr>
          <p:cNvPr id="3" name="Picture 2">
            <a:extLst>
              <a:ext uri="{FF2B5EF4-FFF2-40B4-BE49-F238E27FC236}">
                <a16:creationId xmlns:a16="http://schemas.microsoft.com/office/drawing/2014/main" id="{81602394-7988-4444-A9A5-4C92F0B9E359}"/>
              </a:ext>
            </a:extLst>
          </p:cNvPr>
          <p:cNvPicPr>
            <a:picLocks noChangeAspect="1"/>
          </p:cNvPicPr>
          <p:nvPr/>
        </p:nvPicPr>
        <p:blipFill rotWithShape="1">
          <a:blip r:embed="rId2"/>
          <a:srcRect l="11985" t="39096" r="12860" b="23849"/>
          <a:stretch/>
        </p:blipFill>
        <p:spPr>
          <a:xfrm>
            <a:off x="779341" y="979488"/>
            <a:ext cx="10072952" cy="2793596"/>
          </a:xfrm>
          <a:prstGeom prst="rect">
            <a:avLst/>
          </a:prstGeom>
        </p:spPr>
      </p:pic>
      <p:pic>
        <p:nvPicPr>
          <p:cNvPr id="5" name="Picture 4">
            <a:extLst>
              <a:ext uri="{FF2B5EF4-FFF2-40B4-BE49-F238E27FC236}">
                <a16:creationId xmlns:a16="http://schemas.microsoft.com/office/drawing/2014/main" id="{FF98FF30-3863-44E7-BE61-2DAC5D383F4B}"/>
              </a:ext>
            </a:extLst>
          </p:cNvPr>
          <p:cNvPicPr>
            <a:picLocks noChangeAspect="1"/>
          </p:cNvPicPr>
          <p:nvPr/>
        </p:nvPicPr>
        <p:blipFill>
          <a:blip r:embed="rId3"/>
          <a:stretch>
            <a:fillRect/>
          </a:stretch>
        </p:blipFill>
        <p:spPr>
          <a:xfrm>
            <a:off x="779341" y="3895197"/>
            <a:ext cx="10891227" cy="2578233"/>
          </a:xfrm>
          <a:prstGeom prst="rect">
            <a:avLst/>
          </a:prstGeom>
        </p:spPr>
      </p:pic>
    </p:spTree>
    <p:extLst>
      <p:ext uri="{BB962C8B-B14F-4D97-AF65-F5344CB8AC3E}">
        <p14:creationId xmlns:p14="http://schemas.microsoft.com/office/powerpoint/2010/main" val="778143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64CD5-F283-41ED-8A03-61356F42D4FE}"/>
              </a:ext>
            </a:extLst>
          </p:cNvPr>
          <p:cNvSpPr>
            <a:spLocks noGrp="1"/>
          </p:cNvSpPr>
          <p:nvPr>
            <p:ph type="title"/>
          </p:nvPr>
        </p:nvSpPr>
        <p:spPr>
          <a:xfrm>
            <a:off x="518678" y="452486"/>
            <a:ext cx="10835122" cy="555719"/>
          </a:xfrm>
        </p:spPr>
        <p:txBody>
          <a:bodyPr>
            <a:normAutofit fontScale="90000"/>
          </a:bodyPr>
          <a:lstStyle/>
          <a:p>
            <a:r>
              <a:rPr lang="en-IN" dirty="0"/>
              <a:t>Module 2 Output</a:t>
            </a:r>
            <a:endParaRPr lang="en-US" dirty="0"/>
          </a:p>
        </p:txBody>
      </p:sp>
      <p:pic>
        <p:nvPicPr>
          <p:cNvPr id="6" name="Picture 5">
            <a:extLst>
              <a:ext uri="{FF2B5EF4-FFF2-40B4-BE49-F238E27FC236}">
                <a16:creationId xmlns:a16="http://schemas.microsoft.com/office/drawing/2014/main" id="{7B0653D6-73AD-4DD9-9971-3143715C1813}"/>
              </a:ext>
            </a:extLst>
          </p:cNvPr>
          <p:cNvPicPr>
            <a:picLocks noChangeAspect="1"/>
          </p:cNvPicPr>
          <p:nvPr/>
        </p:nvPicPr>
        <p:blipFill>
          <a:blip r:embed="rId2"/>
          <a:stretch>
            <a:fillRect/>
          </a:stretch>
        </p:blipFill>
        <p:spPr>
          <a:xfrm>
            <a:off x="1655791" y="1272619"/>
            <a:ext cx="7252539" cy="5126952"/>
          </a:xfrm>
          <a:prstGeom prst="rect">
            <a:avLst/>
          </a:prstGeom>
        </p:spPr>
      </p:pic>
    </p:spTree>
    <p:extLst>
      <p:ext uri="{BB962C8B-B14F-4D97-AF65-F5344CB8AC3E}">
        <p14:creationId xmlns:p14="http://schemas.microsoft.com/office/powerpoint/2010/main" val="2939547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2"/>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b="0"/>
              <a:t>Abstract</a:t>
            </a:r>
            <a:endParaRPr/>
          </a:p>
        </p:txBody>
      </p:sp>
      <p:sp>
        <p:nvSpPr>
          <p:cNvPr id="225" name="Google Shape;225;p22"/>
          <p:cNvSpPr txBox="1">
            <a:spLocks noGrp="1"/>
          </p:cNvSpPr>
          <p:nvPr>
            <p:ph type="body" idx="2"/>
          </p:nvPr>
        </p:nvSpPr>
        <p:spPr>
          <a:xfrm>
            <a:off x="518678" y="1777842"/>
            <a:ext cx="11178022" cy="332205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800"/>
              </a:spcBef>
              <a:spcAft>
                <a:spcPts val="0"/>
              </a:spcAft>
              <a:buSzPts val="2400"/>
              <a:buNone/>
            </a:pPr>
            <a:r>
              <a:rPr lang="en-US" sz="2000" dirty="0"/>
              <a:t>Black Friday marks the beginning of the Christmas shopping festival across the US. On Black Friday big shopping giants like Amazon, Flipkart, etc. lure customers by offering discounts and deals on different product categories. </a:t>
            </a:r>
            <a:endParaRPr sz="2000" dirty="0"/>
          </a:p>
          <a:p>
            <a:pPr marL="0" lvl="0" indent="0" algn="l" rtl="0">
              <a:lnSpc>
                <a:spcPct val="90000"/>
              </a:lnSpc>
              <a:spcBef>
                <a:spcPts val="1800"/>
              </a:spcBef>
              <a:spcAft>
                <a:spcPts val="0"/>
              </a:spcAft>
              <a:buSzPts val="2400"/>
              <a:buNone/>
            </a:pPr>
            <a:r>
              <a:rPr lang="en-US" sz="2000" dirty="0"/>
              <a:t>The product categories range from electronic items, Clothing, kitchen appliances, Décor. Research has been carried out to predict sales by various researchers. The analysis of this data serves as a basis to provide discounts on various product items.</a:t>
            </a:r>
            <a:endParaRPr sz="2000" dirty="0"/>
          </a:p>
          <a:p>
            <a:pPr marL="0" lvl="0" indent="0" algn="l" rtl="0">
              <a:lnSpc>
                <a:spcPct val="90000"/>
              </a:lnSpc>
              <a:spcBef>
                <a:spcPts val="1800"/>
              </a:spcBef>
              <a:spcAft>
                <a:spcPts val="0"/>
              </a:spcAft>
              <a:buSzPts val="2400"/>
              <a:buNone/>
            </a:pPr>
            <a:r>
              <a:rPr lang="en-US" sz="2000" dirty="0"/>
              <a:t>With the purpose of analyzing and predicting the sales, we have used three models. The dataset Black Friday Sales Dataset available on Kaggle has been used for analysis and prediction purposes.</a:t>
            </a:r>
            <a:endParaRPr sz="2000" dirty="0"/>
          </a:p>
        </p:txBody>
      </p:sp>
      <p:sp>
        <p:nvSpPr>
          <p:cNvPr id="226" name="Google Shape;226;p22"/>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z="1200">
                <a:solidFill>
                  <a:srgbClr val="9E9E9E"/>
                </a:solidFill>
                <a:latin typeface="Calibri"/>
                <a:ea typeface="Calibri"/>
                <a:cs typeface="Calibri"/>
                <a:sym typeface="Calibri"/>
              </a:rPr>
              <a:t>2</a:t>
            </a:fld>
            <a:endParaRPr sz="1200">
              <a:solidFill>
                <a:srgbClr val="9E9E9E"/>
              </a:solidFill>
              <a:latin typeface="Calibri"/>
              <a:ea typeface="Calibri"/>
              <a:cs typeface="Calibri"/>
              <a:sym typeface="Calibri"/>
            </a:endParaRPr>
          </a:p>
        </p:txBody>
      </p:sp>
      <p:pic>
        <p:nvPicPr>
          <p:cNvPr id="227" name="Google Shape;227;p22"/>
          <p:cNvPicPr preferRelativeResize="0"/>
          <p:nvPr/>
        </p:nvPicPr>
        <p:blipFill rotWithShape="1">
          <a:blip r:embed="rId3">
            <a:alphaModFix/>
          </a:blip>
          <a:srcRect/>
          <a:stretch/>
        </p:blipFill>
        <p:spPr>
          <a:xfrm>
            <a:off x="11011975" y="89325"/>
            <a:ext cx="1010100" cy="6714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64CD5-F283-41ED-8A03-61356F42D4FE}"/>
              </a:ext>
            </a:extLst>
          </p:cNvPr>
          <p:cNvSpPr>
            <a:spLocks noGrp="1"/>
          </p:cNvSpPr>
          <p:nvPr>
            <p:ph type="title"/>
          </p:nvPr>
        </p:nvSpPr>
        <p:spPr>
          <a:xfrm>
            <a:off x="518678" y="452486"/>
            <a:ext cx="10835122" cy="555719"/>
          </a:xfrm>
        </p:spPr>
        <p:txBody>
          <a:bodyPr>
            <a:normAutofit fontScale="90000"/>
          </a:bodyPr>
          <a:lstStyle/>
          <a:p>
            <a:r>
              <a:rPr lang="en-IN" dirty="0"/>
              <a:t>Module 3 Output</a:t>
            </a:r>
            <a:endParaRPr lang="en-US" dirty="0"/>
          </a:p>
        </p:txBody>
      </p:sp>
      <p:pic>
        <p:nvPicPr>
          <p:cNvPr id="4" name="Google Shape;344;p36">
            <a:extLst>
              <a:ext uri="{FF2B5EF4-FFF2-40B4-BE49-F238E27FC236}">
                <a16:creationId xmlns:a16="http://schemas.microsoft.com/office/drawing/2014/main" id="{12482787-E4D5-43B8-A445-745C3A21610F}"/>
              </a:ext>
            </a:extLst>
          </p:cNvPr>
          <p:cNvPicPr preferRelativeResize="0"/>
          <p:nvPr/>
        </p:nvPicPr>
        <p:blipFill rotWithShape="1">
          <a:blip r:embed="rId2">
            <a:alphaModFix/>
          </a:blip>
          <a:srcRect/>
          <a:stretch/>
        </p:blipFill>
        <p:spPr>
          <a:xfrm>
            <a:off x="2969445" y="1743960"/>
            <a:ext cx="4845376" cy="3648172"/>
          </a:xfrm>
          <a:prstGeom prst="rect">
            <a:avLst/>
          </a:prstGeom>
          <a:noFill/>
          <a:ln>
            <a:noFill/>
          </a:ln>
        </p:spPr>
      </p:pic>
      <p:sp>
        <p:nvSpPr>
          <p:cNvPr id="3" name="TextBox 2">
            <a:extLst>
              <a:ext uri="{FF2B5EF4-FFF2-40B4-BE49-F238E27FC236}">
                <a16:creationId xmlns:a16="http://schemas.microsoft.com/office/drawing/2014/main" id="{CFC9A727-CCE0-4CCF-8247-ECEEEA4B0EC8}"/>
              </a:ext>
            </a:extLst>
          </p:cNvPr>
          <p:cNvSpPr txBox="1"/>
          <p:nvPr/>
        </p:nvSpPr>
        <p:spPr>
          <a:xfrm>
            <a:off x="1385740" y="1225485"/>
            <a:ext cx="2894029" cy="338554"/>
          </a:xfrm>
          <a:prstGeom prst="rect">
            <a:avLst/>
          </a:prstGeom>
          <a:noFill/>
        </p:spPr>
        <p:txBody>
          <a:bodyPr wrap="square" rtlCol="0">
            <a:spAutoFit/>
          </a:bodyPr>
          <a:lstStyle/>
          <a:p>
            <a:r>
              <a:rPr lang="en-IN" sz="1600" b="1" dirty="0"/>
              <a:t>Seaborn Heatmap</a:t>
            </a:r>
            <a:endParaRPr lang="en-US" sz="1600" b="1" dirty="0"/>
          </a:p>
        </p:txBody>
      </p:sp>
    </p:spTree>
    <p:extLst>
      <p:ext uri="{BB962C8B-B14F-4D97-AF65-F5344CB8AC3E}">
        <p14:creationId xmlns:p14="http://schemas.microsoft.com/office/powerpoint/2010/main" val="114362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64CD5-F283-41ED-8A03-61356F42D4FE}"/>
              </a:ext>
            </a:extLst>
          </p:cNvPr>
          <p:cNvSpPr>
            <a:spLocks noGrp="1"/>
          </p:cNvSpPr>
          <p:nvPr>
            <p:ph type="title"/>
          </p:nvPr>
        </p:nvSpPr>
        <p:spPr>
          <a:xfrm>
            <a:off x="553738" y="829559"/>
            <a:ext cx="10835122" cy="555719"/>
          </a:xfrm>
        </p:spPr>
        <p:txBody>
          <a:bodyPr>
            <a:normAutofit fontScale="90000"/>
          </a:bodyPr>
          <a:lstStyle/>
          <a:p>
            <a:r>
              <a:rPr lang="en-IN" dirty="0"/>
              <a:t>Module 4 Output</a:t>
            </a:r>
            <a:endParaRPr lang="en-US" dirty="0"/>
          </a:p>
        </p:txBody>
      </p:sp>
      <p:pic>
        <p:nvPicPr>
          <p:cNvPr id="5" name="Picture 4">
            <a:extLst>
              <a:ext uri="{FF2B5EF4-FFF2-40B4-BE49-F238E27FC236}">
                <a16:creationId xmlns:a16="http://schemas.microsoft.com/office/drawing/2014/main" id="{309811B5-6A90-4012-BA02-937E162B0D75}"/>
              </a:ext>
            </a:extLst>
          </p:cNvPr>
          <p:cNvPicPr>
            <a:picLocks noChangeAspect="1"/>
          </p:cNvPicPr>
          <p:nvPr/>
        </p:nvPicPr>
        <p:blipFill>
          <a:blip r:embed="rId2"/>
          <a:stretch>
            <a:fillRect/>
          </a:stretch>
        </p:blipFill>
        <p:spPr>
          <a:xfrm>
            <a:off x="553738" y="2064060"/>
            <a:ext cx="10258312" cy="2055451"/>
          </a:xfrm>
          <a:prstGeom prst="rect">
            <a:avLst/>
          </a:prstGeom>
        </p:spPr>
      </p:pic>
    </p:spTree>
    <p:extLst>
      <p:ext uri="{BB962C8B-B14F-4D97-AF65-F5344CB8AC3E}">
        <p14:creationId xmlns:p14="http://schemas.microsoft.com/office/powerpoint/2010/main" val="928740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8"/>
          <p:cNvSpPr txBox="1">
            <a:spLocks noGrp="1"/>
          </p:cNvSpPr>
          <p:nvPr>
            <p:ph type="title"/>
          </p:nvPr>
        </p:nvSpPr>
        <p:spPr>
          <a:xfrm>
            <a:off x="518678" y="41114"/>
            <a:ext cx="8333100" cy="609001"/>
          </a:xfrm>
          <a:prstGeom prst="rect">
            <a:avLst/>
          </a:prstGeom>
          <a:noFill/>
          <a:ln>
            <a:noFill/>
          </a:ln>
        </p:spPr>
        <p:txBody>
          <a:bodyPr spcFirstLastPara="1" wrap="square" lIns="91425" tIns="45700" rIns="91425" bIns="0" anchor="b" anchorCtr="0">
            <a:normAutofit fontScale="90000"/>
          </a:bodyPr>
          <a:lstStyle/>
          <a:p>
            <a:pPr marL="0" lvl="0" indent="0" algn="l" rtl="0">
              <a:lnSpc>
                <a:spcPct val="90000"/>
              </a:lnSpc>
              <a:spcBef>
                <a:spcPts val="0"/>
              </a:spcBef>
              <a:spcAft>
                <a:spcPts val="0"/>
              </a:spcAft>
              <a:buClr>
                <a:schemeClr val="accent1"/>
              </a:buClr>
              <a:buSzPts val="4400"/>
              <a:buFont typeface="Calibri"/>
              <a:buNone/>
            </a:pPr>
            <a:r>
              <a:rPr lang="en-US" dirty="0"/>
              <a:t>Final Output</a:t>
            </a:r>
            <a:endParaRPr dirty="0"/>
          </a:p>
        </p:txBody>
      </p:sp>
      <p:sp>
        <p:nvSpPr>
          <p:cNvPr id="360" name="Google Shape;360;p38"/>
          <p:cNvSpPr txBox="1">
            <a:spLocks noGrp="1"/>
          </p:cNvSpPr>
          <p:nvPr>
            <p:ph type="body" idx="1"/>
          </p:nvPr>
        </p:nvSpPr>
        <p:spPr>
          <a:xfrm>
            <a:off x="520493" y="1376932"/>
            <a:ext cx="7368600" cy="609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000"/>
              <a:buNone/>
            </a:pPr>
            <a:r>
              <a:rPr lang="en-US"/>
              <a:t> </a:t>
            </a:r>
            <a:endParaRPr/>
          </a:p>
        </p:txBody>
      </p:sp>
      <p:sp>
        <p:nvSpPr>
          <p:cNvPr id="361" name="Google Shape;361;p38"/>
          <p:cNvSpPr txBox="1">
            <a:spLocks noGrp="1"/>
          </p:cNvSpPr>
          <p:nvPr>
            <p:ph type="sldNum" idx="12"/>
          </p:nvPr>
        </p:nvSpPr>
        <p:spPr>
          <a:xfrm>
            <a:off x="11146971" y="6356350"/>
            <a:ext cx="740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22</a:t>
            </a:fld>
            <a:endParaRPr/>
          </a:p>
        </p:txBody>
      </p:sp>
      <p:pic>
        <p:nvPicPr>
          <p:cNvPr id="362" name="Google Shape;362;p38"/>
          <p:cNvPicPr preferRelativeResize="0"/>
          <p:nvPr/>
        </p:nvPicPr>
        <p:blipFill rotWithShape="1">
          <a:blip r:embed="rId3">
            <a:alphaModFix/>
          </a:blip>
          <a:srcRect/>
          <a:stretch/>
        </p:blipFill>
        <p:spPr>
          <a:xfrm>
            <a:off x="11011975" y="89325"/>
            <a:ext cx="1010100" cy="671475"/>
          </a:xfrm>
          <a:prstGeom prst="rect">
            <a:avLst/>
          </a:prstGeom>
          <a:noFill/>
          <a:ln>
            <a:noFill/>
          </a:ln>
        </p:spPr>
      </p:pic>
      <p:pic>
        <p:nvPicPr>
          <p:cNvPr id="3" name="Picture 2">
            <a:extLst>
              <a:ext uri="{FF2B5EF4-FFF2-40B4-BE49-F238E27FC236}">
                <a16:creationId xmlns:a16="http://schemas.microsoft.com/office/drawing/2014/main" id="{F69257F7-DF9C-4251-AA33-CA10E2AB754E}"/>
              </a:ext>
            </a:extLst>
          </p:cNvPr>
          <p:cNvPicPr>
            <a:picLocks noChangeAspect="1"/>
          </p:cNvPicPr>
          <p:nvPr/>
        </p:nvPicPr>
        <p:blipFill>
          <a:blip r:embed="rId4"/>
          <a:stretch>
            <a:fillRect/>
          </a:stretch>
        </p:blipFill>
        <p:spPr>
          <a:xfrm>
            <a:off x="4409915" y="3780147"/>
            <a:ext cx="6737274" cy="2465517"/>
          </a:xfrm>
          <a:prstGeom prst="rect">
            <a:avLst/>
          </a:prstGeom>
        </p:spPr>
      </p:pic>
      <p:pic>
        <p:nvPicPr>
          <p:cNvPr id="4" name="Picture 3">
            <a:extLst>
              <a:ext uri="{FF2B5EF4-FFF2-40B4-BE49-F238E27FC236}">
                <a16:creationId xmlns:a16="http://schemas.microsoft.com/office/drawing/2014/main" id="{373D991E-6C08-4F68-9D28-41E1B48F7917}"/>
              </a:ext>
            </a:extLst>
          </p:cNvPr>
          <p:cNvPicPr>
            <a:picLocks noChangeAspect="1"/>
          </p:cNvPicPr>
          <p:nvPr/>
        </p:nvPicPr>
        <p:blipFill>
          <a:blip r:embed="rId5"/>
          <a:stretch>
            <a:fillRect/>
          </a:stretch>
        </p:blipFill>
        <p:spPr>
          <a:xfrm>
            <a:off x="-663" y="677792"/>
            <a:ext cx="7140559" cy="335309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9"/>
          <p:cNvSpPr txBox="1">
            <a:spLocks noGrp="1"/>
          </p:cNvSpPr>
          <p:nvPr>
            <p:ph type="title"/>
          </p:nvPr>
        </p:nvSpPr>
        <p:spPr>
          <a:xfrm>
            <a:off x="739753" y="225428"/>
            <a:ext cx="8333100" cy="1215600"/>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Conclusion</a:t>
            </a:r>
            <a:endParaRPr/>
          </a:p>
        </p:txBody>
      </p:sp>
      <p:sp>
        <p:nvSpPr>
          <p:cNvPr id="368" name="Google Shape;368;p39"/>
          <p:cNvSpPr txBox="1"/>
          <p:nvPr/>
        </p:nvSpPr>
        <p:spPr>
          <a:xfrm>
            <a:off x="755779" y="2181727"/>
            <a:ext cx="9543251" cy="329316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600" b="0" i="0" u="none" strike="noStrike" cap="none" dirty="0">
                <a:solidFill>
                  <a:srgbClr val="000000"/>
                </a:solidFill>
                <a:latin typeface="Calibri" panose="020F0502020204030204" pitchFamily="34" charset="0"/>
                <a:ea typeface="Lato"/>
                <a:cs typeface="Calibri" panose="020F0502020204030204" pitchFamily="34" charset="0"/>
                <a:sym typeface="Lato"/>
              </a:rPr>
              <a:t>With traditional methods not being of much help to business growth in terms of revenue, the use of Machine learning approaches proves to be an important point for the shaping of the business plan taking into consideration the shopping pattern of consumers.</a:t>
            </a:r>
            <a:endParaRPr dirty="0">
              <a:latin typeface="Calibri" panose="020F0502020204030204" pitchFamily="34" charset="0"/>
              <a:cs typeface="Calibri" panose="020F0502020204030204" pitchFamily="34" charset="0"/>
            </a:endParaRPr>
          </a:p>
          <a:p>
            <a:pPr marL="0" marR="0" lvl="0" indent="0" algn="just" rtl="0">
              <a:lnSpc>
                <a:spcPct val="100000"/>
              </a:lnSpc>
              <a:spcBef>
                <a:spcPts val="0"/>
              </a:spcBef>
              <a:spcAft>
                <a:spcPts val="0"/>
              </a:spcAft>
              <a:buNone/>
            </a:pPr>
            <a:endParaRPr sz="2600" b="0" i="0" u="none" strike="noStrike" cap="none" dirty="0">
              <a:solidFill>
                <a:srgbClr val="000000"/>
              </a:solidFill>
              <a:latin typeface="Calibri" panose="020F0502020204030204" pitchFamily="34" charset="0"/>
              <a:ea typeface="Lato"/>
              <a:cs typeface="Calibri" panose="020F0502020204030204" pitchFamily="34" charset="0"/>
              <a:sym typeface="Lato"/>
            </a:endParaRPr>
          </a:p>
          <a:p>
            <a:pPr marL="0" marR="0" lvl="0" indent="0" algn="just" rtl="0">
              <a:lnSpc>
                <a:spcPct val="100000"/>
              </a:lnSpc>
              <a:spcBef>
                <a:spcPts val="0"/>
              </a:spcBef>
              <a:spcAft>
                <a:spcPts val="0"/>
              </a:spcAft>
              <a:buNone/>
            </a:pPr>
            <a:r>
              <a:rPr lang="en-US" sz="2600" b="0" i="0" u="none" strike="noStrike" cap="none" dirty="0">
                <a:solidFill>
                  <a:srgbClr val="000000"/>
                </a:solidFill>
                <a:latin typeface="Calibri" panose="020F0502020204030204" pitchFamily="34" charset="0"/>
                <a:ea typeface="Lato"/>
                <a:cs typeface="Calibri" panose="020F0502020204030204" pitchFamily="34" charset="0"/>
                <a:sym typeface="Lato"/>
              </a:rPr>
              <a:t>Projection of sales concerning several factors including the sale of last year helps businesses take on suitable strategies for increasing the sales of goods that are in demand.</a:t>
            </a:r>
            <a:endParaRPr dirty="0">
              <a:latin typeface="Calibri" panose="020F0502020204030204" pitchFamily="34" charset="0"/>
              <a:cs typeface="Calibri" panose="020F0502020204030204" pitchFamily="34" charset="0"/>
            </a:endParaRPr>
          </a:p>
        </p:txBody>
      </p:sp>
      <p:sp>
        <p:nvSpPr>
          <p:cNvPr id="369" name="Google Shape;369;p39"/>
          <p:cNvSpPr txBox="1">
            <a:spLocks noGrp="1"/>
          </p:cNvSpPr>
          <p:nvPr>
            <p:ph type="sldNum" idx="12"/>
          </p:nvPr>
        </p:nvSpPr>
        <p:spPr>
          <a:xfrm>
            <a:off x="11146971" y="6356350"/>
            <a:ext cx="740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23</a:t>
            </a:fld>
            <a:endParaRPr/>
          </a:p>
        </p:txBody>
      </p:sp>
      <p:pic>
        <p:nvPicPr>
          <p:cNvPr id="370" name="Google Shape;370;p39"/>
          <p:cNvPicPr preferRelativeResize="0"/>
          <p:nvPr/>
        </p:nvPicPr>
        <p:blipFill rotWithShape="1">
          <a:blip r:embed="rId3">
            <a:alphaModFix/>
          </a:blip>
          <a:srcRect/>
          <a:stretch/>
        </p:blipFill>
        <p:spPr>
          <a:xfrm>
            <a:off x="11011975" y="89325"/>
            <a:ext cx="1010100" cy="671475"/>
          </a:xfrm>
          <a:prstGeom prst="rect">
            <a:avLst/>
          </a:prstGeom>
          <a:noFill/>
          <a:ln>
            <a:noFill/>
          </a:ln>
        </p:spPr>
      </p:pic>
      <p:pic>
        <p:nvPicPr>
          <p:cNvPr id="371" name="Google Shape;371;p39"/>
          <p:cNvPicPr preferRelativeResize="0"/>
          <p:nvPr/>
        </p:nvPicPr>
        <p:blipFill rotWithShape="1">
          <a:blip r:embed="rId4">
            <a:alphaModFix/>
          </a:blip>
          <a:srcRect/>
          <a:stretch/>
        </p:blipFill>
        <p:spPr>
          <a:xfrm>
            <a:off x="3761296" y="516253"/>
            <a:ext cx="1329324" cy="14011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0"/>
          <p:cNvSpPr txBox="1">
            <a:spLocks noGrp="1"/>
          </p:cNvSpPr>
          <p:nvPr>
            <p:ph type="title"/>
          </p:nvPr>
        </p:nvSpPr>
        <p:spPr>
          <a:xfrm>
            <a:off x="739753" y="225428"/>
            <a:ext cx="8333100" cy="1215600"/>
          </a:xfrm>
          <a:prstGeom prst="rect">
            <a:avLst/>
          </a:prstGeom>
          <a:noFill/>
          <a:ln>
            <a:noFill/>
          </a:ln>
        </p:spPr>
        <p:txBody>
          <a:bodyPr spcFirstLastPara="1" wrap="square" lIns="91425" tIns="45700" rIns="91425" bIns="0" anchor="b" anchorCtr="0">
            <a:normAutofit/>
          </a:bodyPr>
          <a:lstStyle/>
          <a:p>
            <a:pPr marL="0" lvl="0" indent="0" algn="l" rtl="0">
              <a:spcBef>
                <a:spcPts val="0"/>
              </a:spcBef>
              <a:spcAft>
                <a:spcPts val="0"/>
              </a:spcAft>
              <a:buClr>
                <a:schemeClr val="accent1"/>
              </a:buClr>
              <a:buSzPts val="4400"/>
              <a:buFont typeface="Calibri"/>
              <a:buNone/>
            </a:pPr>
            <a:r>
              <a:rPr lang="en-US"/>
              <a:t>Future Scope</a:t>
            </a:r>
            <a:endParaRPr/>
          </a:p>
        </p:txBody>
      </p:sp>
      <p:sp>
        <p:nvSpPr>
          <p:cNvPr id="377" name="Google Shape;377;p40"/>
          <p:cNvSpPr txBox="1"/>
          <p:nvPr/>
        </p:nvSpPr>
        <p:spPr>
          <a:xfrm>
            <a:off x="755779" y="2181727"/>
            <a:ext cx="9543300" cy="1692731"/>
          </a:xfrm>
          <a:prstGeom prst="rect">
            <a:avLst/>
          </a:prstGeom>
          <a:noFill/>
          <a:ln>
            <a:noFill/>
          </a:ln>
        </p:spPr>
        <p:txBody>
          <a:bodyPr spcFirstLastPara="1" wrap="square" lIns="91425" tIns="45700" rIns="91425" bIns="45700" anchor="t" anchorCtr="0">
            <a:spAutoFit/>
          </a:bodyPr>
          <a:lstStyle/>
          <a:p>
            <a:pPr marL="0" lvl="0" indent="0" algn="just" rtl="0">
              <a:spcBef>
                <a:spcPts val="0"/>
              </a:spcBef>
              <a:spcAft>
                <a:spcPts val="0"/>
              </a:spcAft>
              <a:buNone/>
            </a:pPr>
            <a:r>
              <a:rPr lang="en-US" sz="2600" dirty="0">
                <a:highlight>
                  <a:schemeClr val="lt1"/>
                </a:highlight>
                <a:latin typeface="Calibri" panose="020F0502020204030204" pitchFamily="34" charset="0"/>
                <a:ea typeface="Lato"/>
                <a:cs typeface="Calibri" panose="020F0502020204030204" pitchFamily="34" charset="0"/>
                <a:sym typeface="Lato"/>
              </a:rPr>
              <a:t>As future research, we apply different machine learning algorithms for optimal accuracy predictions and rise retail business sales revenue. Using these algorithms we can enhance customer-product relations and maintain good record of sales.</a:t>
            </a:r>
            <a:endParaRPr sz="2600" dirty="0">
              <a:latin typeface="Calibri" panose="020F0502020204030204" pitchFamily="34" charset="0"/>
              <a:ea typeface="Lato"/>
              <a:cs typeface="Calibri" panose="020F0502020204030204" pitchFamily="34" charset="0"/>
              <a:sym typeface="Lato"/>
            </a:endParaRPr>
          </a:p>
        </p:txBody>
      </p:sp>
      <p:sp>
        <p:nvSpPr>
          <p:cNvPr id="378" name="Google Shape;378;p40"/>
          <p:cNvSpPr txBox="1">
            <a:spLocks noGrp="1"/>
          </p:cNvSpPr>
          <p:nvPr>
            <p:ph type="sldNum" idx="12"/>
          </p:nvPr>
        </p:nvSpPr>
        <p:spPr>
          <a:xfrm>
            <a:off x="11146971" y="6356350"/>
            <a:ext cx="740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24</a:t>
            </a:fld>
            <a:endParaRPr/>
          </a:p>
        </p:txBody>
      </p:sp>
      <p:pic>
        <p:nvPicPr>
          <p:cNvPr id="379" name="Google Shape;379;p40"/>
          <p:cNvPicPr preferRelativeResize="0"/>
          <p:nvPr/>
        </p:nvPicPr>
        <p:blipFill rotWithShape="1">
          <a:blip r:embed="rId3">
            <a:alphaModFix/>
          </a:blip>
          <a:srcRect/>
          <a:stretch/>
        </p:blipFill>
        <p:spPr>
          <a:xfrm>
            <a:off x="11011975" y="89325"/>
            <a:ext cx="1010100" cy="671475"/>
          </a:xfrm>
          <a:prstGeom prst="rect">
            <a:avLst/>
          </a:prstGeom>
          <a:noFill/>
          <a:ln>
            <a:noFill/>
          </a:ln>
        </p:spPr>
      </p:pic>
      <p:pic>
        <p:nvPicPr>
          <p:cNvPr id="380" name="Google Shape;380;p40"/>
          <p:cNvPicPr preferRelativeResize="0"/>
          <p:nvPr/>
        </p:nvPicPr>
        <p:blipFill>
          <a:blip r:embed="rId4">
            <a:alphaModFix/>
          </a:blip>
          <a:stretch>
            <a:fillRect/>
          </a:stretch>
        </p:blipFill>
        <p:spPr>
          <a:xfrm>
            <a:off x="9803276" y="3115350"/>
            <a:ext cx="2388725" cy="31259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1"/>
          <p:cNvSpPr txBox="1">
            <a:spLocks noGrp="1"/>
          </p:cNvSpPr>
          <p:nvPr>
            <p:ph type="title"/>
          </p:nvPr>
        </p:nvSpPr>
        <p:spPr>
          <a:xfrm>
            <a:off x="518678" y="209028"/>
            <a:ext cx="8333222" cy="1215566"/>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References</a:t>
            </a:r>
            <a:endParaRPr/>
          </a:p>
        </p:txBody>
      </p:sp>
      <p:sp>
        <p:nvSpPr>
          <p:cNvPr id="386" name="Google Shape;386;p41">
            <a:hlinkClick r:id="rId3"/>
          </p:cNvPr>
          <p:cNvSpPr txBox="1"/>
          <p:nvPr/>
        </p:nvSpPr>
        <p:spPr>
          <a:xfrm>
            <a:off x="1547813" y="2459504"/>
            <a:ext cx="90963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41"/>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25</a:t>
            </a:fld>
            <a:endParaRPr/>
          </a:p>
        </p:txBody>
      </p:sp>
      <p:sp>
        <p:nvSpPr>
          <p:cNvPr id="388" name="Google Shape;388;p41"/>
          <p:cNvSpPr txBox="1"/>
          <p:nvPr/>
        </p:nvSpPr>
        <p:spPr>
          <a:xfrm>
            <a:off x="668513" y="1709405"/>
            <a:ext cx="9975600" cy="4339619"/>
          </a:xfrm>
          <a:prstGeom prst="rect">
            <a:avLst/>
          </a:prstGeom>
          <a:noFill/>
          <a:ln>
            <a:noFill/>
          </a:ln>
        </p:spPr>
        <p:txBody>
          <a:bodyPr spcFirstLastPara="1" wrap="square" lIns="91425" tIns="91425" rIns="91425" bIns="91425" anchor="t" anchorCtr="0">
            <a:spAutoFit/>
          </a:bodyPr>
          <a:lstStyle/>
          <a:p>
            <a:pPr marL="457200" marR="0" lvl="0" indent="-336550" algn="l" rtl="0">
              <a:lnSpc>
                <a:spcPct val="100000"/>
              </a:lnSpc>
              <a:spcBef>
                <a:spcPts val="0"/>
              </a:spcBef>
              <a:spcAft>
                <a:spcPts val="0"/>
              </a:spcAft>
              <a:buClr>
                <a:schemeClr val="accent5"/>
              </a:buClr>
              <a:buSzPts val="1700"/>
              <a:buFont typeface="Calibri"/>
              <a:buChar char="●"/>
            </a:pPr>
            <a:r>
              <a:rPr lang="en-US" sz="1800" b="0" i="0" u="none" strike="noStrike" cap="none" dirty="0">
                <a:solidFill>
                  <a:schemeClr val="dk1"/>
                </a:solidFill>
                <a:latin typeface="Calibri"/>
                <a:ea typeface="Calibri"/>
                <a:cs typeface="Calibri"/>
                <a:sym typeface="Calibri"/>
              </a:rPr>
              <a:t>C. M. Wu, P. Patil and S. </a:t>
            </a:r>
            <a:r>
              <a:rPr lang="en-US" sz="1800" b="0" i="0" u="none" strike="noStrike" cap="none" dirty="0" err="1">
                <a:solidFill>
                  <a:schemeClr val="dk1"/>
                </a:solidFill>
                <a:latin typeface="Calibri"/>
                <a:ea typeface="Calibri"/>
                <a:cs typeface="Calibri"/>
                <a:sym typeface="Calibri"/>
              </a:rPr>
              <a:t>Gunaseelan</a:t>
            </a:r>
            <a:r>
              <a:rPr lang="en-US" sz="1800" b="0" i="0" u="none" strike="noStrike" cap="none" dirty="0">
                <a:solidFill>
                  <a:schemeClr val="dk1"/>
                </a:solidFill>
                <a:latin typeface="Calibri"/>
                <a:ea typeface="Calibri"/>
                <a:cs typeface="Calibri"/>
                <a:sym typeface="Calibri"/>
              </a:rPr>
              <a:t>, "Comparison of Different Machine Learning Algorithms for Multiple Regression on Black Friday Sales Data," 2018 IEEE 9th International Conference on Software Engineering and Service Science (ICSESS), 2018, pp. 16-20, </a:t>
            </a:r>
            <a:r>
              <a:rPr lang="en-US" sz="1800" b="0" i="0" u="none" strike="noStrike" cap="none" dirty="0" err="1">
                <a:solidFill>
                  <a:schemeClr val="dk1"/>
                </a:solidFill>
                <a:latin typeface="Calibri"/>
                <a:ea typeface="Calibri"/>
                <a:cs typeface="Calibri"/>
                <a:sym typeface="Calibri"/>
              </a:rPr>
              <a:t>doi</a:t>
            </a:r>
            <a:r>
              <a:rPr lang="en-US" sz="1800" b="0" i="0" u="none" strike="noStrike" cap="none" dirty="0">
                <a:solidFill>
                  <a:schemeClr val="dk1"/>
                </a:solidFill>
                <a:latin typeface="Calibri"/>
                <a:ea typeface="Calibri"/>
                <a:cs typeface="Calibri"/>
                <a:sym typeface="Calibri"/>
              </a:rPr>
              <a:t>: 10.1109/ICSESS.2018.8663760.</a:t>
            </a:r>
            <a:endParaRPr sz="1800" b="0" i="0" u="none" strike="noStrike" cap="none" dirty="0">
              <a:solidFill>
                <a:schemeClr val="dk1"/>
              </a:solidFill>
              <a:latin typeface="Calibri"/>
              <a:ea typeface="Calibri"/>
              <a:cs typeface="Calibri"/>
              <a:sym typeface="Calibri"/>
            </a:endParaRPr>
          </a:p>
          <a:p>
            <a:pPr marL="457200" marR="0" lvl="0" indent="-336550" algn="l" rtl="0">
              <a:lnSpc>
                <a:spcPct val="100000"/>
              </a:lnSpc>
              <a:spcBef>
                <a:spcPts val="0"/>
              </a:spcBef>
              <a:spcAft>
                <a:spcPts val="0"/>
              </a:spcAft>
              <a:buClr>
                <a:schemeClr val="accent5"/>
              </a:buClr>
              <a:buSzPts val="1700"/>
              <a:buFont typeface="Calibri"/>
              <a:buChar char="●"/>
            </a:pPr>
            <a:r>
              <a:rPr lang="en-US" sz="1800" b="0" i="0" u="none" strike="noStrike" cap="none" dirty="0" err="1">
                <a:solidFill>
                  <a:schemeClr val="dk1"/>
                </a:solidFill>
                <a:latin typeface="Calibri"/>
                <a:ea typeface="Calibri"/>
                <a:cs typeface="Calibri"/>
                <a:sym typeface="Calibri"/>
              </a:rPr>
              <a:t>Odegua</a:t>
            </a:r>
            <a:r>
              <a:rPr lang="en-US" sz="1800" b="0" i="0" u="none" strike="noStrike" cap="none" dirty="0">
                <a:solidFill>
                  <a:schemeClr val="dk1"/>
                </a:solidFill>
                <a:latin typeface="Calibri"/>
                <a:ea typeface="Calibri"/>
                <a:cs typeface="Calibri"/>
                <a:sym typeface="Calibri"/>
              </a:rPr>
              <a:t>, Rising. (2020). Applied Machine Learning for Supermarket Sales Prediction.</a:t>
            </a:r>
            <a:endParaRPr sz="1800" b="0" i="0" u="none" strike="noStrike" cap="none" dirty="0">
              <a:solidFill>
                <a:schemeClr val="dk1"/>
              </a:solidFill>
              <a:latin typeface="Calibri"/>
              <a:ea typeface="Calibri"/>
              <a:cs typeface="Calibri"/>
              <a:sym typeface="Calibri"/>
            </a:endParaRPr>
          </a:p>
          <a:p>
            <a:pPr marL="457200" marR="0" lvl="0" indent="-336550" algn="l" rtl="0">
              <a:lnSpc>
                <a:spcPct val="100000"/>
              </a:lnSpc>
              <a:spcBef>
                <a:spcPts val="0"/>
              </a:spcBef>
              <a:spcAft>
                <a:spcPts val="0"/>
              </a:spcAft>
              <a:buClr>
                <a:schemeClr val="accent5"/>
              </a:buClr>
              <a:buSzPts val="1700"/>
              <a:buFont typeface="Calibri"/>
              <a:buChar char="●"/>
            </a:pPr>
            <a:r>
              <a:rPr lang="en-US" sz="1800" b="0" i="0" u="none" strike="noStrike" cap="none" dirty="0">
                <a:solidFill>
                  <a:schemeClr val="dk1"/>
                </a:solidFill>
                <a:latin typeface="Calibri"/>
                <a:ea typeface="Calibri"/>
                <a:cs typeface="Calibri"/>
                <a:sym typeface="Calibri"/>
              </a:rPr>
              <a:t>K. Singh and R. </a:t>
            </a:r>
            <a:r>
              <a:rPr lang="en-US" sz="1800" b="0" i="0" u="none" strike="noStrike" cap="none" dirty="0" err="1">
                <a:solidFill>
                  <a:schemeClr val="dk1"/>
                </a:solidFill>
                <a:latin typeface="Calibri"/>
                <a:ea typeface="Calibri"/>
                <a:cs typeface="Calibri"/>
                <a:sym typeface="Calibri"/>
              </a:rPr>
              <a:t>Wajgi</a:t>
            </a:r>
            <a:r>
              <a:rPr lang="en-US" sz="1800" b="0" i="0" u="none" strike="noStrike" cap="none" dirty="0">
                <a:solidFill>
                  <a:schemeClr val="dk1"/>
                </a:solidFill>
                <a:latin typeface="Calibri"/>
                <a:ea typeface="Calibri"/>
                <a:cs typeface="Calibri"/>
                <a:sym typeface="Calibri"/>
              </a:rPr>
              <a:t>, "Data analysis and visualization of sales data,“ 2016 World Conference on Futuristic Trends in Research and Innovation for Social Welfare (Startup Conclave), 2016, pp. 1-6, </a:t>
            </a:r>
            <a:r>
              <a:rPr lang="en-US" sz="1800" b="0" i="0" u="none" strike="noStrike" cap="none" dirty="0" err="1">
                <a:solidFill>
                  <a:schemeClr val="dk1"/>
                </a:solidFill>
                <a:latin typeface="Calibri"/>
                <a:ea typeface="Calibri"/>
                <a:cs typeface="Calibri"/>
                <a:sym typeface="Calibri"/>
              </a:rPr>
              <a:t>doi</a:t>
            </a:r>
            <a:r>
              <a:rPr lang="en-US" sz="1800" b="0" i="0" u="none" strike="noStrike" cap="none" dirty="0">
                <a:solidFill>
                  <a:schemeClr val="dk1"/>
                </a:solidFill>
                <a:latin typeface="Calibri"/>
                <a:ea typeface="Calibri"/>
                <a:cs typeface="Calibri"/>
                <a:sym typeface="Calibri"/>
              </a:rPr>
              <a:t>: 10.1109/STARTUP.2016.7583967.</a:t>
            </a:r>
            <a:endParaRPr sz="1800" b="0" i="0" u="none" strike="noStrike" cap="none" dirty="0">
              <a:solidFill>
                <a:schemeClr val="dk1"/>
              </a:solidFill>
              <a:latin typeface="Calibri"/>
              <a:ea typeface="Calibri"/>
              <a:cs typeface="Calibri"/>
              <a:sym typeface="Calibri"/>
            </a:endParaRPr>
          </a:p>
          <a:p>
            <a:pPr marL="457200" marR="0" lvl="0" indent="-336550" algn="l" rtl="0">
              <a:lnSpc>
                <a:spcPct val="100000"/>
              </a:lnSpc>
              <a:spcBef>
                <a:spcPts val="0"/>
              </a:spcBef>
              <a:spcAft>
                <a:spcPts val="0"/>
              </a:spcAft>
              <a:buClr>
                <a:schemeClr val="accent5"/>
              </a:buClr>
              <a:buSzPts val="1700"/>
              <a:buFont typeface="Calibri"/>
              <a:buChar char="●"/>
            </a:pPr>
            <a:r>
              <a:rPr lang="en-US" sz="1800" b="0" i="0" u="none" strike="noStrike" cap="none" dirty="0">
                <a:solidFill>
                  <a:schemeClr val="dk1"/>
                </a:solidFill>
                <a:latin typeface="Calibri"/>
                <a:ea typeface="Calibri"/>
                <a:cs typeface="Calibri"/>
                <a:sym typeface="Calibri"/>
              </a:rPr>
              <a:t>S. Yadav and S. Shukla, "Analysis of k-Fold Cross-Validation over Hold-Out Validation on Colossal Datasets for Quality Classification,“ 2016 IEEE 6th International Conference on Advanced Computing (IACC), 2016, pp. 78-83, </a:t>
            </a:r>
            <a:r>
              <a:rPr lang="en-US" sz="1800" b="0" i="0" u="none" strike="noStrike" cap="none" dirty="0" err="1">
                <a:solidFill>
                  <a:schemeClr val="dk1"/>
                </a:solidFill>
                <a:latin typeface="Calibri"/>
                <a:ea typeface="Calibri"/>
                <a:cs typeface="Calibri"/>
                <a:sym typeface="Calibri"/>
              </a:rPr>
              <a:t>doi</a:t>
            </a:r>
            <a:r>
              <a:rPr lang="en-US" sz="1800" b="0" i="0" u="none" strike="noStrike" cap="none" dirty="0">
                <a:solidFill>
                  <a:schemeClr val="dk1"/>
                </a:solidFill>
                <a:latin typeface="Calibri"/>
                <a:ea typeface="Calibri"/>
                <a:cs typeface="Calibri"/>
                <a:sym typeface="Calibri"/>
              </a:rPr>
              <a:t>: 10.1109/IACC.2016.25.</a:t>
            </a:r>
            <a:endParaRPr sz="1800" b="0" i="0" u="none" strike="noStrike" cap="none" dirty="0">
              <a:solidFill>
                <a:schemeClr val="dk1"/>
              </a:solidFill>
              <a:latin typeface="Calibri"/>
              <a:ea typeface="Calibri"/>
              <a:cs typeface="Calibri"/>
              <a:sym typeface="Calibri"/>
            </a:endParaRPr>
          </a:p>
          <a:p>
            <a:pPr marL="457200" marR="0" lvl="0" indent="-336550" algn="l" rtl="0">
              <a:lnSpc>
                <a:spcPct val="100000"/>
              </a:lnSpc>
              <a:spcBef>
                <a:spcPts val="0"/>
              </a:spcBef>
              <a:spcAft>
                <a:spcPts val="0"/>
              </a:spcAft>
              <a:buClr>
                <a:schemeClr val="accent5"/>
              </a:buClr>
              <a:buSzPts val="1700"/>
              <a:buFont typeface="Calibri"/>
              <a:buChar char="●"/>
            </a:pPr>
            <a:r>
              <a:rPr lang="en-US" sz="1800" b="0" i="0" u="none" strike="noStrike" cap="none" dirty="0" err="1">
                <a:solidFill>
                  <a:schemeClr val="dk1"/>
                </a:solidFill>
                <a:latin typeface="Calibri"/>
                <a:ea typeface="Calibri"/>
                <a:cs typeface="Calibri"/>
                <a:sym typeface="Calibri"/>
              </a:rPr>
              <a:t>Purvika</a:t>
            </a:r>
            <a:r>
              <a:rPr lang="en-US" sz="1800" b="0" i="0" u="none" strike="noStrike" cap="none" dirty="0">
                <a:solidFill>
                  <a:schemeClr val="dk1"/>
                </a:solidFill>
                <a:latin typeface="Calibri"/>
                <a:ea typeface="Calibri"/>
                <a:cs typeface="Calibri"/>
                <a:sym typeface="Calibri"/>
              </a:rPr>
              <a:t> Bajaj1, </a:t>
            </a:r>
            <a:r>
              <a:rPr lang="en-US" sz="1800" b="0" i="0" u="none" strike="noStrike" cap="none" dirty="0" err="1">
                <a:solidFill>
                  <a:schemeClr val="dk1"/>
                </a:solidFill>
                <a:latin typeface="Calibri"/>
                <a:ea typeface="Calibri"/>
                <a:cs typeface="Calibri"/>
                <a:sym typeface="Calibri"/>
              </a:rPr>
              <a:t>Renesa</a:t>
            </a:r>
            <a:r>
              <a:rPr lang="en-US" sz="1800" b="0" i="0" u="none" strike="noStrike" cap="none" dirty="0">
                <a:solidFill>
                  <a:schemeClr val="dk1"/>
                </a:solidFill>
                <a:latin typeface="Calibri"/>
                <a:ea typeface="Calibri"/>
                <a:cs typeface="Calibri"/>
                <a:sym typeface="Calibri"/>
              </a:rPr>
              <a:t> Ray2, Shivani Shedge3, </a:t>
            </a:r>
            <a:r>
              <a:rPr lang="en-US" sz="1800" b="0" i="0" u="none" strike="noStrike" cap="none" dirty="0" err="1">
                <a:solidFill>
                  <a:schemeClr val="dk1"/>
                </a:solidFill>
                <a:latin typeface="Calibri"/>
                <a:ea typeface="Calibri"/>
                <a:cs typeface="Calibri"/>
                <a:sym typeface="Calibri"/>
              </a:rPr>
              <a:t>Shravani</a:t>
            </a:r>
            <a:r>
              <a:rPr lang="en-US" sz="1800" b="0" i="0" u="none" strike="noStrike" cap="none" dirty="0">
                <a:solidFill>
                  <a:schemeClr val="dk1"/>
                </a:solidFill>
                <a:latin typeface="Calibri"/>
                <a:ea typeface="Calibri"/>
                <a:cs typeface="Calibri"/>
                <a:sym typeface="Calibri"/>
              </a:rPr>
              <a:t> Vidhate4, Prof. Dr. </a:t>
            </a:r>
            <a:r>
              <a:rPr lang="en-US" sz="1800" b="0" i="0" u="none" strike="noStrike" cap="none" dirty="0" err="1">
                <a:solidFill>
                  <a:schemeClr val="dk1"/>
                </a:solidFill>
                <a:latin typeface="Calibri"/>
                <a:ea typeface="Calibri"/>
                <a:cs typeface="Calibri"/>
                <a:sym typeface="Calibri"/>
              </a:rPr>
              <a:t>Nikhilkumar</a:t>
            </a:r>
            <a:r>
              <a:rPr lang="en-US" sz="1800" b="0" i="0" u="none" strike="noStrike" cap="none" dirty="0">
                <a:solidFill>
                  <a:schemeClr val="dk1"/>
                </a:solidFill>
                <a:latin typeface="Calibri"/>
                <a:ea typeface="Calibri"/>
                <a:cs typeface="Calibri"/>
                <a:sym typeface="Calibri"/>
              </a:rPr>
              <a:t> Shardoor5,”SALES PREDICTION USING MACHINE LEARNING </a:t>
            </a:r>
            <a:r>
              <a:rPr lang="en-US" sz="1800" b="0" i="0" u="none" strike="noStrike" cap="none" dirty="0" err="1">
                <a:solidFill>
                  <a:schemeClr val="dk1"/>
                </a:solidFill>
                <a:latin typeface="Calibri"/>
                <a:ea typeface="Calibri"/>
                <a:cs typeface="Calibri"/>
                <a:sym typeface="Calibri"/>
              </a:rPr>
              <a:t>ALGORITHMS'',International</a:t>
            </a:r>
            <a:r>
              <a:rPr lang="en-US" sz="1800" b="0" i="0" u="none" strike="noStrike" cap="none" dirty="0">
                <a:solidFill>
                  <a:schemeClr val="dk1"/>
                </a:solidFill>
                <a:latin typeface="Calibri"/>
                <a:ea typeface="Calibri"/>
                <a:cs typeface="Calibri"/>
                <a:sym typeface="Calibri"/>
              </a:rPr>
              <a:t> Research</a:t>
            </a:r>
            <a:endParaRPr sz="1800" b="0" i="0" u="none" strike="noStrike" cap="none" dirty="0">
              <a:solidFill>
                <a:schemeClr val="dk1"/>
              </a:solidFill>
              <a:latin typeface="Calibri"/>
              <a:ea typeface="Calibri"/>
              <a:cs typeface="Calibri"/>
              <a:sym typeface="Calibri"/>
            </a:endParaRPr>
          </a:p>
          <a:p>
            <a:pPr marL="457200" marR="0" lvl="0" indent="-336550" algn="l" rtl="0">
              <a:lnSpc>
                <a:spcPct val="100000"/>
              </a:lnSpc>
              <a:spcBef>
                <a:spcPts val="0"/>
              </a:spcBef>
              <a:spcAft>
                <a:spcPts val="0"/>
              </a:spcAft>
              <a:buClr>
                <a:schemeClr val="accent5"/>
              </a:buClr>
              <a:buSzPts val="1700"/>
              <a:buFont typeface="Calibri"/>
              <a:buChar char="●"/>
            </a:pPr>
            <a:r>
              <a:rPr lang="en-US" sz="1800" b="0" i="0" u="none" strike="noStrike" cap="none" dirty="0">
                <a:solidFill>
                  <a:schemeClr val="dk1"/>
                </a:solidFill>
                <a:latin typeface="Calibri"/>
                <a:ea typeface="Calibri"/>
                <a:cs typeface="Calibri"/>
                <a:sym typeface="Calibri"/>
              </a:rPr>
              <a:t>Journal of Engineering and Technology (IRJET) ,Vol 7 Issue 6,2020,e- ISSN: 2395-0056 | p-ISSN: 2395-0072</a:t>
            </a:r>
            <a:endParaRPr sz="1800" b="0" i="0" u="none" strike="noStrike" cap="none" dirty="0">
              <a:solidFill>
                <a:schemeClr val="dk1"/>
              </a:solidFill>
              <a:latin typeface="Calibri"/>
              <a:ea typeface="Calibri"/>
              <a:cs typeface="Calibri"/>
              <a:sym typeface="Calibri"/>
            </a:endParaRPr>
          </a:p>
        </p:txBody>
      </p:sp>
      <p:pic>
        <p:nvPicPr>
          <p:cNvPr id="389" name="Google Shape;389;p41"/>
          <p:cNvPicPr preferRelativeResize="0"/>
          <p:nvPr/>
        </p:nvPicPr>
        <p:blipFill rotWithShape="1">
          <a:blip r:embed="rId4">
            <a:alphaModFix/>
          </a:blip>
          <a:srcRect/>
          <a:stretch/>
        </p:blipFill>
        <p:spPr>
          <a:xfrm>
            <a:off x="11011975" y="89325"/>
            <a:ext cx="1010100" cy="671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3"/>
          <p:cNvSpPr txBox="1">
            <a:spLocks noGrp="1"/>
          </p:cNvSpPr>
          <p:nvPr>
            <p:ph type="title"/>
          </p:nvPr>
        </p:nvSpPr>
        <p:spPr>
          <a:xfrm>
            <a:off x="436128" y="514388"/>
            <a:ext cx="7342622" cy="990525"/>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b="0"/>
              <a:t>Contents</a:t>
            </a:r>
            <a:endParaRPr/>
          </a:p>
        </p:txBody>
      </p:sp>
      <p:sp>
        <p:nvSpPr>
          <p:cNvPr id="233" name="Google Shape;233;p23"/>
          <p:cNvSpPr txBox="1">
            <a:spLocks noGrp="1"/>
          </p:cNvSpPr>
          <p:nvPr>
            <p:ph type="body" idx="1"/>
          </p:nvPr>
        </p:nvSpPr>
        <p:spPr>
          <a:xfrm>
            <a:off x="520750" y="1653275"/>
            <a:ext cx="5826900" cy="5068200"/>
          </a:xfrm>
          <a:prstGeom prst="rect">
            <a:avLst/>
          </a:prstGeom>
          <a:noFill/>
          <a:ln>
            <a:noFill/>
          </a:ln>
        </p:spPr>
        <p:txBody>
          <a:bodyPr spcFirstLastPara="1" wrap="square" lIns="91425" tIns="45700" rIns="91425" bIns="45700" anchor="t" anchorCtr="0">
            <a:normAutofit/>
          </a:bodyPr>
          <a:lstStyle/>
          <a:p>
            <a:pPr marL="457200" lvl="0" indent="-387350" algn="l" rtl="0">
              <a:spcBef>
                <a:spcPts val="1000"/>
              </a:spcBef>
              <a:spcAft>
                <a:spcPts val="0"/>
              </a:spcAft>
              <a:buSzPts val="2500"/>
              <a:buChar char="•"/>
            </a:pPr>
            <a:r>
              <a:rPr lang="en-US" dirty="0"/>
              <a:t>Introduction</a:t>
            </a:r>
            <a:endParaRPr dirty="0"/>
          </a:p>
          <a:p>
            <a:pPr marL="457200" lvl="0" indent="-387350" algn="l" rtl="0">
              <a:spcBef>
                <a:spcPts val="0"/>
              </a:spcBef>
              <a:spcAft>
                <a:spcPts val="0"/>
              </a:spcAft>
              <a:buSzPts val="2500"/>
              <a:buChar char="•"/>
            </a:pPr>
            <a:r>
              <a:rPr lang="en-US" dirty="0"/>
              <a:t>Existing System</a:t>
            </a:r>
            <a:endParaRPr dirty="0"/>
          </a:p>
          <a:p>
            <a:pPr marL="457200" lvl="0" indent="-387350" algn="l" rtl="0">
              <a:spcBef>
                <a:spcPts val="0"/>
              </a:spcBef>
              <a:spcAft>
                <a:spcPts val="0"/>
              </a:spcAft>
              <a:buSzPts val="2500"/>
              <a:buChar char="•"/>
            </a:pPr>
            <a:r>
              <a:rPr lang="en-US" dirty="0"/>
              <a:t>Disadvantages of Existing System</a:t>
            </a:r>
            <a:endParaRPr dirty="0"/>
          </a:p>
          <a:p>
            <a:pPr marL="457200" lvl="0" indent="-387350" algn="l" rtl="0">
              <a:spcBef>
                <a:spcPts val="0"/>
              </a:spcBef>
              <a:spcAft>
                <a:spcPts val="0"/>
              </a:spcAft>
              <a:buSzPts val="2500"/>
              <a:buChar char="•"/>
            </a:pPr>
            <a:r>
              <a:rPr lang="en-US" dirty="0"/>
              <a:t>Proposed System</a:t>
            </a:r>
            <a:endParaRPr dirty="0"/>
          </a:p>
          <a:p>
            <a:pPr marL="457200" lvl="0" indent="-387350" algn="l" rtl="0">
              <a:spcBef>
                <a:spcPts val="0"/>
              </a:spcBef>
              <a:spcAft>
                <a:spcPts val="0"/>
              </a:spcAft>
              <a:buSzPts val="2500"/>
              <a:buChar char="•"/>
            </a:pPr>
            <a:r>
              <a:rPr lang="en-US" dirty="0"/>
              <a:t>Advantages of Proposed System</a:t>
            </a:r>
            <a:endParaRPr dirty="0"/>
          </a:p>
          <a:p>
            <a:pPr marL="457200" lvl="0" indent="-387350" algn="l" rtl="0">
              <a:spcBef>
                <a:spcPts val="0"/>
              </a:spcBef>
              <a:spcAft>
                <a:spcPts val="0"/>
              </a:spcAft>
              <a:buSzPts val="2500"/>
              <a:buChar char="•"/>
            </a:pPr>
            <a:r>
              <a:rPr lang="en-US" dirty="0"/>
              <a:t>System Architecture</a:t>
            </a:r>
            <a:endParaRPr dirty="0"/>
          </a:p>
          <a:p>
            <a:pPr marL="457200" lvl="0" indent="-387350" algn="l" rtl="0">
              <a:spcBef>
                <a:spcPts val="0"/>
              </a:spcBef>
              <a:spcAft>
                <a:spcPts val="0"/>
              </a:spcAft>
              <a:buSzPts val="2500"/>
              <a:buChar char="•"/>
            </a:pPr>
            <a:r>
              <a:rPr lang="en-US" dirty="0"/>
              <a:t>System Requirements</a:t>
            </a:r>
            <a:endParaRPr dirty="0"/>
          </a:p>
          <a:p>
            <a:pPr marL="457200" lvl="0" indent="-387350" algn="l" rtl="0">
              <a:spcBef>
                <a:spcPts val="0"/>
              </a:spcBef>
              <a:spcAft>
                <a:spcPts val="0"/>
              </a:spcAft>
              <a:buSzPts val="2500"/>
              <a:buChar char="•"/>
            </a:pPr>
            <a:r>
              <a:rPr lang="en-US" dirty="0"/>
              <a:t>Algorithm</a:t>
            </a:r>
            <a:endParaRPr dirty="0"/>
          </a:p>
          <a:p>
            <a:pPr marL="457200" lvl="0" indent="-387350" algn="l" rtl="0">
              <a:spcBef>
                <a:spcPts val="0"/>
              </a:spcBef>
              <a:spcAft>
                <a:spcPts val="0"/>
              </a:spcAft>
              <a:buSzPts val="2500"/>
              <a:buChar char="•"/>
            </a:pPr>
            <a:r>
              <a:rPr lang="en-US" dirty="0"/>
              <a:t>List of Modules</a:t>
            </a:r>
            <a:endParaRPr dirty="0"/>
          </a:p>
          <a:p>
            <a:pPr marL="457200" lvl="0" indent="-387350" algn="l" rtl="0">
              <a:spcBef>
                <a:spcPts val="0"/>
              </a:spcBef>
              <a:spcAft>
                <a:spcPts val="0"/>
              </a:spcAft>
              <a:buSzPts val="2500"/>
              <a:buChar char="•"/>
            </a:pPr>
            <a:r>
              <a:rPr lang="en-US" dirty="0"/>
              <a:t>Module 1, 2, 3, 4 </a:t>
            </a:r>
            <a:endParaRPr dirty="0"/>
          </a:p>
          <a:p>
            <a:pPr marL="457200" lvl="0" indent="-387350" algn="l" rtl="0">
              <a:spcBef>
                <a:spcPts val="0"/>
              </a:spcBef>
              <a:spcAft>
                <a:spcPts val="0"/>
              </a:spcAft>
              <a:buSzPts val="2500"/>
              <a:buChar char="•"/>
            </a:pPr>
            <a:r>
              <a:rPr lang="en-US" dirty="0"/>
              <a:t>Final Output</a:t>
            </a:r>
            <a:endParaRPr dirty="0"/>
          </a:p>
          <a:p>
            <a:pPr marL="457200" lvl="0" indent="-387350" algn="l" rtl="0">
              <a:spcBef>
                <a:spcPts val="0"/>
              </a:spcBef>
              <a:spcAft>
                <a:spcPts val="0"/>
              </a:spcAft>
              <a:buSzPts val="2500"/>
              <a:buChar char="•"/>
            </a:pPr>
            <a:r>
              <a:rPr lang="en-US" dirty="0"/>
              <a:t>Conclusion</a:t>
            </a:r>
            <a:endParaRPr dirty="0"/>
          </a:p>
          <a:p>
            <a:pPr marL="457200" lvl="0" indent="-387350" algn="l" rtl="0">
              <a:spcBef>
                <a:spcPts val="0"/>
              </a:spcBef>
              <a:spcAft>
                <a:spcPts val="0"/>
              </a:spcAft>
              <a:buSzPts val="2500"/>
              <a:buChar char="•"/>
            </a:pPr>
            <a:r>
              <a:rPr lang="en-US" dirty="0"/>
              <a:t>Future Scope</a:t>
            </a:r>
            <a:endParaRPr dirty="0"/>
          </a:p>
          <a:p>
            <a:pPr marL="457200" lvl="0" indent="-387350" algn="l" rtl="0">
              <a:spcBef>
                <a:spcPts val="0"/>
              </a:spcBef>
              <a:spcAft>
                <a:spcPts val="0"/>
              </a:spcAft>
              <a:buSzPts val="2500"/>
              <a:buChar char="•"/>
            </a:pPr>
            <a:r>
              <a:rPr lang="en-US" dirty="0"/>
              <a:t>References</a:t>
            </a:r>
            <a:endParaRPr dirty="0"/>
          </a:p>
        </p:txBody>
      </p:sp>
      <p:sp>
        <p:nvSpPr>
          <p:cNvPr id="234" name="Google Shape;234;p23"/>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pic>
        <p:nvPicPr>
          <p:cNvPr id="235" name="Google Shape;235;p23"/>
          <p:cNvPicPr preferRelativeResize="0"/>
          <p:nvPr/>
        </p:nvPicPr>
        <p:blipFill rotWithShape="1">
          <a:blip r:embed="rId3">
            <a:alphaModFix/>
          </a:blip>
          <a:srcRect/>
          <a:stretch/>
        </p:blipFill>
        <p:spPr>
          <a:xfrm rot="10800000">
            <a:off x="10584225" y="1"/>
            <a:ext cx="1607775" cy="68686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4"/>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241" name="Google Shape;241;p24"/>
          <p:cNvSpPr txBox="1"/>
          <p:nvPr/>
        </p:nvSpPr>
        <p:spPr>
          <a:xfrm>
            <a:off x="474228" y="727459"/>
            <a:ext cx="7342622" cy="121556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accent1"/>
              </a:buClr>
              <a:buSzPts val="4400"/>
              <a:buFont typeface="Calibri"/>
              <a:buNone/>
            </a:pPr>
            <a:r>
              <a:rPr lang="en-US" sz="4400" b="0" i="0" u="none" strike="noStrike" cap="none">
                <a:solidFill>
                  <a:schemeClr val="accent1"/>
                </a:solidFill>
                <a:latin typeface="Calibri"/>
                <a:ea typeface="Calibri"/>
                <a:cs typeface="Calibri"/>
                <a:sym typeface="Calibri"/>
              </a:rPr>
              <a:t>Introduction</a:t>
            </a:r>
            <a:endParaRPr sz="4400" b="0" i="0" u="none" strike="noStrike" cap="none">
              <a:solidFill>
                <a:schemeClr val="accent1"/>
              </a:solidFill>
              <a:latin typeface="Calibri"/>
              <a:ea typeface="Calibri"/>
              <a:cs typeface="Calibri"/>
              <a:sym typeface="Calibri"/>
            </a:endParaRPr>
          </a:p>
        </p:txBody>
      </p:sp>
      <p:sp>
        <p:nvSpPr>
          <p:cNvPr id="242" name="Google Shape;242;p24"/>
          <p:cNvSpPr txBox="1"/>
          <p:nvPr/>
        </p:nvSpPr>
        <p:spPr>
          <a:xfrm>
            <a:off x="598053" y="1253815"/>
            <a:ext cx="9593697" cy="4299260"/>
          </a:xfrm>
          <a:prstGeom prst="rect">
            <a:avLst/>
          </a:prstGeom>
          <a:noFill/>
          <a:ln>
            <a:noFill/>
          </a:ln>
        </p:spPr>
        <p:txBody>
          <a:bodyPr spcFirstLastPara="1" wrap="square" lIns="91425" tIns="45700" rIns="91425" bIns="45700" anchor="t" anchorCtr="0">
            <a:normAutofit/>
          </a:bodyPr>
          <a:lstStyle/>
          <a:p>
            <a:pPr marL="228600" marR="0" lvl="0" indent="-76200" algn="l" rtl="0">
              <a:lnSpc>
                <a:spcPct val="90000"/>
              </a:lnSpc>
              <a:spcBef>
                <a:spcPts val="0"/>
              </a:spcBef>
              <a:spcAft>
                <a:spcPts val="0"/>
              </a:spcAft>
              <a:buClr>
                <a:srgbClr val="2E7A4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43" name="Google Shape;243;p24"/>
          <p:cNvSpPr txBox="1"/>
          <p:nvPr/>
        </p:nvSpPr>
        <p:spPr>
          <a:xfrm>
            <a:off x="559068" y="1294464"/>
            <a:ext cx="10498572" cy="4905081"/>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1500"/>
              </a:spcBef>
              <a:spcAft>
                <a:spcPts val="0"/>
              </a:spcAft>
              <a:buClr>
                <a:srgbClr val="2E7A40"/>
              </a:buClr>
              <a:buSzPts val="2400"/>
              <a:buFont typeface="Arial"/>
              <a:buNone/>
            </a:pPr>
            <a:r>
              <a:rPr lang="en-US" sz="2300" b="0" i="0" u="none" strike="noStrike" cap="none" dirty="0">
                <a:solidFill>
                  <a:schemeClr val="tx1"/>
                </a:solidFill>
                <a:latin typeface="Calibri" panose="020F0502020204030204" pitchFamily="34" charset="0"/>
                <a:ea typeface="Times New Roman"/>
                <a:cs typeface="Calibri" panose="020F0502020204030204" pitchFamily="34" charset="0"/>
                <a:sym typeface="Times New Roman"/>
              </a:rPr>
              <a:t>The shopping sector has greatly evolved due to the Internet revolution. Most of the population takes into consideration online shopping more than the traditional method of shopping. </a:t>
            </a:r>
            <a:endParaRPr sz="2300" b="0" i="0" u="none" strike="noStrike" cap="none" dirty="0">
              <a:solidFill>
                <a:schemeClr val="tx1"/>
              </a:solidFill>
              <a:latin typeface="Calibri" panose="020F0502020204030204" pitchFamily="34" charset="0"/>
              <a:ea typeface="Times New Roman"/>
              <a:cs typeface="Calibri" panose="020F0502020204030204" pitchFamily="34" charset="0"/>
              <a:sym typeface="Times New Roman"/>
            </a:endParaRPr>
          </a:p>
          <a:p>
            <a:pPr marL="0" marR="0" lvl="0" indent="0" algn="l" rtl="0">
              <a:lnSpc>
                <a:spcPct val="90000"/>
              </a:lnSpc>
              <a:spcBef>
                <a:spcPts val="1500"/>
              </a:spcBef>
              <a:spcAft>
                <a:spcPts val="0"/>
              </a:spcAft>
              <a:buClr>
                <a:srgbClr val="2E7A40"/>
              </a:buClr>
              <a:buSzPts val="2400"/>
              <a:buFont typeface="Arial"/>
              <a:buNone/>
            </a:pPr>
            <a:r>
              <a:rPr lang="en-US" sz="2300" b="0" i="0" u="none" strike="noStrike" cap="none" dirty="0">
                <a:solidFill>
                  <a:schemeClr val="tx1"/>
                </a:solidFill>
                <a:latin typeface="Calibri" panose="020F0502020204030204" pitchFamily="34" charset="0"/>
                <a:ea typeface="Times New Roman"/>
                <a:cs typeface="Calibri" panose="020F0502020204030204" pitchFamily="34" charset="0"/>
                <a:sym typeface="Times New Roman"/>
              </a:rPr>
              <a:t>The biggest perks of online shopping are  convenience, better prices, more variety, easy price  comparisons, no crowds, etc. </a:t>
            </a:r>
            <a:endParaRPr sz="2300" b="0" i="0" u="none" strike="noStrike" cap="none" dirty="0">
              <a:solidFill>
                <a:schemeClr val="tx1"/>
              </a:solidFill>
              <a:latin typeface="Calibri" panose="020F0502020204030204" pitchFamily="34" charset="0"/>
              <a:ea typeface="Times New Roman"/>
              <a:cs typeface="Calibri" panose="020F0502020204030204" pitchFamily="34" charset="0"/>
              <a:sym typeface="Times New Roman"/>
            </a:endParaRPr>
          </a:p>
          <a:p>
            <a:pPr marL="0" marR="0" lvl="0" indent="0" algn="l" rtl="0">
              <a:lnSpc>
                <a:spcPct val="90000"/>
              </a:lnSpc>
              <a:spcBef>
                <a:spcPts val="1500"/>
              </a:spcBef>
              <a:spcAft>
                <a:spcPts val="0"/>
              </a:spcAft>
              <a:buClr>
                <a:srgbClr val="2E7A40"/>
              </a:buClr>
              <a:buSzPts val="2400"/>
              <a:buFont typeface="Arial"/>
              <a:buNone/>
            </a:pPr>
            <a:r>
              <a:rPr lang="en-US" sz="2300" b="0" i="0" dirty="0">
                <a:solidFill>
                  <a:schemeClr val="tx1"/>
                </a:solidFill>
                <a:effectLst/>
                <a:latin typeface="Calibri" panose="020F0502020204030204" pitchFamily="34" charset="0"/>
                <a:cs typeface="Calibri" panose="020F0502020204030204" pitchFamily="34" charset="0"/>
              </a:rPr>
              <a:t>The result of which will enable the end-user to make better decisions, ability to predict future sales, increase the production dependencies on the demand, and also regional sales can be calculated.</a:t>
            </a:r>
            <a:endParaRPr sz="2300" b="0" i="0" u="none" strike="noStrike" cap="none" dirty="0">
              <a:solidFill>
                <a:schemeClr val="tx1"/>
              </a:solidFill>
              <a:latin typeface="Calibri" panose="020F0502020204030204" pitchFamily="34" charset="0"/>
              <a:ea typeface="Calibri"/>
              <a:cs typeface="Calibri" panose="020F0502020204030204" pitchFamily="34" charset="0"/>
              <a:sym typeface="Calibri"/>
            </a:endParaRPr>
          </a:p>
        </p:txBody>
      </p:sp>
      <p:pic>
        <p:nvPicPr>
          <p:cNvPr id="244" name="Google Shape;244;p24"/>
          <p:cNvPicPr preferRelativeResize="0"/>
          <p:nvPr/>
        </p:nvPicPr>
        <p:blipFill rotWithShape="1">
          <a:blip r:embed="rId3">
            <a:alphaModFix/>
          </a:blip>
          <a:srcRect/>
          <a:stretch/>
        </p:blipFill>
        <p:spPr>
          <a:xfrm>
            <a:off x="11011975" y="89325"/>
            <a:ext cx="1010100" cy="671475"/>
          </a:xfrm>
          <a:prstGeom prst="rect">
            <a:avLst/>
          </a:prstGeom>
          <a:noFill/>
          <a:ln>
            <a:noFill/>
          </a:ln>
        </p:spPr>
      </p:pic>
      <p:pic>
        <p:nvPicPr>
          <p:cNvPr id="245" name="Google Shape;245;p24"/>
          <p:cNvPicPr preferRelativeResize="0"/>
          <p:nvPr/>
        </p:nvPicPr>
        <p:blipFill rotWithShape="1">
          <a:blip r:embed="rId4">
            <a:alphaModFix/>
          </a:blip>
          <a:srcRect/>
          <a:stretch/>
        </p:blipFill>
        <p:spPr>
          <a:xfrm>
            <a:off x="9184500" y="4009650"/>
            <a:ext cx="3266202" cy="28483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5"/>
          <p:cNvSpPr txBox="1"/>
          <p:nvPr/>
        </p:nvSpPr>
        <p:spPr>
          <a:xfrm>
            <a:off x="493278" y="711540"/>
            <a:ext cx="7717271" cy="1031536"/>
          </a:xfrm>
          <a:prstGeom prst="rect">
            <a:avLst/>
          </a:prstGeom>
          <a:noFill/>
          <a:ln>
            <a:noFill/>
          </a:ln>
        </p:spPr>
        <p:txBody>
          <a:bodyPr spcFirstLastPara="1" wrap="square" lIns="288000" tIns="45700" rIns="91425" bIns="0" anchor="ctr" anchorCtr="0">
            <a:normAutofit/>
          </a:bodyPr>
          <a:lstStyle/>
          <a:p>
            <a:pPr marL="0" marR="0" lvl="0" indent="0" algn="l" rtl="0">
              <a:lnSpc>
                <a:spcPct val="90000"/>
              </a:lnSpc>
              <a:spcBef>
                <a:spcPts val="0"/>
              </a:spcBef>
              <a:spcAft>
                <a:spcPts val="0"/>
              </a:spcAft>
              <a:buClr>
                <a:schemeClr val="dk1"/>
              </a:buClr>
              <a:buSzPts val="3600"/>
              <a:buFont typeface="Calibri"/>
              <a:buNone/>
            </a:pPr>
            <a:r>
              <a:rPr lang="en-US" sz="4000" b="1" i="0" u="none" strike="noStrike" cap="none">
                <a:solidFill>
                  <a:schemeClr val="dk1"/>
                </a:solidFill>
                <a:latin typeface="Calibri"/>
                <a:ea typeface="Calibri"/>
                <a:cs typeface="Calibri"/>
                <a:sym typeface="Calibri"/>
              </a:rPr>
              <a:t>Existing System</a:t>
            </a:r>
            <a:endParaRPr sz="1600" b="0" i="0" u="none" strike="noStrike" cap="none">
              <a:solidFill>
                <a:schemeClr val="dk1"/>
              </a:solidFill>
              <a:latin typeface="Arial"/>
              <a:ea typeface="Arial"/>
              <a:cs typeface="Arial"/>
              <a:sym typeface="Arial"/>
            </a:endParaRPr>
          </a:p>
        </p:txBody>
      </p:sp>
      <p:sp>
        <p:nvSpPr>
          <p:cNvPr id="251" name="Google Shape;251;p25"/>
          <p:cNvSpPr txBox="1"/>
          <p:nvPr/>
        </p:nvSpPr>
        <p:spPr>
          <a:xfrm>
            <a:off x="851477" y="1923825"/>
            <a:ext cx="10875302" cy="4348637"/>
          </a:xfrm>
          <a:prstGeom prst="rect">
            <a:avLst/>
          </a:prstGeom>
          <a:noFill/>
          <a:ln>
            <a:noFill/>
          </a:ln>
        </p:spPr>
        <p:txBody>
          <a:bodyPr spcFirstLastPara="1" wrap="square" lIns="91425" tIns="45700" rIns="91425" bIns="45700" anchor="t" anchorCtr="0">
            <a:normAutofit/>
          </a:bodyPr>
          <a:lstStyle/>
          <a:p>
            <a:pPr marL="457200" marR="0" lvl="0" indent="-457200" algn="l" rtl="0">
              <a:lnSpc>
                <a:spcPct val="100000"/>
              </a:lnSpc>
              <a:spcBef>
                <a:spcPts val="0"/>
              </a:spcBef>
              <a:spcAft>
                <a:spcPts val="0"/>
              </a:spcAft>
              <a:buClr>
                <a:srgbClr val="000000"/>
              </a:buClr>
              <a:buSzPts val="2600"/>
              <a:buFont typeface="Arial"/>
              <a:buChar char="•"/>
            </a:pPr>
            <a:r>
              <a:rPr lang="en-US" sz="2600" b="0" i="0" u="none" strike="noStrike" cap="none" dirty="0">
                <a:solidFill>
                  <a:srgbClr val="000000"/>
                </a:solidFill>
                <a:latin typeface="Calibri" panose="020F0502020204030204" pitchFamily="34" charset="0"/>
                <a:cs typeface="Calibri" panose="020F0502020204030204" pitchFamily="34" charset="0"/>
                <a:sym typeface="Arial"/>
              </a:rPr>
              <a:t>Making analysis of behavior on Black Friday highlighting the attributes like occupation, martial status affecting the sales on the day of Black Friday using Conventional methods.</a:t>
            </a:r>
            <a:endParaRPr dirty="0">
              <a:latin typeface="Calibri" panose="020F0502020204030204" pitchFamily="34" charset="0"/>
              <a:cs typeface="Calibri" panose="020F0502020204030204" pitchFamily="34" charset="0"/>
            </a:endParaRPr>
          </a:p>
          <a:p>
            <a:pPr marL="457200" marR="0" lvl="0" indent="-457200" algn="l" rtl="0">
              <a:lnSpc>
                <a:spcPct val="100000"/>
              </a:lnSpc>
              <a:spcBef>
                <a:spcPts val="0"/>
              </a:spcBef>
              <a:spcAft>
                <a:spcPts val="0"/>
              </a:spcAft>
              <a:buClr>
                <a:srgbClr val="000000"/>
              </a:buClr>
              <a:buSzPts val="2600"/>
              <a:buFont typeface="Arial"/>
              <a:buChar char="•"/>
            </a:pPr>
            <a:r>
              <a:rPr lang="en-US" sz="2600" b="0" i="0" u="none" strike="noStrike" cap="none" dirty="0">
                <a:solidFill>
                  <a:srgbClr val="000000"/>
                </a:solidFill>
                <a:latin typeface="Calibri" panose="020F0502020204030204" pitchFamily="34" charset="0"/>
                <a:cs typeface="Calibri" panose="020F0502020204030204" pitchFamily="34" charset="0"/>
                <a:sym typeface="Arial"/>
              </a:rPr>
              <a:t>Explained how the visualization can affect the psychology of customers and marketing. They have discussed about the features like environment color which can enhance customer feeling, and purchase likelihood.</a:t>
            </a:r>
            <a:endParaRPr dirty="0">
              <a:latin typeface="Calibri" panose="020F0502020204030204" pitchFamily="34" charset="0"/>
              <a:cs typeface="Calibri" panose="020F0502020204030204" pitchFamily="34" charset="0"/>
            </a:endParaRPr>
          </a:p>
          <a:p>
            <a:pPr marL="457200" marR="0" lvl="0" indent="-457200" algn="l" rtl="0">
              <a:lnSpc>
                <a:spcPct val="100000"/>
              </a:lnSpc>
              <a:spcBef>
                <a:spcPts val="0"/>
              </a:spcBef>
              <a:spcAft>
                <a:spcPts val="0"/>
              </a:spcAft>
              <a:buClr>
                <a:srgbClr val="000000"/>
              </a:buClr>
              <a:buSzPts val="2600"/>
              <a:buFont typeface="Arial"/>
              <a:buChar char="•"/>
            </a:pPr>
            <a:r>
              <a:rPr lang="en-US" sz="2600" b="0" i="0" u="none" strike="noStrike" cap="none" dirty="0">
                <a:solidFill>
                  <a:srgbClr val="000000"/>
                </a:solidFill>
                <a:latin typeface="Calibri" panose="020F0502020204030204" pitchFamily="34" charset="0"/>
                <a:cs typeface="Calibri" panose="020F0502020204030204" pitchFamily="34" charset="0"/>
                <a:sym typeface="Arial"/>
              </a:rPr>
              <a:t>Research methods combining qualitative and quantitative sampling, data collection and older analysis techniques manually.</a:t>
            </a:r>
            <a:endParaRPr sz="2600" b="0" i="0" u="none" strike="noStrike" cap="none" dirty="0">
              <a:solidFill>
                <a:srgbClr val="000000"/>
              </a:solidFill>
              <a:latin typeface="Calibri" panose="020F0502020204030204" pitchFamily="34" charset="0"/>
              <a:cs typeface="Calibri" panose="020F0502020204030204" pitchFamily="34" charset="0"/>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6"/>
          <p:cNvSpPr txBox="1">
            <a:spLocks noGrp="1"/>
          </p:cNvSpPr>
          <p:nvPr>
            <p:ph type="ctrTitle"/>
          </p:nvPr>
        </p:nvSpPr>
        <p:spPr>
          <a:xfrm>
            <a:off x="702828" y="323850"/>
            <a:ext cx="7717271" cy="1031536"/>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300"/>
              <a:buFont typeface="Calibri"/>
              <a:buNone/>
            </a:pPr>
            <a:r>
              <a:rPr lang="en-US"/>
              <a:t>Disadvantages of Existing System</a:t>
            </a:r>
            <a:endParaRPr/>
          </a:p>
        </p:txBody>
      </p:sp>
      <p:sp>
        <p:nvSpPr>
          <p:cNvPr id="257" name="Google Shape;257;p26"/>
          <p:cNvSpPr txBox="1"/>
          <p:nvPr/>
        </p:nvSpPr>
        <p:spPr>
          <a:xfrm>
            <a:off x="702828" y="1781176"/>
            <a:ext cx="11232497" cy="4234613"/>
          </a:xfrm>
          <a:prstGeom prst="rect">
            <a:avLst/>
          </a:prstGeom>
          <a:noFill/>
          <a:ln>
            <a:noFill/>
          </a:ln>
        </p:spPr>
        <p:txBody>
          <a:bodyPr spcFirstLastPara="1" wrap="square" lIns="91425" tIns="45700" rIns="91425" bIns="45700" anchor="t" anchorCtr="0">
            <a:normAutofit/>
          </a:bodyPr>
          <a:lstStyle/>
          <a:p>
            <a:pPr marL="457200" marR="0" lvl="0" indent="-457200" algn="l" rtl="0">
              <a:lnSpc>
                <a:spcPct val="100000"/>
              </a:lnSpc>
              <a:spcBef>
                <a:spcPts val="0"/>
              </a:spcBef>
              <a:spcAft>
                <a:spcPts val="0"/>
              </a:spcAft>
              <a:buClr>
                <a:srgbClr val="000000"/>
              </a:buClr>
              <a:buSzPts val="2800"/>
              <a:buFont typeface="Arial"/>
              <a:buChar char="•"/>
            </a:pPr>
            <a:r>
              <a:rPr lang="en-US" sz="2800" b="0" i="0" u="none" strike="noStrike" cap="none" dirty="0">
                <a:solidFill>
                  <a:srgbClr val="000000"/>
                </a:solidFill>
                <a:latin typeface="Calibri" panose="020F0502020204030204" pitchFamily="34" charset="0"/>
                <a:cs typeface="Calibri" panose="020F0502020204030204" pitchFamily="34" charset="0"/>
                <a:sym typeface="Arial"/>
              </a:rPr>
              <a:t>Of all the above study, we found that there is a lack of experimentation for various types of dataset splits.</a:t>
            </a:r>
            <a:endParaRPr dirty="0">
              <a:latin typeface="Calibri" panose="020F0502020204030204" pitchFamily="34" charset="0"/>
              <a:cs typeface="Calibri" panose="020F0502020204030204" pitchFamily="34" charset="0"/>
            </a:endParaRPr>
          </a:p>
          <a:p>
            <a:pPr marL="457200" marR="0" lvl="0" indent="-457200" algn="l" rtl="0">
              <a:lnSpc>
                <a:spcPct val="100000"/>
              </a:lnSpc>
              <a:spcBef>
                <a:spcPts val="0"/>
              </a:spcBef>
              <a:spcAft>
                <a:spcPts val="0"/>
              </a:spcAft>
              <a:buClr>
                <a:srgbClr val="000000"/>
              </a:buClr>
              <a:buSzPts val="2800"/>
              <a:buFont typeface="Arial"/>
              <a:buChar char="•"/>
            </a:pPr>
            <a:r>
              <a:rPr lang="en-US" sz="2800" b="0" i="0" u="none" strike="noStrike" cap="none" dirty="0">
                <a:solidFill>
                  <a:srgbClr val="000000"/>
                </a:solidFill>
                <a:latin typeface="Calibri" panose="020F0502020204030204" pitchFamily="34" charset="0"/>
                <a:cs typeface="Calibri" panose="020F0502020204030204" pitchFamily="34" charset="0"/>
                <a:sym typeface="Arial"/>
              </a:rPr>
              <a:t>It takes lot of time to </a:t>
            </a:r>
            <a:r>
              <a:rPr lang="en-US" sz="2800" b="0" i="0" u="none" strike="noStrike" cap="none" dirty="0" err="1">
                <a:solidFill>
                  <a:srgbClr val="000000"/>
                </a:solidFill>
                <a:latin typeface="Calibri" panose="020F0502020204030204" pitchFamily="34" charset="0"/>
                <a:cs typeface="Calibri" panose="020F0502020204030204" pitchFamily="34" charset="0"/>
                <a:sym typeface="Arial"/>
              </a:rPr>
              <a:t>analyse</a:t>
            </a:r>
            <a:r>
              <a:rPr lang="en-US" sz="2800" b="0" i="0" u="none" strike="noStrike" cap="none" dirty="0">
                <a:solidFill>
                  <a:srgbClr val="000000"/>
                </a:solidFill>
                <a:latin typeface="Calibri" panose="020F0502020204030204" pitchFamily="34" charset="0"/>
                <a:cs typeface="Calibri" panose="020F0502020204030204" pitchFamily="34" charset="0"/>
                <a:sym typeface="Arial"/>
              </a:rPr>
              <a:t> the data for predictions.</a:t>
            </a:r>
            <a:endParaRPr dirty="0">
              <a:latin typeface="Calibri" panose="020F0502020204030204" pitchFamily="34" charset="0"/>
              <a:cs typeface="Calibri" panose="020F0502020204030204" pitchFamily="34" charset="0"/>
            </a:endParaRPr>
          </a:p>
          <a:p>
            <a:pPr marL="457200" marR="0" lvl="0" indent="-457200" algn="l" rtl="0">
              <a:lnSpc>
                <a:spcPct val="100000"/>
              </a:lnSpc>
              <a:spcBef>
                <a:spcPts val="0"/>
              </a:spcBef>
              <a:spcAft>
                <a:spcPts val="0"/>
              </a:spcAft>
              <a:buClr>
                <a:srgbClr val="000000"/>
              </a:buClr>
              <a:buSzPts val="2800"/>
              <a:buFont typeface="Arial"/>
              <a:buChar char="•"/>
            </a:pPr>
            <a:r>
              <a:rPr lang="en-US" sz="2800" b="0" i="0" u="none" strike="noStrike" cap="none" dirty="0">
                <a:solidFill>
                  <a:srgbClr val="000000"/>
                </a:solidFill>
                <a:latin typeface="Calibri" panose="020F0502020204030204" pitchFamily="34" charset="0"/>
                <a:cs typeface="Calibri" panose="020F0502020204030204" pitchFamily="34" charset="0"/>
                <a:sym typeface="Arial"/>
              </a:rPr>
              <a:t>It may not maintain a good accuracy of the predictions.</a:t>
            </a:r>
            <a:endParaRPr dirty="0">
              <a:latin typeface="Calibri" panose="020F0502020204030204" pitchFamily="34" charset="0"/>
              <a:cs typeface="Calibri" panose="020F0502020204030204" pitchFamily="34" charset="0"/>
            </a:endParaRPr>
          </a:p>
          <a:p>
            <a:pPr marL="457200" marR="0" lvl="0" indent="-457200" algn="l" rtl="0">
              <a:lnSpc>
                <a:spcPct val="100000"/>
              </a:lnSpc>
              <a:spcBef>
                <a:spcPts val="0"/>
              </a:spcBef>
              <a:spcAft>
                <a:spcPts val="0"/>
              </a:spcAft>
              <a:buClr>
                <a:srgbClr val="000000"/>
              </a:buClr>
              <a:buSzPts val="2800"/>
              <a:buFont typeface="Arial"/>
              <a:buChar char="•"/>
            </a:pPr>
            <a:r>
              <a:rPr lang="en-US" sz="2800" b="0" i="0" u="none" strike="noStrike" cap="none" dirty="0">
                <a:solidFill>
                  <a:srgbClr val="000000"/>
                </a:solidFill>
                <a:latin typeface="Calibri" panose="020F0502020204030204" pitchFamily="34" charset="0"/>
                <a:cs typeface="Calibri" panose="020F0502020204030204" pitchFamily="34" charset="0"/>
                <a:sym typeface="Arial"/>
              </a:rPr>
              <a:t>A small change in dataset may take lot of time for the change in process.</a:t>
            </a:r>
            <a:endParaRPr dirty="0">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7"/>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263" name="Google Shape;263;p27"/>
          <p:cNvSpPr txBox="1"/>
          <p:nvPr/>
        </p:nvSpPr>
        <p:spPr>
          <a:xfrm>
            <a:off x="598053" y="815112"/>
            <a:ext cx="7342622" cy="69960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accent1"/>
              </a:buClr>
              <a:buSzPts val="4400"/>
              <a:buFont typeface="Calibri"/>
              <a:buNone/>
            </a:pPr>
            <a:r>
              <a:rPr lang="en-US" sz="4400" b="1" i="0" u="none" strike="noStrike" cap="none">
                <a:solidFill>
                  <a:schemeClr val="accent1"/>
                </a:solidFill>
                <a:latin typeface="Calibri"/>
                <a:ea typeface="Calibri"/>
                <a:cs typeface="Calibri"/>
                <a:sym typeface="Calibri"/>
              </a:rPr>
              <a:t>Proposed System</a:t>
            </a:r>
            <a:endParaRPr sz="4400" b="1" i="0" u="none" strike="noStrike" cap="none">
              <a:solidFill>
                <a:schemeClr val="accent1"/>
              </a:solidFill>
              <a:latin typeface="Calibri"/>
              <a:ea typeface="Calibri"/>
              <a:cs typeface="Calibri"/>
              <a:sym typeface="Calibri"/>
            </a:endParaRPr>
          </a:p>
        </p:txBody>
      </p:sp>
      <p:sp>
        <p:nvSpPr>
          <p:cNvPr id="264" name="Google Shape;264;p27"/>
          <p:cNvSpPr txBox="1"/>
          <p:nvPr/>
        </p:nvSpPr>
        <p:spPr>
          <a:xfrm>
            <a:off x="648399" y="2026845"/>
            <a:ext cx="10498572" cy="4213534"/>
          </a:xfrm>
          <a:prstGeom prst="rect">
            <a:avLst/>
          </a:prstGeom>
          <a:noFill/>
          <a:ln>
            <a:noFill/>
          </a:ln>
        </p:spPr>
        <p:txBody>
          <a:bodyPr spcFirstLastPara="1" wrap="square" lIns="91425" tIns="45700" rIns="91425" bIns="45700" anchor="t" anchorCtr="0">
            <a:noAutofit/>
          </a:bodyPr>
          <a:lstStyle/>
          <a:p>
            <a:pPr marL="457200" marR="0" lvl="0" indent="-457200" algn="l" rtl="0">
              <a:lnSpc>
                <a:spcPct val="100000"/>
              </a:lnSpc>
              <a:spcBef>
                <a:spcPts val="0"/>
              </a:spcBef>
              <a:spcAft>
                <a:spcPts val="0"/>
              </a:spcAft>
              <a:buClr>
                <a:srgbClr val="000000"/>
              </a:buClr>
              <a:buSzPts val="2600"/>
              <a:buFont typeface="Arial"/>
              <a:buChar char="•"/>
            </a:pPr>
            <a:r>
              <a:rPr lang="en-US" sz="2600" b="0" i="0" u="none" strike="noStrike" cap="none" dirty="0">
                <a:solidFill>
                  <a:schemeClr val="dk1"/>
                </a:solidFill>
                <a:latin typeface="Calibri" panose="020F0502020204030204" pitchFamily="34" charset="0"/>
                <a:cs typeface="Calibri" panose="020F0502020204030204" pitchFamily="34" charset="0"/>
                <a:sym typeface="Arial"/>
              </a:rPr>
              <a:t>Sales prediction on black Friday dataset is analyzed here.</a:t>
            </a:r>
            <a:endParaRPr sz="2600" b="0" i="0" u="none" strike="noStrike" cap="none" dirty="0">
              <a:solidFill>
                <a:schemeClr val="dk1"/>
              </a:solidFill>
              <a:latin typeface="Calibri" panose="020F0502020204030204" pitchFamily="34" charset="0"/>
              <a:cs typeface="Calibri" panose="020F0502020204030204" pitchFamily="34" charset="0"/>
              <a:sym typeface="Arial"/>
            </a:endParaRPr>
          </a:p>
          <a:p>
            <a:pPr marL="457200" marR="0" lvl="0" indent="-457200" algn="l" rtl="0">
              <a:lnSpc>
                <a:spcPct val="100000"/>
              </a:lnSpc>
              <a:spcBef>
                <a:spcPts val="800"/>
              </a:spcBef>
              <a:spcAft>
                <a:spcPts val="0"/>
              </a:spcAft>
              <a:buClr>
                <a:srgbClr val="000000"/>
              </a:buClr>
              <a:buSzPts val="2600"/>
              <a:buFont typeface="Arial"/>
              <a:buChar char="•"/>
            </a:pPr>
            <a:r>
              <a:rPr lang="en-US" sz="2600" b="0" i="0" u="none" strike="noStrike" cap="none" dirty="0">
                <a:solidFill>
                  <a:schemeClr val="dk1"/>
                </a:solidFill>
                <a:latin typeface="Calibri" panose="020F0502020204030204" pitchFamily="34" charset="0"/>
                <a:cs typeface="Calibri" panose="020F0502020204030204" pitchFamily="34" charset="0"/>
                <a:sym typeface="Arial"/>
              </a:rPr>
              <a:t>The proposed approach tries to implement the machine learning model such as Random Forest Regressor.</a:t>
            </a:r>
            <a:endParaRPr sz="2600" b="0" i="0" u="none" strike="noStrike" cap="none" dirty="0">
              <a:solidFill>
                <a:schemeClr val="dk1"/>
              </a:solidFill>
              <a:latin typeface="Calibri" panose="020F0502020204030204" pitchFamily="34" charset="0"/>
              <a:cs typeface="Calibri" panose="020F0502020204030204" pitchFamily="34" charset="0"/>
              <a:sym typeface="Arial"/>
            </a:endParaRPr>
          </a:p>
          <a:p>
            <a:pPr marL="457200" marR="0" lvl="0" indent="-457200" algn="l" rtl="0">
              <a:lnSpc>
                <a:spcPct val="100000"/>
              </a:lnSpc>
              <a:spcBef>
                <a:spcPts val="800"/>
              </a:spcBef>
              <a:spcAft>
                <a:spcPts val="0"/>
              </a:spcAft>
              <a:buClr>
                <a:srgbClr val="000000"/>
              </a:buClr>
              <a:buSzPts val="2600"/>
              <a:buFont typeface="Arial"/>
              <a:buChar char="•"/>
            </a:pPr>
            <a:r>
              <a:rPr lang="en-US" sz="2600" b="0" i="0" u="none" strike="noStrike" cap="none" dirty="0">
                <a:solidFill>
                  <a:schemeClr val="dk1"/>
                </a:solidFill>
                <a:latin typeface="Calibri" panose="020F0502020204030204" pitchFamily="34" charset="0"/>
                <a:cs typeface="Calibri" panose="020F0502020204030204" pitchFamily="34" charset="0"/>
                <a:sym typeface="Arial"/>
              </a:rPr>
              <a:t>Data visualization and data analysis is proposed.</a:t>
            </a:r>
            <a:endParaRPr dirty="0">
              <a:latin typeface="Calibri" panose="020F0502020204030204" pitchFamily="34" charset="0"/>
              <a:cs typeface="Calibri" panose="020F0502020204030204" pitchFamily="34" charset="0"/>
            </a:endParaRPr>
          </a:p>
          <a:p>
            <a:pPr marL="457200" marR="0" lvl="0" indent="-457200" algn="l" rtl="0">
              <a:lnSpc>
                <a:spcPct val="100000"/>
              </a:lnSpc>
              <a:spcBef>
                <a:spcPts val="0"/>
              </a:spcBef>
              <a:spcAft>
                <a:spcPts val="0"/>
              </a:spcAft>
              <a:buClr>
                <a:srgbClr val="000000"/>
              </a:buClr>
              <a:buSzPts val="2600"/>
              <a:buFont typeface="Arial"/>
              <a:buChar char="•"/>
            </a:pPr>
            <a:r>
              <a:rPr lang="en-US" sz="2600" b="0" i="0" u="none" strike="noStrike" cap="none" dirty="0">
                <a:solidFill>
                  <a:schemeClr val="dk1"/>
                </a:solidFill>
                <a:latin typeface="Calibri" panose="020F0502020204030204" pitchFamily="34" charset="0"/>
                <a:cs typeface="Calibri" panose="020F0502020204030204" pitchFamily="34" charset="0"/>
                <a:sym typeface="Arial"/>
              </a:rPr>
              <a:t>A prediction model to analyze the customer's past spending and predict the future spending of the customer.</a:t>
            </a:r>
            <a:endParaRPr dirty="0">
              <a:latin typeface="Calibri" panose="020F0502020204030204" pitchFamily="34" charset="0"/>
              <a:cs typeface="Calibri" panose="020F0502020204030204" pitchFamily="34" charset="0"/>
            </a:endParaRPr>
          </a:p>
          <a:p>
            <a:pPr marL="457200" marR="0" lvl="0" indent="-457200" algn="l" rtl="0">
              <a:lnSpc>
                <a:spcPct val="100000"/>
              </a:lnSpc>
              <a:spcBef>
                <a:spcPts val="0"/>
              </a:spcBef>
              <a:spcAft>
                <a:spcPts val="0"/>
              </a:spcAft>
              <a:buClr>
                <a:srgbClr val="000000"/>
              </a:buClr>
              <a:buSzPts val="2600"/>
              <a:buFont typeface="Arial"/>
              <a:buChar char="•"/>
            </a:pPr>
            <a:r>
              <a:rPr lang="en-US" sz="2600" b="0" i="0" u="none" strike="noStrike" cap="none" dirty="0">
                <a:solidFill>
                  <a:schemeClr val="dk1"/>
                </a:solidFill>
                <a:latin typeface="Calibri" panose="020F0502020204030204" pitchFamily="34" charset="0"/>
                <a:cs typeface="Calibri" panose="020F0502020204030204" pitchFamily="34" charset="0"/>
                <a:sym typeface="Arial"/>
              </a:rPr>
              <a:t>The performance evaluation measure Root Mean Squared Error (RMSE) is used to evaluate the models used.</a:t>
            </a:r>
            <a:br>
              <a:rPr lang="en-US" sz="2600" b="0" i="0" u="none" strike="noStrike" cap="none" dirty="0">
                <a:solidFill>
                  <a:schemeClr val="dk1"/>
                </a:solidFill>
                <a:latin typeface="Calibri" panose="020F0502020204030204" pitchFamily="34" charset="0"/>
                <a:cs typeface="Calibri" panose="020F0502020204030204" pitchFamily="34" charset="0"/>
                <a:sym typeface="Arial"/>
              </a:rPr>
            </a:br>
            <a:endParaRPr sz="2600" b="0" i="0" u="none" strike="noStrike" cap="none" dirty="0">
              <a:solidFill>
                <a:schemeClr val="dk1"/>
              </a:solidFill>
              <a:latin typeface="Calibri" panose="020F0502020204030204" pitchFamily="34" charset="0"/>
              <a:cs typeface="Calibri" panose="020F0502020204030204" pitchFamily="34" charset="0"/>
              <a:sym typeface="Arial"/>
            </a:endParaRPr>
          </a:p>
        </p:txBody>
      </p:sp>
      <p:pic>
        <p:nvPicPr>
          <p:cNvPr id="265" name="Google Shape;265;p27"/>
          <p:cNvPicPr preferRelativeResize="0"/>
          <p:nvPr/>
        </p:nvPicPr>
        <p:blipFill rotWithShape="1">
          <a:blip r:embed="rId3">
            <a:alphaModFix/>
          </a:blip>
          <a:srcRect/>
          <a:stretch/>
        </p:blipFill>
        <p:spPr>
          <a:xfrm>
            <a:off x="11011975" y="89325"/>
            <a:ext cx="1010100" cy="671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8"/>
          <p:cNvSpPr txBox="1">
            <a:spLocks noGrp="1"/>
          </p:cNvSpPr>
          <p:nvPr>
            <p:ph type="ctrTitle"/>
          </p:nvPr>
        </p:nvSpPr>
        <p:spPr>
          <a:xfrm>
            <a:off x="702828" y="323850"/>
            <a:ext cx="7717200" cy="1031400"/>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300"/>
              <a:buFont typeface="Calibri"/>
              <a:buNone/>
            </a:pPr>
            <a:r>
              <a:rPr lang="en-US"/>
              <a:t>Advantages of Proposed System</a:t>
            </a:r>
            <a:endParaRPr/>
          </a:p>
        </p:txBody>
      </p:sp>
      <p:sp>
        <p:nvSpPr>
          <p:cNvPr id="271" name="Google Shape;271;p28"/>
          <p:cNvSpPr txBox="1"/>
          <p:nvPr/>
        </p:nvSpPr>
        <p:spPr>
          <a:xfrm>
            <a:off x="702828" y="1909512"/>
            <a:ext cx="10590813" cy="4090235"/>
          </a:xfrm>
          <a:prstGeom prst="rect">
            <a:avLst/>
          </a:prstGeom>
          <a:noFill/>
          <a:ln>
            <a:noFill/>
          </a:ln>
        </p:spPr>
        <p:txBody>
          <a:bodyPr spcFirstLastPara="1" wrap="square" lIns="91425" tIns="45700" rIns="91425" bIns="45700" anchor="t" anchorCtr="0">
            <a:normAutofit/>
          </a:bodyPr>
          <a:lstStyle/>
          <a:p>
            <a:pPr marL="457200" marR="0" lvl="0" indent="-457200" algn="l" rtl="0">
              <a:lnSpc>
                <a:spcPct val="100000"/>
              </a:lnSpc>
              <a:spcBef>
                <a:spcPts val="0"/>
              </a:spcBef>
              <a:spcAft>
                <a:spcPts val="0"/>
              </a:spcAft>
              <a:buClr>
                <a:srgbClr val="000000"/>
              </a:buClr>
              <a:buSzPts val="3200"/>
              <a:buFont typeface="Arial"/>
              <a:buChar char="•"/>
            </a:pPr>
            <a:r>
              <a:rPr lang="en-US" sz="3200" b="0" i="0" u="none" strike="noStrike" cap="none" dirty="0">
                <a:solidFill>
                  <a:schemeClr val="dk1"/>
                </a:solidFill>
                <a:latin typeface="Calibri" panose="020F0502020204030204" pitchFamily="34" charset="0"/>
                <a:cs typeface="Calibri" panose="020F0502020204030204" pitchFamily="34" charset="0"/>
                <a:sym typeface="Arial"/>
              </a:rPr>
              <a:t>High accuracy of data prediction.</a:t>
            </a:r>
            <a:endParaRPr dirty="0">
              <a:latin typeface="Calibri" panose="020F0502020204030204" pitchFamily="34" charset="0"/>
              <a:cs typeface="Calibri" panose="020F0502020204030204" pitchFamily="34" charset="0"/>
            </a:endParaRPr>
          </a:p>
          <a:p>
            <a:pPr marL="457200" marR="0" lvl="0" indent="-457200" algn="l" rtl="0">
              <a:lnSpc>
                <a:spcPct val="100000"/>
              </a:lnSpc>
              <a:spcBef>
                <a:spcPts val="800"/>
              </a:spcBef>
              <a:spcAft>
                <a:spcPts val="0"/>
              </a:spcAft>
              <a:buClr>
                <a:srgbClr val="000000"/>
              </a:buClr>
              <a:buSzPts val="3200"/>
              <a:buFont typeface="Arial"/>
              <a:buChar char="•"/>
            </a:pPr>
            <a:r>
              <a:rPr lang="en-US" sz="3200" b="0" i="0" u="none" strike="noStrike" cap="none" dirty="0">
                <a:solidFill>
                  <a:schemeClr val="dk1"/>
                </a:solidFill>
                <a:latin typeface="Calibri" panose="020F0502020204030204" pitchFamily="34" charset="0"/>
                <a:cs typeface="Calibri" panose="020F0502020204030204" pitchFamily="34" charset="0"/>
                <a:sym typeface="Arial"/>
              </a:rPr>
              <a:t>Regression found to be useful model for black Friday sales dataset.</a:t>
            </a:r>
            <a:endParaRPr dirty="0">
              <a:latin typeface="Calibri" panose="020F0502020204030204" pitchFamily="34" charset="0"/>
              <a:cs typeface="Calibri" panose="020F0502020204030204" pitchFamily="34" charset="0"/>
            </a:endParaRPr>
          </a:p>
          <a:p>
            <a:pPr marL="457200" marR="0" lvl="0" indent="-457200" algn="l" rtl="0">
              <a:lnSpc>
                <a:spcPct val="100000"/>
              </a:lnSpc>
              <a:spcBef>
                <a:spcPts val="800"/>
              </a:spcBef>
              <a:spcAft>
                <a:spcPts val="0"/>
              </a:spcAft>
              <a:buClr>
                <a:srgbClr val="000000"/>
              </a:buClr>
              <a:buSzPts val="3200"/>
              <a:buFont typeface="Arial"/>
              <a:buChar char="•"/>
            </a:pPr>
            <a:r>
              <a:rPr lang="en-US" sz="3200" b="0" i="0" u="none" strike="noStrike" cap="none" dirty="0">
                <a:solidFill>
                  <a:schemeClr val="dk1"/>
                </a:solidFill>
                <a:latin typeface="Calibri" panose="020F0502020204030204" pitchFamily="34" charset="0"/>
                <a:cs typeface="Calibri" panose="020F0502020204030204" pitchFamily="34" charset="0"/>
                <a:sym typeface="Arial"/>
              </a:rPr>
              <a:t>More predictions in less time and fast performance.</a:t>
            </a:r>
            <a:endParaRPr dirty="0">
              <a:latin typeface="Calibri" panose="020F0502020204030204" pitchFamily="34" charset="0"/>
              <a:cs typeface="Calibri" panose="020F0502020204030204" pitchFamily="34" charset="0"/>
            </a:endParaRPr>
          </a:p>
          <a:p>
            <a:pPr marL="457200" marR="0" lvl="0" indent="-457200" algn="l" rtl="0">
              <a:lnSpc>
                <a:spcPct val="100000"/>
              </a:lnSpc>
              <a:spcBef>
                <a:spcPts val="800"/>
              </a:spcBef>
              <a:spcAft>
                <a:spcPts val="800"/>
              </a:spcAft>
              <a:buClr>
                <a:srgbClr val="000000"/>
              </a:buClr>
              <a:buSzPts val="3200"/>
              <a:buFont typeface="Arial"/>
              <a:buChar char="•"/>
            </a:pPr>
            <a:r>
              <a:rPr lang="en-US" sz="3200" b="0" i="0" u="none" strike="noStrike" cap="none" dirty="0">
                <a:solidFill>
                  <a:schemeClr val="dk1"/>
                </a:solidFill>
                <a:latin typeface="Calibri" panose="020F0502020204030204" pitchFamily="34" charset="0"/>
                <a:cs typeface="Calibri" panose="020F0502020204030204" pitchFamily="34" charset="0"/>
                <a:sym typeface="Arial"/>
              </a:rPr>
              <a:t>We can know whether the sales are on up to the mark or not.</a:t>
            </a:r>
            <a:endParaRPr dirty="0">
              <a:latin typeface="Calibri" panose="020F0502020204030204" pitchFamily="34" charset="0"/>
              <a:cs typeface="Calibri" panose="020F0502020204030204" pitchFamily="34" charset="0"/>
            </a:endParaRPr>
          </a:p>
        </p:txBody>
      </p:sp>
      <p:pic>
        <p:nvPicPr>
          <p:cNvPr id="272" name="Google Shape;272;p28"/>
          <p:cNvPicPr preferRelativeResize="0"/>
          <p:nvPr/>
        </p:nvPicPr>
        <p:blipFill rotWithShape="1">
          <a:blip r:embed="rId3">
            <a:alphaModFix/>
          </a:blip>
          <a:srcRect/>
          <a:stretch/>
        </p:blipFill>
        <p:spPr>
          <a:xfrm>
            <a:off x="9168775" y="0"/>
            <a:ext cx="2264675" cy="2264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9"/>
          <p:cNvSpPr txBox="1">
            <a:spLocks noGrp="1"/>
          </p:cNvSpPr>
          <p:nvPr>
            <p:ph type="ctrTitle"/>
          </p:nvPr>
        </p:nvSpPr>
        <p:spPr>
          <a:xfrm>
            <a:off x="702828" y="323850"/>
            <a:ext cx="7717200" cy="1031400"/>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300"/>
              <a:buFont typeface="Calibri"/>
              <a:buNone/>
            </a:pPr>
            <a:r>
              <a:rPr lang="en-US"/>
              <a:t>System Architecture</a:t>
            </a:r>
            <a:endParaRPr/>
          </a:p>
        </p:txBody>
      </p:sp>
      <p:pic>
        <p:nvPicPr>
          <p:cNvPr id="278" name="Google Shape;278;p29"/>
          <p:cNvPicPr preferRelativeResize="0"/>
          <p:nvPr/>
        </p:nvPicPr>
        <p:blipFill rotWithShape="1">
          <a:blip r:embed="rId3">
            <a:alphaModFix/>
          </a:blip>
          <a:srcRect/>
          <a:stretch/>
        </p:blipFill>
        <p:spPr>
          <a:xfrm>
            <a:off x="9829225" y="225425"/>
            <a:ext cx="2205600" cy="2220075"/>
          </a:xfrm>
          <a:prstGeom prst="rect">
            <a:avLst/>
          </a:prstGeom>
          <a:noFill/>
          <a:ln>
            <a:noFill/>
          </a:ln>
        </p:spPr>
      </p:pic>
      <p:pic>
        <p:nvPicPr>
          <p:cNvPr id="3" name="Picture 2">
            <a:extLst>
              <a:ext uri="{FF2B5EF4-FFF2-40B4-BE49-F238E27FC236}">
                <a16:creationId xmlns:a16="http://schemas.microsoft.com/office/drawing/2014/main" id="{81E13A24-A64A-4F86-87FF-D060D03DA6CF}"/>
              </a:ext>
            </a:extLst>
          </p:cNvPr>
          <p:cNvPicPr>
            <a:picLocks noChangeAspect="1"/>
          </p:cNvPicPr>
          <p:nvPr/>
        </p:nvPicPr>
        <p:blipFill>
          <a:blip r:embed="rId4"/>
          <a:stretch>
            <a:fillRect/>
          </a:stretch>
        </p:blipFill>
        <p:spPr>
          <a:xfrm>
            <a:off x="1225484" y="1453675"/>
            <a:ext cx="8389855" cy="4719293"/>
          </a:xfrm>
          <a:prstGeom prst="rect">
            <a:avLst/>
          </a:prstGeom>
        </p:spPr>
      </p:pic>
    </p:spTree>
  </p:cSld>
  <p:clrMapOvr>
    <a:masterClrMapping/>
  </p:clrMapOvr>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496</TotalTime>
  <Words>1191</Words>
  <Application>Microsoft Office PowerPoint</Application>
  <PresentationFormat>Widescreen</PresentationFormat>
  <Paragraphs>117</Paragraphs>
  <Slides>25</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 Black</vt:lpstr>
      <vt:lpstr>Calibri</vt:lpstr>
      <vt:lpstr>Arial</vt:lpstr>
      <vt:lpstr>Office Theme</vt:lpstr>
      <vt:lpstr>Black Friday Sales Predictions Using ML</vt:lpstr>
      <vt:lpstr>Abstract</vt:lpstr>
      <vt:lpstr>Contents</vt:lpstr>
      <vt:lpstr>PowerPoint Presentation</vt:lpstr>
      <vt:lpstr>PowerPoint Presentation</vt:lpstr>
      <vt:lpstr>Disadvantages of Existing System</vt:lpstr>
      <vt:lpstr>PowerPoint Presentation</vt:lpstr>
      <vt:lpstr>Advantages of Proposed System</vt:lpstr>
      <vt:lpstr>System Architecture</vt:lpstr>
      <vt:lpstr>System Requirements</vt:lpstr>
      <vt:lpstr>Algorithm</vt:lpstr>
      <vt:lpstr>PowerPoint Presentation</vt:lpstr>
      <vt:lpstr>List Of Modules</vt:lpstr>
      <vt:lpstr>Module 1</vt:lpstr>
      <vt:lpstr>Module 2</vt:lpstr>
      <vt:lpstr>Module 3</vt:lpstr>
      <vt:lpstr>Module 4</vt:lpstr>
      <vt:lpstr>Module 1 Output</vt:lpstr>
      <vt:lpstr>Module 2 Output</vt:lpstr>
      <vt:lpstr>Module 3 Output</vt:lpstr>
      <vt:lpstr>Module 4 Output</vt:lpstr>
      <vt:lpstr>Final Output</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Friday Sales Prediction Using ML</dc:title>
  <cp:lastModifiedBy>adarsh vodnala</cp:lastModifiedBy>
  <cp:revision>16</cp:revision>
  <dcterms:modified xsi:type="dcterms:W3CDTF">2023-02-18T12:43:31Z</dcterms:modified>
</cp:coreProperties>
</file>