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Arial Black" panose="020B0A04020102020204" pitchFamily="34" charset="0"/>
      <p:regular r:id="rId18"/>
      <p:bold r:id="rId19"/>
    </p:embeddedFon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pos="597">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pos="3840"/>
        <p:guide pos="597"/>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5" name="Google Shape;28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f3e3bcb1c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5" name="Google Shape;305;gf3e3bcb1c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f3e3bcb1c2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4" name="Google Shape;314;gf3e3bcb1c2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f3e3bcb1c2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3" name="Google Shape;323;gf3e3bcb1c2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f3e3bcb1c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gf3e3bcb1c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f3e3bcb1c2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gf3e3bcb1c2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0" name="Google Shape;27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spTree>
      <p:nvGrpSpPr>
        <p:cNvPr id="1" name="Shape 13"/>
        <p:cNvGrpSpPr/>
        <p:nvPr/>
      </p:nvGrpSpPr>
      <p:grpSpPr>
        <a:xfrm>
          <a:off x="0" y="0"/>
          <a:ext cx="0" cy="0"/>
          <a:chOff x="0" y="0"/>
          <a:chExt cx="0" cy="0"/>
        </a:xfrm>
      </p:grpSpPr>
      <p:sp>
        <p:nvSpPr>
          <p:cNvPr id="14" name="Google Shape;14;p2"/>
          <p:cNvSpPr/>
          <p:nvPr/>
        </p:nvSpPr>
        <p:spPr>
          <a:xfrm rot="10800000" flipH="1">
            <a:off x="0" y="-6"/>
            <a:ext cx="10625328" cy="540411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5" name="Google Shape;15;p2"/>
          <p:cNvCxnSpPr/>
          <p:nvPr/>
        </p:nvCxnSpPr>
        <p:spPr>
          <a:xfrm rot="10800000" flipH="1">
            <a:off x="0" y="0"/>
            <a:ext cx="6030686" cy="3004456"/>
          </a:xfrm>
          <a:prstGeom prst="straightConnector1">
            <a:avLst/>
          </a:prstGeom>
          <a:noFill/>
          <a:ln w="9525" cap="flat" cmpd="sng">
            <a:solidFill>
              <a:srgbClr val="A5A5A5"/>
            </a:solidFill>
            <a:prstDash val="solid"/>
            <a:miter lim="800000"/>
            <a:headEnd type="none" w="sm" len="sm"/>
            <a:tailEnd type="none" w="sm" len="sm"/>
          </a:ln>
        </p:spPr>
      </p:cxnSp>
      <p:sp>
        <p:nvSpPr>
          <p:cNvPr id="16" name="Google Shape;16;p2"/>
          <p:cNvSpPr>
            <a:spLocks noGrp="1"/>
          </p:cNvSpPr>
          <p:nvPr>
            <p:ph type="pic" idx="2"/>
          </p:nvPr>
        </p:nvSpPr>
        <p:spPr>
          <a:xfrm>
            <a:off x="1683398" y="860944"/>
            <a:ext cx="4428523" cy="5137089"/>
          </a:xfrm>
          <a:prstGeom prst="rect">
            <a:avLst/>
          </a:prstGeom>
          <a:noFill/>
          <a:ln>
            <a:noFill/>
          </a:ln>
        </p:spPr>
      </p:sp>
      <p:cxnSp>
        <p:nvCxnSpPr>
          <p:cNvPr id="17" name="Google Shape;17;p2"/>
          <p:cNvCxnSpPr/>
          <p:nvPr/>
        </p:nvCxnSpPr>
        <p:spPr>
          <a:xfrm rot="10800000" flipH="1">
            <a:off x="9004301" y="3924299"/>
            <a:ext cx="3187700" cy="1689100"/>
          </a:xfrm>
          <a:prstGeom prst="straightConnector1">
            <a:avLst/>
          </a:prstGeom>
          <a:noFill/>
          <a:ln w="9525" cap="flat" cmpd="sng">
            <a:solidFill>
              <a:schemeClr val="accent2"/>
            </a:solidFill>
            <a:prstDash val="solid"/>
            <a:miter lim="800000"/>
            <a:headEnd type="none" w="sm" len="sm"/>
            <a:tailEnd type="none" w="sm" len="sm"/>
          </a:ln>
        </p:spPr>
      </p:cxnSp>
      <p:sp>
        <p:nvSpPr>
          <p:cNvPr id="18" name="Google Shape;18;p2" title="Title"/>
          <p:cNvSpPr txBox="1">
            <a:spLocks noGrp="1"/>
          </p:cNvSpPr>
          <p:nvPr>
            <p:ph type="ctrTitle"/>
          </p:nvPr>
        </p:nvSpPr>
        <p:spPr>
          <a:xfrm>
            <a:off x="6375721" y="2006084"/>
            <a:ext cx="4853573" cy="1616252"/>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300"/>
              <a:buFont typeface="Calibri"/>
              <a:buNone/>
              <a:defRPr sz="43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title="Subtitle"/>
          <p:cNvSpPr txBox="1">
            <a:spLocks noGrp="1"/>
          </p:cNvSpPr>
          <p:nvPr>
            <p:ph type="subTitle" idx="1"/>
          </p:nvPr>
        </p:nvSpPr>
        <p:spPr>
          <a:xfrm>
            <a:off x="6375214" y="3640998"/>
            <a:ext cx="4854339" cy="1257574"/>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2E7A40"/>
              </a:buClr>
              <a:buSzPts val="2400"/>
              <a:buFont typeface="Arial"/>
              <a:buNone/>
              <a:defRPr sz="2400" b="0" i="0" u="none" strike="noStrike" cap="none">
                <a:solidFill>
                  <a:schemeClr val="accent6"/>
                </a:solidFill>
                <a:latin typeface="Calibri"/>
                <a:ea typeface="Calibri"/>
                <a:cs typeface="Calibri"/>
                <a:sym typeface="Calibri"/>
              </a:defRPr>
            </a:lvl1pPr>
            <a:lvl2pPr marR="0" lvl="1" algn="ctr"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rgbClr val="2E7A40"/>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rgbClr val="2E7A40"/>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rgbClr val="2E7A40"/>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cxnSp>
        <p:nvCxnSpPr>
          <p:cNvPr id="20" name="Google Shape;20;p2"/>
          <p:cNvCxnSpPr/>
          <p:nvPr/>
        </p:nvCxnSpPr>
        <p:spPr>
          <a:xfrm rot="10800000" flipH="1">
            <a:off x="-17837" y="4700016"/>
            <a:ext cx="1919789" cy="1001054"/>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xt Layout 02">
  <p:cSld name="Text Layout 02">
    <p:spTree>
      <p:nvGrpSpPr>
        <p:cNvPr id="1" name="Shape 98"/>
        <p:cNvGrpSpPr/>
        <p:nvPr/>
      </p:nvGrpSpPr>
      <p:grpSpPr>
        <a:xfrm>
          <a:off x="0" y="0"/>
          <a:ext cx="0" cy="0"/>
          <a:chOff x="0" y="0"/>
          <a:chExt cx="0" cy="0"/>
        </a:xfrm>
      </p:grpSpPr>
      <p:sp>
        <p:nvSpPr>
          <p:cNvPr id="99" name="Google Shape;99;p11"/>
          <p:cNvSpPr/>
          <p:nvPr/>
        </p:nvSpPr>
        <p:spPr>
          <a:xfrm rot="10800000">
            <a:off x="1839686" y="-6"/>
            <a:ext cx="10352314" cy="5638806"/>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 name="Google Shape;100;p11"/>
          <p:cNvSpPr>
            <a:spLocks noGrp="1"/>
          </p:cNvSpPr>
          <p:nvPr>
            <p:ph type="pic" idx="2"/>
          </p:nvPr>
        </p:nvSpPr>
        <p:spPr>
          <a:xfrm>
            <a:off x="6170177" y="1435100"/>
            <a:ext cx="6021821" cy="5422900"/>
          </a:xfrm>
          <a:prstGeom prst="rect">
            <a:avLst/>
          </a:prstGeom>
          <a:solidFill>
            <a:srgbClr val="D8D8D8"/>
          </a:solidFill>
          <a:ln>
            <a:noFill/>
          </a:ln>
        </p:spPr>
      </p:sp>
      <p:sp>
        <p:nvSpPr>
          <p:cNvPr id="101" name="Google Shape;101;p11" title="Bullet Points"/>
          <p:cNvSpPr txBox="1">
            <a:spLocks noGrp="1"/>
          </p:cNvSpPr>
          <p:nvPr>
            <p:ph type="body" idx="1"/>
          </p:nvPr>
        </p:nvSpPr>
        <p:spPr>
          <a:xfrm>
            <a:off x="531378" y="3196915"/>
            <a:ext cx="4942829" cy="295827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2" name="Google Shape;102;p11"/>
          <p:cNvSpPr/>
          <p:nvPr/>
        </p:nvSpPr>
        <p:spPr>
          <a:xfrm flipH="1">
            <a:off x="2978150" y="-5"/>
            <a:ext cx="4121150" cy="1308105"/>
          </a:xfrm>
          <a:prstGeom prst="parallelogram">
            <a:avLst>
              <a:gd name="adj" fmla="val 18638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3" name="Google Shape;103;p11"/>
          <p:cNvCxnSpPr/>
          <p:nvPr/>
        </p:nvCxnSpPr>
        <p:spPr>
          <a:xfrm rot="10800000" flipH="1">
            <a:off x="10352314" y="1185452"/>
            <a:ext cx="1839685" cy="1633948"/>
          </a:xfrm>
          <a:prstGeom prst="straightConnector1">
            <a:avLst/>
          </a:prstGeom>
          <a:noFill/>
          <a:ln w="9525" cap="flat" cmpd="sng">
            <a:solidFill>
              <a:schemeClr val="accent2"/>
            </a:solidFill>
            <a:prstDash val="solid"/>
            <a:miter lim="800000"/>
            <a:headEnd type="none" w="sm" len="sm"/>
            <a:tailEnd type="none" w="sm" len="sm"/>
          </a:ln>
        </p:spPr>
      </p:cxnSp>
      <p:sp>
        <p:nvSpPr>
          <p:cNvPr id="104" name="Google Shape;104;p11" title="Subtitle"/>
          <p:cNvSpPr txBox="1">
            <a:spLocks noGrp="1"/>
          </p:cNvSpPr>
          <p:nvPr>
            <p:ph type="body" idx="3"/>
          </p:nvPr>
        </p:nvSpPr>
        <p:spPr>
          <a:xfrm>
            <a:off x="531379" y="2563477"/>
            <a:ext cx="7342621"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5" name="Google Shape;105;p11"/>
          <p:cNvSpPr txBox="1"/>
          <p:nvPr/>
        </p:nvSpPr>
        <p:spPr>
          <a:xfrm>
            <a:off x="11073384" y="237744"/>
            <a:ext cx="814647"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accent1"/>
                </a:solidFill>
                <a:latin typeface="Arial Black"/>
                <a:ea typeface="Arial Black"/>
                <a:cs typeface="Arial Black"/>
                <a:sym typeface="Arial Black"/>
              </a:rPr>
              <a:t>FR</a:t>
            </a:r>
            <a:endParaRPr sz="1400" b="0" i="0" u="none" strike="noStrike" cap="none">
              <a:solidFill>
                <a:srgbClr val="000000"/>
              </a:solidFill>
              <a:latin typeface="Arial"/>
              <a:ea typeface="Arial"/>
              <a:cs typeface="Arial"/>
              <a:sym typeface="Arial"/>
            </a:endParaRPr>
          </a:p>
        </p:txBody>
      </p:sp>
      <p:sp>
        <p:nvSpPr>
          <p:cNvPr id="106" name="Google Shape;106;p11" title="Title "/>
          <p:cNvSpPr txBox="1">
            <a:spLocks noGrp="1"/>
          </p:cNvSpPr>
          <p:nvPr>
            <p:ph type="title"/>
          </p:nvPr>
        </p:nvSpPr>
        <p:spPr>
          <a:xfrm>
            <a:off x="531378" y="1308484"/>
            <a:ext cx="7342622" cy="1215566"/>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400"/>
              <a:buFont typeface="Calibri"/>
              <a:buNone/>
              <a:defRPr sz="44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1"/>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1"/>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109"/>
        <p:cNvGrpSpPr/>
        <p:nvPr/>
      </p:nvGrpSpPr>
      <p:grpSpPr>
        <a:xfrm>
          <a:off x="0" y="0"/>
          <a:ext cx="0" cy="0"/>
          <a:chOff x="0" y="0"/>
          <a:chExt cx="0" cy="0"/>
        </a:xfrm>
      </p:grpSpPr>
      <p:sp>
        <p:nvSpPr>
          <p:cNvPr id="110" name="Google Shape;110;p12" title="Table"/>
          <p:cNvSpPr>
            <a:spLocks noGrp="1"/>
          </p:cNvSpPr>
          <p:nvPr>
            <p:ph type="tbl" idx="2"/>
          </p:nvPr>
        </p:nvSpPr>
        <p:spPr>
          <a:xfrm>
            <a:off x="531378" y="2664803"/>
            <a:ext cx="10993375" cy="3433180"/>
          </a:xfrm>
          <a:prstGeom prst="rect">
            <a:avLst/>
          </a:prstGeom>
          <a:noFill/>
          <a:ln>
            <a:noFill/>
          </a:ln>
        </p:spPr>
        <p:txBody>
          <a:bodyPr spcFirstLastPara="1" wrap="square" lIns="91400" tIns="45700" rIns="91400" bIns="45700" anchor="t" anchorCtr="0">
            <a:noAutofit/>
          </a:bodyPr>
          <a:lstStyle>
            <a:lvl1pPr marR="0" lvl="0" algn="ctr" rtl="0">
              <a:lnSpc>
                <a:spcPct val="10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12"/>
          <p:cNvSpPr txBox="1"/>
          <p:nvPr/>
        </p:nvSpPr>
        <p:spPr>
          <a:xfrm>
            <a:off x="11072378" y="235732"/>
            <a:ext cx="814647"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accent1"/>
                </a:solidFill>
                <a:latin typeface="Arial Black"/>
                <a:ea typeface="Arial Black"/>
                <a:cs typeface="Arial Black"/>
                <a:sym typeface="Arial Black"/>
              </a:rPr>
              <a:t>FR</a:t>
            </a:r>
            <a:endParaRPr sz="1400" b="0" i="0" u="none" strike="noStrike" cap="none">
              <a:solidFill>
                <a:srgbClr val="000000"/>
              </a:solidFill>
              <a:latin typeface="Arial"/>
              <a:ea typeface="Arial"/>
              <a:cs typeface="Arial"/>
              <a:sym typeface="Arial"/>
            </a:endParaRPr>
          </a:p>
        </p:txBody>
      </p:sp>
      <p:grpSp>
        <p:nvGrpSpPr>
          <p:cNvPr id="112" name="Google Shape;112;p12"/>
          <p:cNvGrpSpPr/>
          <p:nvPr/>
        </p:nvGrpSpPr>
        <p:grpSpPr>
          <a:xfrm flipH="1">
            <a:off x="7561328" y="0"/>
            <a:ext cx="4763978" cy="3541007"/>
            <a:chOff x="-124265" y="-2"/>
            <a:chExt cx="4763978" cy="3367272"/>
          </a:xfrm>
        </p:grpSpPr>
        <p:sp>
          <p:nvSpPr>
            <p:cNvPr id="113" name="Google Shape;113;p12"/>
            <p:cNvSpPr/>
            <p:nvPr/>
          </p:nvSpPr>
          <p:spPr>
            <a:xfrm>
              <a:off x="0" y="-1"/>
              <a:ext cx="4639713" cy="3367271"/>
            </a:xfrm>
            <a:prstGeom prst="diagStripe">
              <a:avLst>
                <a:gd name="adj" fmla="val 51202"/>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14" name="Google Shape;114;p12"/>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115" name="Google Shape;115;p12"/>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16" name="Google Shape;116;p12"/>
          <p:cNvSpPr/>
          <p:nvPr/>
        </p:nvSpPr>
        <p:spPr>
          <a:xfrm flipH="1">
            <a:off x="6679908" y="1"/>
            <a:ext cx="1447800" cy="639064"/>
          </a:xfrm>
          <a:prstGeom prst="parallelogram">
            <a:avLst>
              <a:gd name="adj" fmla="val 135617"/>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7" name="Google Shape;117;p12" title="Subtitle"/>
          <p:cNvSpPr txBox="1">
            <a:spLocks noGrp="1"/>
          </p:cNvSpPr>
          <p:nvPr>
            <p:ph type="body" idx="1"/>
          </p:nvPr>
        </p:nvSpPr>
        <p:spPr>
          <a:xfrm>
            <a:off x="520493" y="1376932"/>
            <a:ext cx="7368596"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8" name="Google Shape;118;p12"/>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12"/>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0" name="Google Shape;120;p12"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400"/>
              <a:buFont typeface="Calibri"/>
              <a:buNone/>
              <a:defRPr sz="44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21"/>
        <p:cNvGrpSpPr/>
        <p:nvPr/>
      </p:nvGrpSpPr>
      <p:grpSpPr>
        <a:xfrm>
          <a:off x="0" y="0"/>
          <a:ext cx="0" cy="0"/>
          <a:chOff x="0" y="0"/>
          <a:chExt cx="0" cy="0"/>
        </a:xfrm>
      </p:grpSpPr>
      <p:sp>
        <p:nvSpPr>
          <p:cNvPr id="122" name="Google Shape;122;p13" title="Title"/>
          <p:cNvSpPr txBox="1">
            <a:spLocks noGrp="1"/>
          </p:cNvSpPr>
          <p:nvPr>
            <p:ph type="ctrTitle"/>
          </p:nvPr>
        </p:nvSpPr>
        <p:spPr>
          <a:xfrm>
            <a:off x="6375721" y="1821022"/>
            <a:ext cx="4853573" cy="1616252"/>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300"/>
              <a:buFont typeface="Calibri"/>
              <a:buNone/>
              <a:defRPr sz="43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3"/>
          <p:cNvSpPr txBox="1">
            <a:spLocks noGrp="1"/>
          </p:cNvSpPr>
          <p:nvPr>
            <p:ph type="body" idx="1"/>
          </p:nvPr>
        </p:nvSpPr>
        <p:spPr>
          <a:xfrm>
            <a:off x="6822929" y="3461163"/>
            <a:ext cx="3445782" cy="28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1800"/>
              <a:buFont typeface="Arial"/>
              <a:buNone/>
              <a:defRPr sz="18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4" name="Google Shape;124;p13"/>
          <p:cNvSpPr txBox="1">
            <a:spLocks noGrp="1"/>
          </p:cNvSpPr>
          <p:nvPr>
            <p:ph type="body" idx="2"/>
          </p:nvPr>
        </p:nvSpPr>
        <p:spPr>
          <a:xfrm>
            <a:off x="6822929" y="3839451"/>
            <a:ext cx="3445782" cy="28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1800"/>
              <a:buFont typeface="Arial"/>
              <a:buNone/>
              <a:defRPr sz="18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5" name="Google Shape;125;p13"/>
          <p:cNvSpPr txBox="1">
            <a:spLocks noGrp="1"/>
          </p:cNvSpPr>
          <p:nvPr>
            <p:ph type="body" idx="3"/>
          </p:nvPr>
        </p:nvSpPr>
        <p:spPr>
          <a:xfrm>
            <a:off x="6822928" y="4216669"/>
            <a:ext cx="3445783" cy="28907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1800"/>
              <a:buFont typeface="Arial"/>
              <a:buNone/>
              <a:defRPr sz="18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6" name="Google Shape;126;p13"/>
          <p:cNvSpPr txBox="1">
            <a:spLocks noGrp="1"/>
          </p:cNvSpPr>
          <p:nvPr>
            <p:ph type="body" idx="4"/>
          </p:nvPr>
        </p:nvSpPr>
        <p:spPr>
          <a:xfrm>
            <a:off x="6822929" y="4594957"/>
            <a:ext cx="3445782" cy="28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1800"/>
              <a:buFont typeface="Arial"/>
              <a:buNone/>
              <a:defRPr sz="18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7" name="Google Shape;127;p13"/>
          <p:cNvSpPr/>
          <p:nvPr/>
        </p:nvSpPr>
        <p:spPr>
          <a:xfrm>
            <a:off x="6458938" y="3505247"/>
            <a:ext cx="258875" cy="258875"/>
          </a:xfrm>
          <a:custGeom>
            <a:avLst/>
            <a:gdLst/>
            <a:ahLst/>
            <a:cxnLst/>
            <a:rect l="l" t="t"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 name="Google Shape;128;p13"/>
          <p:cNvSpPr/>
          <p:nvPr/>
        </p:nvSpPr>
        <p:spPr>
          <a:xfrm>
            <a:off x="6507622" y="3897986"/>
            <a:ext cx="161507" cy="296095"/>
          </a:xfrm>
          <a:custGeom>
            <a:avLst/>
            <a:gdLst/>
            <a:ahLst/>
            <a:cxnLst/>
            <a:rect l="l" t="t"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 name="Google Shape;129;p13"/>
          <p:cNvSpPr/>
          <p:nvPr/>
        </p:nvSpPr>
        <p:spPr>
          <a:xfrm>
            <a:off x="6458938" y="4327945"/>
            <a:ext cx="258875" cy="188273"/>
          </a:xfrm>
          <a:custGeom>
            <a:avLst/>
            <a:gdLst/>
            <a:ahLst/>
            <a:cxnLst/>
            <a:rect l="l" t="t"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Google Shape;130;p13"/>
          <p:cNvSpPr/>
          <p:nvPr/>
        </p:nvSpPr>
        <p:spPr>
          <a:xfrm>
            <a:off x="6471716" y="4650082"/>
            <a:ext cx="233318" cy="233318"/>
          </a:xfrm>
          <a:custGeom>
            <a:avLst/>
            <a:gdLst/>
            <a:ahLst/>
            <a:cxnLst/>
            <a:rect l="l" t="t"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Google Shape;131;p13"/>
          <p:cNvSpPr/>
          <p:nvPr/>
        </p:nvSpPr>
        <p:spPr>
          <a:xfrm rot="10800000" flipH="1">
            <a:off x="0" y="-6"/>
            <a:ext cx="10625328" cy="540411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32" name="Google Shape;132;p13"/>
          <p:cNvCxnSpPr/>
          <p:nvPr/>
        </p:nvCxnSpPr>
        <p:spPr>
          <a:xfrm rot="10800000" flipH="1">
            <a:off x="0" y="0"/>
            <a:ext cx="6030686" cy="3004456"/>
          </a:xfrm>
          <a:prstGeom prst="straightConnector1">
            <a:avLst/>
          </a:prstGeom>
          <a:noFill/>
          <a:ln w="9525" cap="flat" cmpd="sng">
            <a:solidFill>
              <a:srgbClr val="A5A5A5"/>
            </a:solidFill>
            <a:prstDash val="solid"/>
            <a:miter lim="800000"/>
            <a:headEnd type="none" w="sm" len="sm"/>
            <a:tailEnd type="none" w="sm" len="sm"/>
          </a:ln>
        </p:spPr>
      </p:cxnSp>
      <p:cxnSp>
        <p:nvCxnSpPr>
          <p:cNvPr id="133" name="Google Shape;133;p13"/>
          <p:cNvCxnSpPr/>
          <p:nvPr/>
        </p:nvCxnSpPr>
        <p:spPr>
          <a:xfrm rot="10800000" flipH="1">
            <a:off x="9004301" y="3924299"/>
            <a:ext cx="3187700" cy="1689100"/>
          </a:xfrm>
          <a:prstGeom prst="straightConnector1">
            <a:avLst/>
          </a:prstGeom>
          <a:noFill/>
          <a:ln w="9525" cap="flat" cmpd="sng">
            <a:solidFill>
              <a:schemeClr val="accent2"/>
            </a:solidFill>
            <a:prstDash val="solid"/>
            <a:miter lim="800000"/>
            <a:headEnd type="none" w="sm" len="sm"/>
            <a:tailEnd type="none" w="sm" len="sm"/>
          </a:ln>
        </p:spPr>
      </p:cxnSp>
      <p:cxnSp>
        <p:nvCxnSpPr>
          <p:cNvPr id="134" name="Google Shape;134;p13"/>
          <p:cNvCxnSpPr/>
          <p:nvPr/>
        </p:nvCxnSpPr>
        <p:spPr>
          <a:xfrm rot="10800000" flipH="1">
            <a:off x="-17837" y="4700016"/>
            <a:ext cx="1919789" cy="1001054"/>
          </a:xfrm>
          <a:prstGeom prst="straightConnector1">
            <a:avLst/>
          </a:prstGeom>
          <a:noFill/>
          <a:ln w="9525" cap="flat" cmpd="sng">
            <a:solidFill>
              <a:schemeClr val="accent1"/>
            </a:solidFill>
            <a:prstDash val="solid"/>
            <a:miter lim="800000"/>
            <a:headEnd type="none" w="sm" len="sm"/>
            <a:tailEnd type="none" w="sm" len="sm"/>
          </a:ln>
        </p:spPr>
      </p:cxnSp>
      <p:sp>
        <p:nvSpPr>
          <p:cNvPr id="135" name="Google Shape;135;p13"/>
          <p:cNvSpPr>
            <a:spLocks noGrp="1"/>
          </p:cNvSpPr>
          <p:nvPr>
            <p:ph type="pic" idx="5"/>
          </p:nvPr>
        </p:nvSpPr>
        <p:spPr>
          <a:xfrm>
            <a:off x="1683398" y="860944"/>
            <a:ext cx="4428523" cy="5137089"/>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36"/>
        <p:cNvGrpSpPr/>
        <p:nvPr/>
      </p:nvGrpSpPr>
      <p:grpSpPr>
        <a:xfrm>
          <a:off x="0" y="0"/>
          <a:ext cx="0" cy="0"/>
          <a:chOff x="0" y="0"/>
          <a:chExt cx="0" cy="0"/>
        </a:xfrm>
      </p:grpSpPr>
      <p:sp>
        <p:nvSpPr>
          <p:cNvPr id="137" name="Google Shape;137;p14"/>
          <p:cNvSpPr/>
          <p:nvPr/>
        </p:nvSpPr>
        <p:spPr>
          <a:xfrm rot="10800000" flipH="1">
            <a:off x="0" y="-6"/>
            <a:ext cx="10625328" cy="540411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38" name="Google Shape;138;p14"/>
          <p:cNvCxnSpPr/>
          <p:nvPr/>
        </p:nvCxnSpPr>
        <p:spPr>
          <a:xfrm rot="10800000" flipH="1">
            <a:off x="0" y="0"/>
            <a:ext cx="6030686" cy="3004456"/>
          </a:xfrm>
          <a:prstGeom prst="straightConnector1">
            <a:avLst/>
          </a:prstGeom>
          <a:noFill/>
          <a:ln w="9525" cap="flat" cmpd="sng">
            <a:solidFill>
              <a:srgbClr val="A5A5A5"/>
            </a:solidFill>
            <a:prstDash val="solid"/>
            <a:miter lim="800000"/>
            <a:headEnd type="none" w="sm" len="sm"/>
            <a:tailEnd type="none" w="sm" len="sm"/>
          </a:ln>
        </p:spPr>
      </p:cxnSp>
      <p:cxnSp>
        <p:nvCxnSpPr>
          <p:cNvPr id="139" name="Google Shape;139;p14"/>
          <p:cNvCxnSpPr/>
          <p:nvPr/>
        </p:nvCxnSpPr>
        <p:spPr>
          <a:xfrm rot="10800000" flipH="1">
            <a:off x="9004301" y="3924299"/>
            <a:ext cx="3187700" cy="1689100"/>
          </a:xfrm>
          <a:prstGeom prst="straightConnector1">
            <a:avLst/>
          </a:prstGeom>
          <a:noFill/>
          <a:ln w="9525" cap="flat" cmpd="sng">
            <a:solidFill>
              <a:schemeClr val="accent2"/>
            </a:solidFill>
            <a:prstDash val="solid"/>
            <a:miter lim="800000"/>
            <a:headEnd type="none" w="sm" len="sm"/>
            <a:tailEnd type="none" w="sm" len="sm"/>
          </a:ln>
        </p:spPr>
      </p:cxnSp>
      <p:sp>
        <p:nvSpPr>
          <p:cNvPr id="140" name="Google Shape;140;p14" title="Title"/>
          <p:cNvSpPr txBox="1">
            <a:spLocks noGrp="1"/>
          </p:cNvSpPr>
          <p:nvPr>
            <p:ph type="ctrTitle"/>
          </p:nvPr>
        </p:nvSpPr>
        <p:spPr>
          <a:xfrm>
            <a:off x="6375721" y="2006084"/>
            <a:ext cx="4853573" cy="1616252"/>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300"/>
              <a:buFont typeface="Calibri"/>
              <a:buNone/>
              <a:defRPr sz="43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14" title="Subtitle"/>
          <p:cNvSpPr txBox="1">
            <a:spLocks noGrp="1"/>
          </p:cNvSpPr>
          <p:nvPr>
            <p:ph type="subTitle" idx="1"/>
          </p:nvPr>
        </p:nvSpPr>
        <p:spPr>
          <a:xfrm>
            <a:off x="6375214" y="3640998"/>
            <a:ext cx="4854339" cy="1257574"/>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2E7A40"/>
              </a:buClr>
              <a:buSzPts val="2400"/>
              <a:buFont typeface="Arial"/>
              <a:buNone/>
              <a:defRPr sz="2400" b="0" i="0" u="none" strike="noStrike" cap="none">
                <a:solidFill>
                  <a:schemeClr val="accent6"/>
                </a:solidFill>
                <a:latin typeface="Calibri"/>
                <a:ea typeface="Calibri"/>
                <a:cs typeface="Calibri"/>
                <a:sym typeface="Calibri"/>
              </a:defRPr>
            </a:lvl1pPr>
            <a:lvl2pPr marR="0" lvl="1" algn="ctr"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rgbClr val="2E7A40"/>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rgbClr val="2E7A40"/>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rgbClr val="2E7A40"/>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cxnSp>
        <p:nvCxnSpPr>
          <p:cNvPr id="142" name="Google Shape;142;p14"/>
          <p:cNvCxnSpPr/>
          <p:nvPr/>
        </p:nvCxnSpPr>
        <p:spPr>
          <a:xfrm rot="10800000" flipH="1">
            <a:off x="-17837" y="4700016"/>
            <a:ext cx="1919789" cy="1001054"/>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43"/>
        <p:cNvGrpSpPr/>
        <p:nvPr/>
      </p:nvGrpSpPr>
      <p:grpSpPr>
        <a:xfrm>
          <a:off x="0" y="0"/>
          <a:ext cx="0" cy="0"/>
          <a:chOff x="0" y="0"/>
          <a:chExt cx="0" cy="0"/>
        </a:xfrm>
      </p:grpSpPr>
      <p:sp>
        <p:nvSpPr>
          <p:cNvPr id="144" name="Google Shape;144;p15"/>
          <p:cNvSpPr/>
          <p:nvPr/>
        </p:nvSpPr>
        <p:spPr>
          <a:xfrm rot="10800000" flipH="1">
            <a:off x="0" y="-6"/>
            <a:ext cx="10625328" cy="540411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5" name="Google Shape;145;p15"/>
          <p:cNvSpPr/>
          <p:nvPr/>
        </p:nvSpPr>
        <p:spPr>
          <a:xfrm rot="-1641210">
            <a:off x="-637324" y="3588176"/>
            <a:ext cx="3860162" cy="1746952"/>
          </a:xfrm>
          <a:prstGeom prst="parallelogram">
            <a:avLst>
              <a:gd name="adj" fmla="val 53218"/>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46" name="Google Shape;146;p15"/>
          <p:cNvCxnSpPr/>
          <p:nvPr/>
        </p:nvCxnSpPr>
        <p:spPr>
          <a:xfrm rot="10800000" flipH="1">
            <a:off x="0" y="1010090"/>
            <a:ext cx="1785257" cy="907506"/>
          </a:xfrm>
          <a:prstGeom prst="straightConnector1">
            <a:avLst/>
          </a:prstGeom>
          <a:noFill/>
          <a:ln w="9525" cap="flat" cmpd="sng">
            <a:solidFill>
              <a:srgbClr val="A5A5A5"/>
            </a:solidFill>
            <a:prstDash val="solid"/>
            <a:miter lim="800000"/>
            <a:headEnd type="none" w="sm" len="sm"/>
            <a:tailEnd type="none" w="sm" len="sm"/>
          </a:ln>
        </p:spPr>
      </p:cxnSp>
      <p:sp>
        <p:nvSpPr>
          <p:cNvPr id="147" name="Google Shape;147;p15" title="Title"/>
          <p:cNvSpPr txBox="1">
            <a:spLocks noGrp="1"/>
          </p:cNvSpPr>
          <p:nvPr>
            <p:ph type="title"/>
          </p:nvPr>
        </p:nvSpPr>
        <p:spPr>
          <a:xfrm>
            <a:off x="6283842" y="1987420"/>
            <a:ext cx="4911633" cy="1789855"/>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000"/>
              <a:buFont typeface="Calibri"/>
              <a:buNone/>
              <a:defRPr sz="4000" b="1">
                <a:solidFill>
                  <a:schemeClr val="accen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15" title="Subtitle"/>
          <p:cNvSpPr txBox="1">
            <a:spLocks noGrp="1"/>
          </p:cNvSpPr>
          <p:nvPr>
            <p:ph type="body" idx="1"/>
          </p:nvPr>
        </p:nvSpPr>
        <p:spPr>
          <a:xfrm>
            <a:off x="6283842" y="3792046"/>
            <a:ext cx="4911633" cy="91058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rgbClr val="909090"/>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0" i="0" u="none" strike="noStrike" cap="none">
                <a:solidFill>
                  <a:srgbClr val="909090"/>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5pPr>
            <a:lvl6pPr marL="2743200" marR="0" lvl="5"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6pPr>
            <a:lvl7pPr marL="3200400" marR="0" lvl="6"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7pPr>
            <a:lvl8pPr marL="3657600" marR="0" lvl="7"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8pPr>
            <a:lvl9pPr marL="4114800" marR="0" lvl="8"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9pPr>
          </a:lstStyle>
          <a:p>
            <a:endParaRPr/>
          </a:p>
        </p:txBody>
      </p:sp>
      <p:cxnSp>
        <p:nvCxnSpPr>
          <p:cNvPr id="149" name="Google Shape;149;p15"/>
          <p:cNvCxnSpPr/>
          <p:nvPr/>
        </p:nvCxnSpPr>
        <p:spPr>
          <a:xfrm rot="10800000" flipH="1">
            <a:off x="9004301" y="3924299"/>
            <a:ext cx="3187700" cy="1689100"/>
          </a:xfrm>
          <a:prstGeom prst="straightConnector1">
            <a:avLst/>
          </a:prstGeom>
          <a:noFill/>
          <a:ln w="9525" cap="flat" cmpd="sng">
            <a:solidFill>
              <a:schemeClr val="accent2"/>
            </a:solidFill>
            <a:prstDash val="solid"/>
            <a:miter lim="800000"/>
            <a:headEnd type="none" w="sm" len="sm"/>
            <a:tailEnd type="none" w="sm" len="sm"/>
          </a:ln>
        </p:spPr>
      </p:cxnSp>
      <p:sp>
        <p:nvSpPr>
          <p:cNvPr id="150" name="Google Shape;150;p15"/>
          <p:cNvSpPr/>
          <p:nvPr/>
        </p:nvSpPr>
        <p:spPr>
          <a:xfrm>
            <a:off x="7754112" y="0"/>
            <a:ext cx="2258568" cy="742819"/>
          </a:xfrm>
          <a:prstGeom prst="parallelogram">
            <a:avLst>
              <a:gd name="adj" fmla="val 19585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51" name="Google Shape;151;p15"/>
          <p:cNvCxnSpPr/>
          <p:nvPr/>
        </p:nvCxnSpPr>
        <p:spPr>
          <a:xfrm rot="10800000" flipH="1">
            <a:off x="0" y="408562"/>
            <a:ext cx="6595353" cy="3403148"/>
          </a:xfrm>
          <a:prstGeom prst="straightConnector1">
            <a:avLst/>
          </a:prstGeom>
          <a:noFill/>
          <a:ln w="9525" cap="flat" cmpd="sng">
            <a:solidFill>
              <a:srgbClr val="A5A5A5"/>
            </a:solidFill>
            <a:prstDash val="solid"/>
            <a:miter lim="800000"/>
            <a:headEnd type="none" w="sm" len="sm"/>
            <a:tailEnd type="none" w="sm" len="sm"/>
          </a:ln>
        </p:spPr>
      </p:cxnSp>
      <p:cxnSp>
        <p:nvCxnSpPr>
          <p:cNvPr id="152" name="Google Shape;152;p15"/>
          <p:cNvCxnSpPr/>
          <p:nvPr/>
        </p:nvCxnSpPr>
        <p:spPr>
          <a:xfrm rot="10800000" flipH="1">
            <a:off x="-17837" y="5266944"/>
            <a:ext cx="1919789" cy="1001054"/>
          </a:xfrm>
          <a:prstGeom prst="straightConnector1">
            <a:avLst/>
          </a:prstGeom>
          <a:noFill/>
          <a:ln w="9525" cap="flat" cmpd="sng">
            <a:solidFill>
              <a:schemeClr val="accent1"/>
            </a:solidFill>
            <a:prstDash val="solid"/>
            <a:miter lim="800000"/>
            <a:headEnd type="none" w="sm" len="sm"/>
            <a:tailEnd type="none" w="sm" len="sm"/>
          </a:ln>
        </p:spPr>
      </p:cxnSp>
      <p:sp>
        <p:nvSpPr>
          <p:cNvPr id="153" name="Google Shape;153;p15"/>
          <p:cNvSpPr/>
          <p:nvPr/>
        </p:nvSpPr>
        <p:spPr>
          <a:xfrm rot="-1641210">
            <a:off x="-139035" y="3407045"/>
            <a:ext cx="1438399" cy="236580"/>
          </a:xfrm>
          <a:prstGeom prst="parallelogram">
            <a:avLst>
              <a:gd name="adj" fmla="val 5321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4"/>
        <p:cNvGrpSpPr/>
        <p:nvPr/>
      </p:nvGrpSpPr>
      <p:grpSpPr>
        <a:xfrm>
          <a:off x="0" y="0"/>
          <a:ext cx="0" cy="0"/>
          <a:chOff x="0" y="0"/>
          <a:chExt cx="0" cy="0"/>
        </a:xfrm>
      </p:grpSpPr>
      <p:cxnSp>
        <p:nvCxnSpPr>
          <p:cNvPr id="155" name="Google Shape;155;p16"/>
          <p:cNvCxnSpPr/>
          <p:nvPr/>
        </p:nvCxnSpPr>
        <p:spPr>
          <a:xfrm rot="10800000">
            <a:off x="-9247" y="3633967"/>
            <a:ext cx="1912619" cy="1572989"/>
          </a:xfrm>
          <a:prstGeom prst="straightConnector1">
            <a:avLst/>
          </a:prstGeom>
          <a:noFill/>
          <a:ln w="9525" cap="flat" cmpd="sng">
            <a:solidFill>
              <a:schemeClr val="accent2"/>
            </a:solidFill>
            <a:prstDash val="solid"/>
            <a:miter lim="800000"/>
            <a:headEnd type="none" w="sm" len="sm"/>
            <a:tailEnd type="none" w="sm" len="sm"/>
          </a:ln>
        </p:spPr>
      </p:cxnSp>
      <p:grpSp>
        <p:nvGrpSpPr>
          <p:cNvPr id="156" name="Google Shape;156;p16"/>
          <p:cNvGrpSpPr/>
          <p:nvPr/>
        </p:nvGrpSpPr>
        <p:grpSpPr>
          <a:xfrm flipH="1">
            <a:off x="7561328" y="0"/>
            <a:ext cx="4763978" cy="3541007"/>
            <a:chOff x="-124265" y="-2"/>
            <a:chExt cx="4763978" cy="3367272"/>
          </a:xfrm>
        </p:grpSpPr>
        <p:sp>
          <p:nvSpPr>
            <p:cNvPr id="157" name="Google Shape;157;p16"/>
            <p:cNvSpPr/>
            <p:nvPr/>
          </p:nvSpPr>
          <p:spPr>
            <a:xfrm>
              <a:off x="0" y="-1"/>
              <a:ext cx="4639713" cy="3367271"/>
            </a:xfrm>
            <a:prstGeom prst="diagStripe">
              <a:avLst>
                <a:gd name="adj" fmla="val 51202"/>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58" name="Google Shape;158;p16"/>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159" name="Google Shape;159;p16"/>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60" name="Google Shape;160;p16"/>
          <p:cNvSpPr txBox="1"/>
          <p:nvPr/>
        </p:nvSpPr>
        <p:spPr>
          <a:xfrm>
            <a:off x="11072378" y="235732"/>
            <a:ext cx="814647"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accent6"/>
                </a:solidFill>
                <a:latin typeface="Arial Black"/>
                <a:ea typeface="Arial Black"/>
                <a:cs typeface="Arial Black"/>
                <a:sym typeface="Arial Black"/>
              </a:rPr>
              <a:t>FR</a:t>
            </a:r>
            <a:endParaRPr sz="1400" b="0" i="0" u="none" strike="noStrike" cap="none">
              <a:solidFill>
                <a:srgbClr val="000000"/>
              </a:solidFill>
              <a:latin typeface="Arial"/>
              <a:ea typeface="Arial"/>
              <a:cs typeface="Arial"/>
              <a:sym typeface="Arial"/>
            </a:endParaRPr>
          </a:p>
        </p:txBody>
      </p:sp>
      <p:sp>
        <p:nvSpPr>
          <p:cNvPr id="161" name="Google Shape;161;p16"/>
          <p:cNvSpPr/>
          <p:nvPr/>
        </p:nvSpPr>
        <p:spPr>
          <a:xfrm flipH="1">
            <a:off x="6679908" y="1"/>
            <a:ext cx="1447800" cy="639064"/>
          </a:xfrm>
          <a:prstGeom prst="parallelogram">
            <a:avLst>
              <a:gd name="adj" fmla="val 135617"/>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2" name="Google Shape;162;p16"/>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16"/>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64" name="Google Shape;164;p16"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400"/>
              <a:buFont typeface="Calibri"/>
              <a:buNone/>
              <a:defRPr sz="44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16"/>
          <p:cNvSpPr txBox="1">
            <a:spLocks noGrp="1"/>
          </p:cNvSpPr>
          <p:nvPr>
            <p:ph type="body" idx="1"/>
          </p:nvPr>
        </p:nvSpPr>
        <p:spPr>
          <a:xfrm>
            <a:off x="518678" y="1671924"/>
            <a:ext cx="10835122" cy="4505039"/>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66"/>
        <p:cNvGrpSpPr/>
        <p:nvPr/>
      </p:nvGrpSpPr>
      <p:grpSpPr>
        <a:xfrm>
          <a:off x="0" y="0"/>
          <a:ext cx="0" cy="0"/>
          <a:chOff x="0" y="0"/>
          <a:chExt cx="0" cy="0"/>
        </a:xfrm>
      </p:grpSpPr>
      <p:cxnSp>
        <p:nvCxnSpPr>
          <p:cNvPr id="167" name="Google Shape;167;p17"/>
          <p:cNvCxnSpPr/>
          <p:nvPr/>
        </p:nvCxnSpPr>
        <p:spPr>
          <a:xfrm rot="10800000">
            <a:off x="-9247" y="3633967"/>
            <a:ext cx="1912619" cy="1572989"/>
          </a:xfrm>
          <a:prstGeom prst="straightConnector1">
            <a:avLst/>
          </a:prstGeom>
          <a:noFill/>
          <a:ln w="9525" cap="flat" cmpd="sng">
            <a:solidFill>
              <a:schemeClr val="accent2"/>
            </a:solidFill>
            <a:prstDash val="solid"/>
            <a:miter lim="800000"/>
            <a:headEnd type="none" w="sm" len="sm"/>
            <a:tailEnd type="none" w="sm" len="sm"/>
          </a:ln>
        </p:spPr>
      </p:cxnSp>
      <p:grpSp>
        <p:nvGrpSpPr>
          <p:cNvPr id="168" name="Google Shape;168;p17"/>
          <p:cNvGrpSpPr/>
          <p:nvPr/>
        </p:nvGrpSpPr>
        <p:grpSpPr>
          <a:xfrm flipH="1">
            <a:off x="7561328" y="0"/>
            <a:ext cx="4763978" cy="3541007"/>
            <a:chOff x="-124265" y="-2"/>
            <a:chExt cx="4763978" cy="3367272"/>
          </a:xfrm>
        </p:grpSpPr>
        <p:sp>
          <p:nvSpPr>
            <p:cNvPr id="169" name="Google Shape;169;p17"/>
            <p:cNvSpPr/>
            <p:nvPr/>
          </p:nvSpPr>
          <p:spPr>
            <a:xfrm>
              <a:off x="0" y="-1"/>
              <a:ext cx="4639713" cy="3367271"/>
            </a:xfrm>
            <a:prstGeom prst="diagStripe">
              <a:avLst>
                <a:gd name="adj" fmla="val 51202"/>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70" name="Google Shape;170;p17"/>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171" name="Google Shape;171;p17"/>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72" name="Google Shape;172;p17"/>
          <p:cNvSpPr txBox="1"/>
          <p:nvPr/>
        </p:nvSpPr>
        <p:spPr>
          <a:xfrm>
            <a:off x="11072378" y="235732"/>
            <a:ext cx="814647"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accent6"/>
                </a:solidFill>
                <a:latin typeface="Arial Black"/>
                <a:ea typeface="Arial Black"/>
                <a:cs typeface="Arial Black"/>
                <a:sym typeface="Arial Black"/>
              </a:rPr>
              <a:t>FR</a:t>
            </a:r>
            <a:endParaRPr sz="1400" b="0" i="0" u="none" strike="noStrike" cap="none">
              <a:solidFill>
                <a:srgbClr val="000000"/>
              </a:solidFill>
              <a:latin typeface="Arial"/>
              <a:ea typeface="Arial"/>
              <a:cs typeface="Arial"/>
              <a:sym typeface="Arial"/>
            </a:endParaRPr>
          </a:p>
        </p:txBody>
      </p:sp>
      <p:sp>
        <p:nvSpPr>
          <p:cNvPr id="173" name="Google Shape;173;p17"/>
          <p:cNvSpPr/>
          <p:nvPr/>
        </p:nvSpPr>
        <p:spPr>
          <a:xfrm flipH="1">
            <a:off x="6679908" y="1"/>
            <a:ext cx="1447800" cy="639064"/>
          </a:xfrm>
          <a:prstGeom prst="parallelogram">
            <a:avLst>
              <a:gd name="adj" fmla="val 135617"/>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4" name="Google Shape;174;p17"/>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17"/>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76" name="Google Shape;176;p17"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400"/>
              <a:buFont typeface="Calibri"/>
              <a:buNone/>
              <a:defRPr sz="44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17"/>
          <p:cNvSpPr txBox="1">
            <a:spLocks noGrp="1"/>
          </p:cNvSpPr>
          <p:nvPr>
            <p:ph type="body" idx="1"/>
          </p:nvPr>
        </p:nvSpPr>
        <p:spPr>
          <a:xfrm>
            <a:off x="529687" y="1651044"/>
            <a:ext cx="5181600" cy="4525919"/>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8" name="Google Shape;178;p17"/>
          <p:cNvSpPr txBox="1">
            <a:spLocks noGrp="1"/>
          </p:cNvSpPr>
          <p:nvPr>
            <p:ph type="body" idx="2"/>
          </p:nvPr>
        </p:nvSpPr>
        <p:spPr>
          <a:xfrm>
            <a:off x="6172200" y="1651044"/>
            <a:ext cx="5181600" cy="4525919"/>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79"/>
        <p:cNvGrpSpPr/>
        <p:nvPr/>
      </p:nvGrpSpPr>
      <p:grpSpPr>
        <a:xfrm>
          <a:off x="0" y="0"/>
          <a:ext cx="0" cy="0"/>
          <a:chOff x="0" y="0"/>
          <a:chExt cx="0" cy="0"/>
        </a:xfrm>
      </p:grpSpPr>
      <p:cxnSp>
        <p:nvCxnSpPr>
          <p:cNvPr id="180" name="Google Shape;180;p18"/>
          <p:cNvCxnSpPr/>
          <p:nvPr/>
        </p:nvCxnSpPr>
        <p:spPr>
          <a:xfrm rot="10800000">
            <a:off x="-9247" y="3633967"/>
            <a:ext cx="1912619" cy="1572989"/>
          </a:xfrm>
          <a:prstGeom prst="straightConnector1">
            <a:avLst/>
          </a:prstGeom>
          <a:noFill/>
          <a:ln w="9525" cap="flat" cmpd="sng">
            <a:solidFill>
              <a:schemeClr val="accent2"/>
            </a:solidFill>
            <a:prstDash val="solid"/>
            <a:miter lim="800000"/>
            <a:headEnd type="none" w="sm" len="sm"/>
            <a:tailEnd type="none" w="sm" len="sm"/>
          </a:ln>
        </p:spPr>
      </p:cxnSp>
      <p:grpSp>
        <p:nvGrpSpPr>
          <p:cNvPr id="181" name="Google Shape;181;p18"/>
          <p:cNvGrpSpPr/>
          <p:nvPr/>
        </p:nvGrpSpPr>
        <p:grpSpPr>
          <a:xfrm flipH="1">
            <a:off x="7561328" y="0"/>
            <a:ext cx="4763978" cy="3541007"/>
            <a:chOff x="-124265" y="-2"/>
            <a:chExt cx="4763978" cy="3367272"/>
          </a:xfrm>
        </p:grpSpPr>
        <p:sp>
          <p:nvSpPr>
            <p:cNvPr id="182" name="Google Shape;182;p18"/>
            <p:cNvSpPr/>
            <p:nvPr/>
          </p:nvSpPr>
          <p:spPr>
            <a:xfrm>
              <a:off x="0" y="-1"/>
              <a:ext cx="4639713" cy="3367271"/>
            </a:xfrm>
            <a:prstGeom prst="diagStripe">
              <a:avLst>
                <a:gd name="adj" fmla="val 51202"/>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83" name="Google Shape;183;p18"/>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184" name="Google Shape;184;p18"/>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5" name="Google Shape;185;p18"/>
          <p:cNvSpPr txBox="1"/>
          <p:nvPr/>
        </p:nvSpPr>
        <p:spPr>
          <a:xfrm>
            <a:off x="11072378" y="235732"/>
            <a:ext cx="814647"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accent6"/>
                </a:solidFill>
                <a:latin typeface="Arial Black"/>
                <a:ea typeface="Arial Black"/>
                <a:cs typeface="Arial Black"/>
                <a:sym typeface="Arial Black"/>
              </a:rPr>
              <a:t>FR</a:t>
            </a:r>
            <a:endParaRPr sz="1400" b="0" i="0" u="none" strike="noStrike" cap="none">
              <a:solidFill>
                <a:srgbClr val="000000"/>
              </a:solidFill>
              <a:latin typeface="Arial"/>
              <a:ea typeface="Arial"/>
              <a:cs typeface="Arial"/>
              <a:sym typeface="Arial"/>
            </a:endParaRPr>
          </a:p>
        </p:txBody>
      </p:sp>
      <p:sp>
        <p:nvSpPr>
          <p:cNvPr id="186" name="Google Shape;186;p18"/>
          <p:cNvSpPr/>
          <p:nvPr/>
        </p:nvSpPr>
        <p:spPr>
          <a:xfrm flipH="1">
            <a:off x="6679908" y="1"/>
            <a:ext cx="1447800" cy="639064"/>
          </a:xfrm>
          <a:prstGeom prst="parallelogram">
            <a:avLst>
              <a:gd name="adj" fmla="val 135617"/>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7" name="Google Shape;187;p18"/>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18"/>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89" name="Google Shape;189;p18"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400"/>
              <a:buFont typeface="Calibri"/>
              <a:buNone/>
              <a:defRPr sz="44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18"/>
          <p:cNvSpPr txBox="1">
            <a:spLocks noGrp="1"/>
          </p:cNvSpPr>
          <p:nvPr>
            <p:ph type="body" idx="1"/>
          </p:nvPr>
        </p:nvSpPr>
        <p:spPr>
          <a:xfrm>
            <a:off x="518678" y="1681163"/>
            <a:ext cx="538250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1" i="0" u="none" strike="noStrike" cap="none">
                <a:solidFill>
                  <a:schemeClr val="accent6"/>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1" name="Google Shape;191;p18"/>
          <p:cNvSpPr txBox="1">
            <a:spLocks noGrp="1"/>
          </p:cNvSpPr>
          <p:nvPr>
            <p:ph type="body" idx="2"/>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1"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92" name="Google Shape;192;p18"/>
          <p:cNvSpPr txBox="1">
            <a:spLocks noGrp="1"/>
          </p:cNvSpPr>
          <p:nvPr>
            <p:ph type="body" idx="3"/>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3" name="Google Shape;193;p18"/>
          <p:cNvSpPr txBox="1">
            <a:spLocks noGrp="1"/>
          </p:cNvSpPr>
          <p:nvPr>
            <p:ph type="body" idx="4"/>
          </p:nvPr>
        </p:nvSpPr>
        <p:spPr>
          <a:xfrm>
            <a:off x="518678" y="2505075"/>
            <a:ext cx="5391749" cy="36845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94"/>
        <p:cNvGrpSpPr/>
        <p:nvPr/>
      </p:nvGrpSpPr>
      <p:grpSpPr>
        <a:xfrm>
          <a:off x="0" y="0"/>
          <a:ext cx="0" cy="0"/>
          <a:chOff x="0" y="0"/>
          <a:chExt cx="0" cy="0"/>
        </a:xfrm>
      </p:grpSpPr>
      <p:sp>
        <p:nvSpPr>
          <p:cNvPr id="195" name="Google Shape;195;p19"/>
          <p:cNvSpPr/>
          <p:nvPr/>
        </p:nvSpPr>
        <p:spPr>
          <a:xfrm rot="10800000" flipH="1">
            <a:off x="0" y="-6"/>
            <a:ext cx="10625328" cy="540411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96" name="Google Shape;196;p19"/>
          <p:cNvCxnSpPr/>
          <p:nvPr/>
        </p:nvCxnSpPr>
        <p:spPr>
          <a:xfrm rot="10800000" flipH="1">
            <a:off x="0" y="0"/>
            <a:ext cx="6030686" cy="3004456"/>
          </a:xfrm>
          <a:prstGeom prst="straightConnector1">
            <a:avLst/>
          </a:prstGeom>
          <a:noFill/>
          <a:ln w="9525" cap="flat" cmpd="sng">
            <a:solidFill>
              <a:srgbClr val="A5A5A5"/>
            </a:solidFill>
            <a:prstDash val="solid"/>
            <a:miter lim="800000"/>
            <a:headEnd type="none" w="sm" len="sm"/>
            <a:tailEnd type="none" w="sm" len="sm"/>
          </a:ln>
        </p:spPr>
      </p:cxnSp>
      <p:cxnSp>
        <p:nvCxnSpPr>
          <p:cNvPr id="197" name="Google Shape;197;p19"/>
          <p:cNvCxnSpPr/>
          <p:nvPr/>
        </p:nvCxnSpPr>
        <p:spPr>
          <a:xfrm rot="10800000" flipH="1">
            <a:off x="9004301" y="3924299"/>
            <a:ext cx="3187700" cy="1689100"/>
          </a:xfrm>
          <a:prstGeom prst="straightConnector1">
            <a:avLst/>
          </a:prstGeom>
          <a:noFill/>
          <a:ln w="9525" cap="flat" cmpd="sng">
            <a:solidFill>
              <a:schemeClr val="accent2"/>
            </a:solidFill>
            <a:prstDash val="solid"/>
            <a:miter lim="800000"/>
            <a:headEnd type="none" w="sm" len="sm"/>
            <a:tailEnd type="none" w="sm" len="sm"/>
          </a:ln>
        </p:spPr>
      </p:cxnSp>
      <p:sp>
        <p:nvSpPr>
          <p:cNvPr id="198" name="Google Shape;198;p19" title="Title"/>
          <p:cNvSpPr txBox="1">
            <a:spLocks noGrp="1"/>
          </p:cNvSpPr>
          <p:nvPr>
            <p:ph type="ctrTitle"/>
          </p:nvPr>
        </p:nvSpPr>
        <p:spPr>
          <a:xfrm>
            <a:off x="719170" y="4374036"/>
            <a:ext cx="5311516" cy="1327031"/>
          </a:xfrm>
          <a:prstGeom prst="rect">
            <a:avLst/>
          </a:prstGeom>
          <a:noFill/>
          <a:ln>
            <a:noFill/>
          </a:ln>
        </p:spPr>
        <p:txBody>
          <a:bodyPr spcFirstLastPara="1" wrap="square" lIns="91425" tIns="45700" rIns="91425" bIns="0" anchor="b" anchorCtr="0">
            <a:normAutofit/>
          </a:bodyPr>
          <a:lstStyle>
            <a:lvl1pPr lvl="0" algn="r">
              <a:lnSpc>
                <a:spcPct val="90000"/>
              </a:lnSpc>
              <a:spcBef>
                <a:spcPts val="0"/>
              </a:spcBef>
              <a:spcAft>
                <a:spcPts val="0"/>
              </a:spcAft>
              <a:buClr>
                <a:schemeClr val="accent1"/>
              </a:buClr>
              <a:buSzPts val="4300"/>
              <a:buFont typeface="Arial"/>
              <a:buNone/>
              <a:defRPr sz="43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99" name="Google Shape;199;p19"/>
          <p:cNvCxnSpPr/>
          <p:nvPr/>
        </p:nvCxnSpPr>
        <p:spPr>
          <a:xfrm rot="10800000" flipH="1">
            <a:off x="-17837" y="4700016"/>
            <a:ext cx="1919789" cy="1001054"/>
          </a:xfrm>
          <a:prstGeom prst="straightConnector1">
            <a:avLst/>
          </a:prstGeom>
          <a:noFill/>
          <a:ln w="9525" cap="flat" cmpd="sng">
            <a:solidFill>
              <a:schemeClr val="accent1"/>
            </a:solidFill>
            <a:prstDash val="solid"/>
            <a:miter lim="800000"/>
            <a:headEnd type="none" w="sm" len="sm"/>
            <a:tailEnd type="none" w="sm" len="sm"/>
          </a:ln>
        </p:spPr>
      </p:cxnSp>
      <p:sp>
        <p:nvSpPr>
          <p:cNvPr id="200" name="Google Shape;200;p19"/>
          <p:cNvSpPr txBox="1">
            <a:spLocks noGrp="1"/>
          </p:cNvSpPr>
          <p:nvPr>
            <p:ph type="body" idx="1"/>
          </p:nvPr>
        </p:nvSpPr>
        <p:spPr>
          <a:xfrm>
            <a:off x="719170" y="5701069"/>
            <a:ext cx="5311516" cy="931505"/>
          </a:xfrm>
          <a:prstGeom prst="rect">
            <a:avLst/>
          </a:prstGeom>
          <a:noFill/>
          <a:ln>
            <a:noFill/>
          </a:ln>
        </p:spPr>
        <p:txBody>
          <a:bodyPr spcFirstLastPara="1" wrap="square" lIns="91425" tIns="45700" rIns="91425" bIns="45700" anchor="t" anchorCtr="0">
            <a:noAutofit/>
          </a:bodyPr>
          <a:lstStyle>
            <a:lvl1pPr marL="457200" marR="0" lvl="0" indent="-228600" algn="r" rtl="0">
              <a:lnSpc>
                <a:spcPct val="90000"/>
              </a:lnSpc>
              <a:spcBef>
                <a:spcPts val="1000"/>
              </a:spcBef>
              <a:spcAft>
                <a:spcPts val="0"/>
              </a:spcAft>
              <a:buClr>
                <a:srgbClr val="2E7A40"/>
              </a:buClr>
              <a:buSzPts val="1600"/>
              <a:buFont typeface="Arial"/>
              <a:buNone/>
              <a:defRPr sz="16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01" name="Google Shape;201;p19"/>
          <p:cNvSpPr txBox="1">
            <a:spLocks noGrp="1"/>
          </p:cNvSpPr>
          <p:nvPr>
            <p:ph type="body" idx="2"/>
          </p:nvPr>
        </p:nvSpPr>
        <p:spPr>
          <a:xfrm>
            <a:off x="6161316" y="2290713"/>
            <a:ext cx="5803672" cy="4341862"/>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202"/>
        <p:cNvGrpSpPr/>
        <p:nvPr/>
      </p:nvGrpSpPr>
      <p:grpSpPr>
        <a:xfrm>
          <a:off x="0" y="0"/>
          <a:ext cx="0" cy="0"/>
          <a:chOff x="0" y="0"/>
          <a:chExt cx="0" cy="0"/>
        </a:xfrm>
      </p:grpSpPr>
      <p:sp>
        <p:nvSpPr>
          <p:cNvPr id="203" name="Google Shape;203;p20"/>
          <p:cNvSpPr/>
          <p:nvPr/>
        </p:nvSpPr>
        <p:spPr>
          <a:xfrm rot="10800000" flipH="1">
            <a:off x="0" y="-6"/>
            <a:ext cx="10625328" cy="540411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04" name="Google Shape;204;p20"/>
          <p:cNvCxnSpPr/>
          <p:nvPr/>
        </p:nvCxnSpPr>
        <p:spPr>
          <a:xfrm rot="10800000" flipH="1">
            <a:off x="0" y="0"/>
            <a:ext cx="6030686" cy="3004456"/>
          </a:xfrm>
          <a:prstGeom prst="straightConnector1">
            <a:avLst/>
          </a:prstGeom>
          <a:noFill/>
          <a:ln w="9525" cap="flat" cmpd="sng">
            <a:solidFill>
              <a:srgbClr val="A5A5A5"/>
            </a:solidFill>
            <a:prstDash val="solid"/>
            <a:miter lim="800000"/>
            <a:headEnd type="none" w="sm" len="sm"/>
            <a:tailEnd type="none" w="sm" len="sm"/>
          </a:ln>
        </p:spPr>
      </p:cxnSp>
      <p:cxnSp>
        <p:nvCxnSpPr>
          <p:cNvPr id="205" name="Google Shape;205;p20"/>
          <p:cNvCxnSpPr/>
          <p:nvPr/>
        </p:nvCxnSpPr>
        <p:spPr>
          <a:xfrm rot="10800000" flipH="1">
            <a:off x="9004301" y="3924299"/>
            <a:ext cx="3187700" cy="1689100"/>
          </a:xfrm>
          <a:prstGeom prst="straightConnector1">
            <a:avLst/>
          </a:prstGeom>
          <a:noFill/>
          <a:ln w="9525" cap="flat" cmpd="sng">
            <a:solidFill>
              <a:schemeClr val="accent2"/>
            </a:solidFill>
            <a:prstDash val="solid"/>
            <a:miter lim="800000"/>
            <a:headEnd type="none" w="sm" len="sm"/>
            <a:tailEnd type="none" w="sm" len="sm"/>
          </a:ln>
        </p:spPr>
      </p:cxnSp>
      <p:sp>
        <p:nvSpPr>
          <p:cNvPr id="206" name="Google Shape;206;p20" title="Title"/>
          <p:cNvSpPr txBox="1">
            <a:spLocks noGrp="1"/>
          </p:cNvSpPr>
          <p:nvPr>
            <p:ph type="ctrTitle"/>
          </p:nvPr>
        </p:nvSpPr>
        <p:spPr>
          <a:xfrm>
            <a:off x="719170" y="4374036"/>
            <a:ext cx="5311516" cy="1327031"/>
          </a:xfrm>
          <a:prstGeom prst="rect">
            <a:avLst/>
          </a:prstGeom>
          <a:noFill/>
          <a:ln>
            <a:noFill/>
          </a:ln>
        </p:spPr>
        <p:txBody>
          <a:bodyPr spcFirstLastPara="1" wrap="square" lIns="91425" tIns="45700" rIns="91425" bIns="0" anchor="b" anchorCtr="0">
            <a:normAutofit/>
          </a:bodyPr>
          <a:lstStyle>
            <a:lvl1pPr lvl="0" algn="r">
              <a:lnSpc>
                <a:spcPct val="90000"/>
              </a:lnSpc>
              <a:spcBef>
                <a:spcPts val="0"/>
              </a:spcBef>
              <a:spcAft>
                <a:spcPts val="0"/>
              </a:spcAft>
              <a:buClr>
                <a:schemeClr val="accent1"/>
              </a:buClr>
              <a:buSzPts val="4300"/>
              <a:buFont typeface="Arial"/>
              <a:buNone/>
              <a:defRPr sz="43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07" name="Google Shape;207;p20"/>
          <p:cNvCxnSpPr/>
          <p:nvPr/>
        </p:nvCxnSpPr>
        <p:spPr>
          <a:xfrm rot="10800000" flipH="1">
            <a:off x="-17837" y="4700016"/>
            <a:ext cx="1919789" cy="1001054"/>
          </a:xfrm>
          <a:prstGeom prst="straightConnector1">
            <a:avLst/>
          </a:prstGeom>
          <a:noFill/>
          <a:ln w="9525" cap="flat" cmpd="sng">
            <a:solidFill>
              <a:schemeClr val="accent1"/>
            </a:solidFill>
            <a:prstDash val="solid"/>
            <a:miter lim="800000"/>
            <a:headEnd type="none" w="sm" len="sm"/>
            <a:tailEnd type="none" w="sm" len="sm"/>
          </a:ln>
        </p:spPr>
      </p:cxnSp>
      <p:sp>
        <p:nvSpPr>
          <p:cNvPr id="208" name="Google Shape;208;p20"/>
          <p:cNvSpPr txBox="1">
            <a:spLocks noGrp="1"/>
          </p:cNvSpPr>
          <p:nvPr>
            <p:ph type="body" idx="1"/>
          </p:nvPr>
        </p:nvSpPr>
        <p:spPr>
          <a:xfrm>
            <a:off x="719170" y="5701069"/>
            <a:ext cx="5311516" cy="931505"/>
          </a:xfrm>
          <a:prstGeom prst="rect">
            <a:avLst/>
          </a:prstGeom>
          <a:noFill/>
          <a:ln>
            <a:noFill/>
          </a:ln>
        </p:spPr>
        <p:txBody>
          <a:bodyPr spcFirstLastPara="1" wrap="square" lIns="91425" tIns="45700" rIns="91425" bIns="45700" anchor="t" anchorCtr="0">
            <a:noAutofit/>
          </a:bodyPr>
          <a:lstStyle>
            <a:lvl1pPr marL="457200" marR="0" lvl="0" indent="-228600" algn="r" rtl="0">
              <a:lnSpc>
                <a:spcPct val="90000"/>
              </a:lnSpc>
              <a:spcBef>
                <a:spcPts val="1000"/>
              </a:spcBef>
              <a:spcAft>
                <a:spcPts val="0"/>
              </a:spcAft>
              <a:buClr>
                <a:srgbClr val="2E7A40"/>
              </a:buClr>
              <a:buSzPts val="1600"/>
              <a:buFont typeface="Arial"/>
              <a:buNone/>
              <a:defRPr sz="16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09" name="Google Shape;209;p20"/>
          <p:cNvSpPr>
            <a:spLocks noGrp="1"/>
          </p:cNvSpPr>
          <p:nvPr>
            <p:ph type="pic" idx="2"/>
          </p:nvPr>
        </p:nvSpPr>
        <p:spPr>
          <a:xfrm>
            <a:off x="6249970" y="2271860"/>
            <a:ext cx="5715017" cy="4360714"/>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ion with Subtitle">
  <p:cSld name="Comparision with Subtitle">
    <p:spTree>
      <p:nvGrpSpPr>
        <p:cNvPr id="1" name="Shape 21"/>
        <p:cNvGrpSpPr/>
        <p:nvPr/>
      </p:nvGrpSpPr>
      <p:grpSpPr>
        <a:xfrm>
          <a:off x="0" y="0"/>
          <a:ext cx="0" cy="0"/>
          <a:chOff x="0" y="0"/>
          <a:chExt cx="0" cy="0"/>
        </a:xfrm>
      </p:grpSpPr>
      <p:cxnSp>
        <p:nvCxnSpPr>
          <p:cNvPr id="22" name="Google Shape;22;p3"/>
          <p:cNvCxnSpPr/>
          <p:nvPr/>
        </p:nvCxnSpPr>
        <p:spPr>
          <a:xfrm rot="10800000">
            <a:off x="-9247" y="3633967"/>
            <a:ext cx="1912619" cy="1572989"/>
          </a:xfrm>
          <a:prstGeom prst="straightConnector1">
            <a:avLst/>
          </a:prstGeom>
          <a:noFill/>
          <a:ln w="9525" cap="flat" cmpd="sng">
            <a:solidFill>
              <a:schemeClr val="accent2"/>
            </a:solidFill>
            <a:prstDash val="solid"/>
            <a:miter lim="800000"/>
            <a:headEnd type="none" w="sm" len="sm"/>
            <a:tailEnd type="none" w="sm" len="sm"/>
          </a:ln>
        </p:spPr>
      </p:cxnSp>
      <p:grpSp>
        <p:nvGrpSpPr>
          <p:cNvPr id="23" name="Google Shape;23;p3"/>
          <p:cNvGrpSpPr/>
          <p:nvPr/>
        </p:nvGrpSpPr>
        <p:grpSpPr>
          <a:xfrm flipH="1">
            <a:off x="7561328" y="0"/>
            <a:ext cx="4763978" cy="3541007"/>
            <a:chOff x="-124265" y="-2"/>
            <a:chExt cx="4763978" cy="3367272"/>
          </a:xfrm>
        </p:grpSpPr>
        <p:sp>
          <p:nvSpPr>
            <p:cNvPr id="24" name="Google Shape;24;p3"/>
            <p:cNvSpPr/>
            <p:nvPr/>
          </p:nvSpPr>
          <p:spPr>
            <a:xfrm>
              <a:off x="0" y="-1"/>
              <a:ext cx="4639713" cy="3367271"/>
            </a:xfrm>
            <a:prstGeom prst="diagStripe">
              <a:avLst>
                <a:gd name="adj" fmla="val 51202"/>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25" name="Google Shape;25;p3"/>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26" name="Google Shape;26;p3"/>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7" name="Google Shape;27;p3"/>
          <p:cNvSpPr txBox="1">
            <a:spLocks noGrp="1"/>
          </p:cNvSpPr>
          <p:nvPr>
            <p:ph type="body" idx="1"/>
          </p:nvPr>
        </p:nvSpPr>
        <p:spPr>
          <a:xfrm>
            <a:off x="520698" y="2104888"/>
            <a:ext cx="5475290" cy="781188"/>
          </a:xfrm>
          <a:prstGeom prst="rect">
            <a:avLst/>
          </a:prstGeom>
          <a:noFill/>
          <a:ln>
            <a:noFill/>
          </a:ln>
        </p:spPr>
        <p:txBody>
          <a:bodyPr spcFirstLastPara="1" wrap="square" lIns="91425" tIns="45700" rIns="91425" bIns="45700" anchor="b" anchorCtr="0">
            <a:normAutofit/>
          </a:bodyPr>
          <a:lstStyle>
            <a:lvl1pPr marL="457200" marR="0" lvl="0" indent="-228600" algn="l" rtl="0">
              <a:lnSpc>
                <a:spcPct val="100000"/>
              </a:lnSpc>
              <a:spcBef>
                <a:spcPts val="0"/>
              </a:spcBef>
              <a:spcAft>
                <a:spcPts val="0"/>
              </a:spcAft>
              <a:buClr>
                <a:srgbClr val="2E7A40"/>
              </a:buClr>
              <a:buSzPts val="2800"/>
              <a:buFont typeface="Arial"/>
              <a:buNone/>
              <a:defRPr sz="2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8" name="Google Shape;28;p3" title="Bullet Points"/>
          <p:cNvSpPr txBox="1">
            <a:spLocks noGrp="1"/>
          </p:cNvSpPr>
          <p:nvPr>
            <p:ph type="body" idx="2"/>
          </p:nvPr>
        </p:nvSpPr>
        <p:spPr>
          <a:xfrm>
            <a:off x="520698" y="2886076"/>
            <a:ext cx="5475290" cy="3232149"/>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rgbClr val="2E7A40"/>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3"/>
          <p:cNvSpPr txBox="1">
            <a:spLocks noGrp="1"/>
          </p:cNvSpPr>
          <p:nvPr>
            <p:ph type="body" idx="3"/>
          </p:nvPr>
        </p:nvSpPr>
        <p:spPr>
          <a:xfrm>
            <a:off x="6186713" y="2104888"/>
            <a:ext cx="5475600" cy="781188"/>
          </a:xfrm>
          <a:prstGeom prst="rect">
            <a:avLst/>
          </a:prstGeom>
          <a:noFill/>
          <a:ln>
            <a:noFill/>
          </a:ln>
        </p:spPr>
        <p:txBody>
          <a:bodyPr spcFirstLastPara="1" wrap="square" lIns="91425" tIns="45700" rIns="91425" bIns="45700" anchor="b" anchorCtr="0">
            <a:normAutofit/>
          </a:bodyPr>
          <a:lstStyle>
            <a:lvl1pPr marL="457200" marR="0" lvl="0" indent="-228600" algn="l" rtl="0">
              <a:lnSpc>
                <a:spcPct val="100000"/>
              </a:lnSpc>
              <a:spcBef>
                <a:spcPts val="1000"/>
              </a:spcBef>
              <a:spcAft>
                <a:spcPts val="0"/>
              </a:spcAft>
              <a:buClr>
                <a:srgbClr val="2E7A40"/>
              </a:buClr>
              <a:buSzPts val="2800"/>
              <a:buFont typeface="Arial"/>
              <a:buNone/>
              <a:defRPr sz="2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0" name="Google Shape;30;p3" title="Bullet Points"/>
          <p:cNvSpPr txBox="1">
            <a:spLocks noGrp="1"/>
          </p:cNvSpPr>
          <p:nvPr>
            <p:ph type="body" idx="4"/>
          </p:nvPr>
        </p:nvSpPr>
        <p:spPr>
          <a:xfrm>
            <a:off x="6186713" y="2886076"/>
            <a:ext cx="5475600" cy="3232149"/>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rgbClr val="2E7A40"/>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 name="Google Shape;31;p3" title="Subtitle"/>
          <p:cNvSpPr txBox="1">
            <a:spLocks noGrp="1"/>
          </p:cNvSpPr>
          <p:nvPr>
            <p:ph type="body" idx="5"/>
          </p:nvPr>
        </p:nvSpPr>
        <p:spPr>
          <a:xfrm>
            <a:off x="520493" y="1376932"/>
            <a:ext cx="7368596"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p:nvPr/>
        </p:nvSpPr>
        <p:spPr>
          <a:xfrm>
            <a:off x="11072378" y="235732"/>
            <a:ext cx="814647"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accent1"/>
                </a:solidFill>
                <a:latin typeface="Arial Black"/>
                <a:ea typeface="Arial Black"/>
                <a:cs typeface="Arial Black"/>
                <a:sym typeface="Arial Black"/>
              </a:rPr>
              <a:t>FR</a:t>
            </a:r>
            <a:endParaRPr sz="1400" b="0" i="0" u="none" strike="noStrike" cap="none">
              <a:solidFill>
                <a:srgbClr val="000000"/>
              </a:solidFill>
              <a:latin typeface="Arial"/>
              <a:ea typeface="Arial"/>
              <a:cs typeface="Arial"/>
              <a:sym typeface="Arial"/>
            </a:endParaRPr>
          </a:p>
        </p:txBody>
      </p:sp>
      <p:sp>
        <p:nvSpPr>
          <p:cNvPr id="33" name="Google Shape;33;p3"/>
          <p:cNvSpPr/>
          <p:nvPr/>
        </p:nvSpPr>
        <p:spPr>
          <a:xfrm flipH="1">
            <a:off x="6679908" y="1"/>
            <a:ext cx="1447800" cy="639064"/>
          </a:xfrm>
          <a:prstGeom prst="parallelogram">
            <a:avLst>
              <a:gd name="adj" fmla="val 135617"/>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 name="Google Shape;34;p3"/>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3"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400"/>
              <a:buFont typeface="Calibri"/>
              <a:buNone/>
              <a:defRPr sz="44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7"/>
        <p:cNvGrpSpPr/>
        <p:nvPr/>
      </p:nvGrpSpPr>
      <p:grpSpPr>
        <a:xfrm>
          <a:off x="0" y="0"/>
          <a:ext cx="0" cy="0"/>
          <a:chOff x="0" y="0"/>
          <a:chExt cx="0" cy="0"/>
        </a:xfrm>
      </p:grpSpPr>
      <p:sp>
        <p:nvSpPr>
          <p:cNvPr id="38" name="Google Shape;38;p4"/>
          <p:cNvSpPr txBox="1"/>
          <p:nvPr/>
        </p:nvSpPr>
        <p:spPr>
          <a:xfrm>
            <a:off x="11072378" y="235732"/>
            <a:ext cx="814647"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accent1"/>
                </a:solidFill>
                <a:latin typeface="Arial Black"/>
                <a:ea typeface="Arial Black"/>
                <a:cs typeface="Arial Black"/>
                <a:sym typeface="Arial Black"/>
              </a:rPr>
              <a:t>FR</a:t>
            </a:r>
            <a:endParaRPr sz="1400" b="0" i="0" u="none" strike="noStrike" cap="none">
              <a:solidFill>
                <a:srgbClr val="000000"/>
              </a:solidFill>
              <a:latin typeface="Arial"/>
              <a:ea typeface="Arial"/>
              <a:cs typeface="Arial"/>
              <a:sym typeface="Arial"/>
            </a:endParaRPr>
          </a:p>
        </p:txBody>
      </p:sp>
      <p:grpSp>
        <p:nvGrpSpPr>
          <p:cNvPr id="39" name="Google Shape;39;p4"/>
          <p:cNvGrpSpPr/>
          <p:nvPr/>
        </p:nvGrpSpPr>
        <p:grpSpPr>
          <a:xfrm flipH="1">
            <a:off x="7561328" y="0"/>
            <a:ext cx="4763978" cy="3541007"/>
            <a:chOff x="-124265" y="-2"/>
            <a:chExt cx="4763978" cy="3367272"/>
          </a:xfrm>
        </p:grpSpPr>
        <p:sp>
          <p:nvSpPr>
            <p:cNvPr id="40" name="Google Shape;40;p4"/>
            <p:cNvSpPr/>
            <p:nvPr/>
          </p:nvSpPr>
          <p:spPr>
            <a:xfrm>
              <a:off x="0" y="-1"/>
              <a:ext cx="4639713" cy="3367271"/>
            </a:xfrm>
            <a:prstGeom prst="diagStripe">
              <a:avLst>
                <a:gd name="adj" fmla="val 51202"/>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41" name="Google Shape;41;p4"/>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42" name="Google Shape;42;p4"/>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3" name="Google Shape;43;p4"/>
          <p:cNvSpPr/>
          <p:nvPr/>
        </p:nvSpPr>
        <p:spPr>
          <a:xfrm flipH="1">
            <a:off x="6679908" y="1"/>
            <a:ext cx="1447800" cy="639064"/>
          </a:xfrm>
          <a:prstGeom prst="parallelogram">
            <a:avLst>
              <a:gd name="adj" fmla="val 135617"/>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 name="Google Shape;44;p4"/>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rge Photo">
  <p:cSld name="Large Photo">
    <p:spTree>
      <p:nvGrpSpPr>
        <p:cNvPr id="1" name="Shape 46"/>
        <p:cNvGrpSpPr/>
        <p:nvPr/>
      </p:nvGrpSpPr>
      <p:grpSpPr>
        <a:xfrm>
          <a:off x="0" y="0"/>
          <a:ext cx="0" cy="0"/>
          <a:chOff x="0" y="0"/>
          <a:chExt cx="0" cy="0"/>
        </a:xfrm>
      </p:grpSpPr>
      <p:sp>
        <p:nvSpPr>
          <p:cNvPr id="47" name="Google Shape;47;p5"/>
          <p:cNvSpPr/>
          <p:nvPr/>
        </p:nvSpPr>
        <p:spPr>
          <a:xfrm rot="10800000" flipH="1">
            <a:off x="0" y="-5"/>
            <a:ext cx="11747500" cy="6299203"/>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8" name="Google Shape;48;p5" title="Image"/>
          <p:cNvSpPr>
            <a:spLocks noGrp="1"/>
          </p:cNvSpPr>
          <p:nvPr>
            <p:ph type="pic" idx="2"/>
          </p:nvPr>
        </p:nvSpPr>
        <p:spPr>
          <a:xfrm>
            <a:off x="359229" y="326570"/>
            <a:ext cx="11473542" cy="6204859"/>
          </a:xfrm>
          <a:prstGeom prst="rect">
            <a:avLst/>
          </a:prstGeom>
          <a:solidFill>
            <a:srgbClr val="D8D8D8"/>
          </a:solidFill>
          <a:ln>
            <a:noFill/>
          </a:ln>
        </p:spPr>
      </p:sp>
      <p:cxnSp>
        <p:nvCxnSpPr>
          <p:cNvPr id="49" name="Google Shape;49;p5"/>
          <p:cNvCxnSpPr/>
          <p:nvPr/>
        </p:nvCxnSpPr>
        <p:spPr>
          <a:xfrm rot="10800000" flipH="1">
            <a:off x="0" y="5344886"/>
            <a:ext cx="2362200" cy="1240972"/>
          </a:xfrm>
          <a:prstGeom prst="straightConnector1">
            <a:avLst/>
          </a:prstGeom>
          <a:noFill/>
          <a:ln w="9525" cap="flat" cmpd="sng">
            <a:solidFill>
              <a:srgbClr val="7F7F7F"/>
            </a:solidFill>
            <a:prstDash val="solid"/>
            <a:miter lim="800000"/>
            <a:headEnd type="none" w="sm" len="sm"/>
            <a:tailEnd type="none" w="sm" len="sm"/>
          </a:ln>
        </p:spPr>
      </p:cxnSp>
      <p:sp>
        <p:nvSpPr>
          <p:cNvPr id="50" name="Google Shape;50;p5" title="Title "/>
          <p:cNvSpPr txBox="1">
            <a:spLocks noGrp="1"/>
          </p:cNvSpPr>
          <p:nvPr>
            <p:ph type="title"/>
          </p:nvPr>
        </p:nvSpPr>
        <p:spPr>
          <a:xfrm>
            <a:off x="359229" y="558802"/>
            <a:ext cx="8333222" cy="939798"/>
          </a:xfrm>
          <a:prstGeom prst="rect">
            <a:avLst/>
          </a:prstGeom>
          <a:solidFill>
            <a:schemeClr val="lt1">
              <a:alpha val="89019"/>
            </a:schemeClr>
          </a:solidFill>
          <a:ln>
            <a:noFill/>
          </a:ln>
        </p:spPr>
        <p:txBody>
          <a:bodyPr spcFirstLastPara="1" wrap="square" lIns="288000" tIns="45700" rIns="91425" bIns="0" anchor="ctr" anchorCtr="0">
            <a:normAutofit/>
          </a:bodyPr>
          <a:lstStyle>
            <a:lvl1pPr lvl="0" algn="l">
              <a:lnSpc>
                <a:spcPct val="90000"/>
              </a:lnSpc>
              <a:spcBef>
                <a:spcPts val="0"/>
              </a:spcBef>
              <a:spcAft>
                <a:spcPts val="0"/>
              </a:spcAft>
              <a:buClr>
                <a:schemeClr val="dk1"/>
              </a:buClr>
              <a:buSzPts val="3600"/>
              <a:buFont typeface="Calibri"/>
              <a:buNone/>
              <a:defRPr sz="3600" b="1">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rt">
  <p:cSld name="Chart">
    <p:spTree>
      <p:nvGrpSpPr>
        <p:cNvPr id="1" name="Shape 51"/>
        <p:cNvGrpSpPr/>
        <p:nvPr/>
      </p:nvGrpSpPr>
      <p:grpSpPr>
        <a:xfrm>
          <a:off x="0" y="0"/>
          <a:ext cx="0" cy="0"/>
          <a:chOff x="0" y="0"/>
          <a:chExt cx="0" cy="0"/>
        </a:xfrm>
      </p:grpSpPr>
      <p:sp>
        <p:nvSpPr>
          <p:cNvPr id="52" name="Google Shape;52;p6"/>
          <p:cNvSpPr txBox="1"/>
          <p:nvPr/>
        </p:nvSpPr>
        <p:spPr>
          <a:xfrm>
            <a:off x="11072378" y="235732"/>
            <a:ext cx="814647"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accent1"/>
                </a:solidFill>
                <a:latin typeface="Arial Black"/>
                <a:ea typeface="Arial Black"/>
                <a:cs typeface="Arial Black"/>
                <a:sym typeface="Arial Black"/>
              </a:rPr>
              <a:t>FR</a:t>
            </a:r>
            <a:endParaRPr sz="1400" b="0" i="0" u="none" strike="noStrike" cap="none">
              <a:solidFill>
                <a:srgbClr val="000000"/>
              </a:solidFill>
              <a:latin typeface="Arial"/>
              <a:ea typeface="Arial"/>
              <a:cs typeface="Arial"/>
              <a:sym typeface="Arial"/>
            </a:endParaRPr>
          </a:p>
        </p:txBody>
      </p:sp>
      <p:grpSp>
        <p:nvGrpSpPr>
          <p:cNvPr id="53" name="Google Shape;53;p6"/>
          <p:cNvGrpSpPr/>
          <p:nvPr/>
        </p:nvGrpSpPr>
        <p:grpSpPr>
          <a:xfrm flipH="1">
            <a:off x="7561328" y="0"/>
            <a:ext cx="4763978" cy="3541007"/>
            <a:chOff x="-124265" y="-2"/>
            <a:chExt cx="4763978" cy="3367272"/>
          </a:xfrm>
        </p:grpSpPr>
        <p:sp>
          <p:nvSpPr>
            <p:cNvPr id="54" name="Google Shape;54;p6"/>
            <p:cNvSpPr/>
            <p:nvPr/>
          </p:nvSpPr>
          <p:spPr>
            <a:xfrm>
              <a:off x="0" y="-1"/>
              <a:ext cx="4639713" cy="3367271"/>
            </a:xfrm>
            <a:prstGeom prst="diagStripe">
              <a:avLst>
                <a:gd name="adj" fmla="val 51202"/>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55" name="Google Shape;55;p6"/>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56" name="Google Shape;56;p6"/>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57" name="Google Shape;57;p6"/>
          <p:cNvSpPr/>
          <p:nvPr/>
        </p:nvSpPr>
        <p:spPr>
          <a:xfrm flipH="1">
            <a:off x="6679908" y="1"/>
            <a:ext cx="1447800" cy="639064"/>
          </a:xfrm>
          <a:prstGeom prst="parallelogram">
            <a:avLst>
              <a:gd name="adj" fmla="val 135617"/>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 name="Google Shape;58;p6" title="Subtitle"/>
          <p:cNvSpPr txBox="1">
            <a:spLocks noGrp="1"/>
          </p:cNvSpPr>
          <p:nvPr>
            <p:ph type="body" idx="1"/>
          </p:nvPr>
        </p:nvSpPr>
        <p:spPr>
          <a:xfrm>
            <a:off x="520493" y="1376932"/>
            <a:ext cx="7368596"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6"/>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6"/>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1" name="Google Shape;61;p6"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400"/>
              <a:buFont typeface="Calibri"/>
              <a:buNone/>
              <a:defRPr sz="44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6"/>
          <p:cNvSpPr txBox="1">
            <a:spLocks noGrp="1"/>
          </p:cNvSpPr>
          <p:nvPr>
            <p:ph type="body" idx="2"/>
          </p:nvPr>
        </p:nvSpPr>
        <p:spPr>
          <a:xfrm>
            <a:off x="531814" y="2005762"/>
            <a:ext cx="5225764" cy="40838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3" name="Google Shape;63;p6" title="Chart"/>
          <p:cNvSpPr>
            <a:spLocks noGrp="1"/>
          </p:cNvSpPr>
          <p:nvPr>
            <p:ph type="chart" idx="3"/>
          </p:nvPr>
        </p:nvSpPr>
        <p:spPr>
          <a:xfrm>
            <a:off x="5796114" y="2005762"/>
            <a:ext cx="5719397" cy="4084470"/>
          </a:xfrm>
          <a:prstGeom prst="rect">
            <a:avLst/>
          </a:prstGeom>
          <a:noFill/>
          <a:ln>
            <a:noFill/>
          </a:ln>
        </p:spPr>
        <p:txBody>
          <a:bodyPr spcFirstLastPara="1" wrap="square" lIns="91400" tIns="45700" rIns="91400" bIns="45700" anchor="t" anchorCtr="0">
            <a:noAutofit/>
          </a:bodyPr>
          <a:lstStyle>
            <a:lvl1pPr marR="0" lvl="0" algn="ctr" rtl="0">
              <a:lnSpc>
                <a:spcPct val="90000"/>
              </a:lnSpc>
              <a:spcBef>
                <a:spcPts val="10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xt Layout 01">
  <p:cSld name="Text Layout 01">
    <p:spTree>
      <p:nvGrpSpPr>
        <p:cNvPr id="1" name="Shape 64"/>
        <p:cNvGrpSpPr/>
        <p:nvPr/>
      </p:nvGrpSpPr>
      <p:grpSpPr>
        <a:xfrm>
          <a:off x="0" y="0"/>
          <a:ext cx="0" cy="0"/>
          <a:chOff x="0" y="0"/>
          <a:chExt cx="0" cy="0"/>
        </a:xfrm>
      </p:grpSpPr>
      <p:sp>
        <p:nvSpPr>
          <p:cNvPr id="65" name="Google Shape;65;p7" title="Bullet Points"/>
          <p:cNvSpPr txBox="1">
            <a:spLocks noGrp="1"/>
          </p:cNvSpPr>
          <p:nvPr>
            <p:ph type="body" idx="1"/>
          </p:nvPr>
        </p:nvSpPr>
        <p:spPr>
          <a:xfrm>
            <a:off x="531378" y="3196915"/>
            <a:ext cx="4942829" cy="295827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6" name="Google Shape;66;p7"/>
          <p:cNvSpPr/>
          <p:nvPr/>
        </p:nvSpPr>
        <p:spPr>
          <a:xfrm rot="10800000">
            <a:off x="1839686" y="-6"/>
            <a:ext cx="10352314" cy="5638806"/>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7" name="Google Shape;67;p7"/>
          <p:cNvSpPr/>
          <p:nvPr/>
        </p:nvSpPr>
        <p:spPr>
          <a:xfrm flipH="1">
            <a:off x="2978150" y="-5"/>
            <a:ext cx="4121150" cy="1308105"/>
          </a:xfrm>
          <a:prstGeom prst="parallelogram">
            <a:avLst>
              <a:gd name="adj" fmla="val 18638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68" name="Google Shape;68;p7"/>
          <p:cNvCxnSpPr/>
          <p:nvPr/>
        </p:nvCxnSpPr>
        <p:spPr>
          <a:xfrm rot="10800000" flipH="1">
            <a:off x="6375400" y="5047077"/>
            <a:ext cx="1524574" cy="1803400"/>
          </a:xfrm>
          <a:prstGeom prst="straightConnector1">
            <a:avLst/>
          </a:prstGeom>
          <a:noFill/>
          <a:ln w="9525" cap="flat" cmpd="sng">
            <a:solidFill>
              <a:srgbClr val="EAB200"/>
            </a:solidFill>
            <a:prstDash val="solid"/>
            <a:miter lim="800000"/>
            <a:headEnd type="none" w="sm" len="sm"/>
            <a:tailEnd type="none" w="sm" len="sm"/>
          </a:ln>
        </p:spPr>
      </p:cxnSp>
      <p:sp>
        <p:nvSpPr>
          <p:cNvPr id="69" name="Google Shape;69;p7" title="Subtitle"/>
          <p:cNvSpPr txBox="1">
            <a:spLocks noGrp="1"/>
          </p:cNvSpPr>
          <p:nvPr>
            <p:ph type="body" idx="2"/>
          </p:nvPr>
        </p:nvSpPr>
        <p:spPr>
          <a:xfrm>
            <a:off x="531379" y="2563477"/>
            <a:ext cx="7342631"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7" title="Title "/>
          <p:cNvSpPr txBox="1">
            <a:spLocks noGrp="1"/>
          </p:cNvSpPr>
          <p:nvPr>
            <p:ph type="title"/>
          </p:nvPr>
        </p:nvSpPr>
        <p:spPr>
          <a:xfrm>
            <a:off x="531378" y="1308484"/>
            <a:ext cx="7342622" cy="1215566"/>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400"/>
              <a:buFont typeface="Calibri"/>
              <a:buNone/>
              <a:defRPr sz="44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7"/>
          <p:cNvSpPr>
            <a:spLocks noGrp="1"/>
          </p:cNvSpPr>
          <p:nvPr>
            <p:ph type="pic" idx="3"/>
          </p:nvPr>
        </p:nvSpPr>
        <p:spPr>
          <a:xfrm>
            <a:off x="6604000" y="0"/>
            <a:ext cx="5588000" cy="6872249"/>
          </a:xfrm>
          <a:prstGeom prst="rect">
            <a:avLst/>
          </a:prstGeom>
          <a:solidFill>
            <a:srgbClr val="D8D8D8"/>
          </a:solidFill>
          <a:ln>
            <a:noFill/>
          </a:ln>
        </p:spPr>
      </p:sp>
      <p:sp>
        <p:nvSpPr>
          <p:cNvPr id="72" name="Google Shape;72;p7"/>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518678" y="209029"/>
            <a:ext cx="10835122" cy="1147968"/>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6"/>
        <p:cNvGrpSpPr/>
        <p:nvPr/>
      </p:nvGrpSpPr>
      <p:grpSpPr>
        <a:xfrm>
          <a:off x="0" y="0"/>
          <a:ext cx="0" cy="0"/>
          <a:chOff x="0" y="0"/>
          <a:chExt cx="0" cy="0"/>
        </a:xfrm>
      </p:grpSpPr>
      <p:sp>
        <p:nvSpPr>
          <p:cNvPr id="77" name="Google Shape;77;p9"/>
          <p:cNvSpPr txBox="1"/>
          <p:nvPr/>
        </p:nvSpPr>
        <p:spPr>
          <a:xfrm>
            <a:off x="11072378" y="235732"/>
            <a:ext cx="814647"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1" i="0" u="none" strike="noStrike" cap="none">
                <a:solidFill>
                  <a:schemeClr val="accent1"/>
                </a:solidFill>
                <a:latin typeface="Arial Black"/>
                <a:ea typeface="Arial Black"/>
                <a:cs typeface="Arial Black"/>
                <a:sym typeface="Arial Black"/>
              </a:rPr>
              <a:t>FR</a:t>
            </a:r>
            <a:endParaRPr sz="1400" b="0" i="0" u="none" strike="noStrike" cap="none">
              <a:solidFill>
                <a:srgbClr val="000000"/>
              </a:solidFill>
              <a:latin typeface="Arial"/>
              <a:ea typeface="Arial"/>
              <a:cs typeface="Arial"/>
              <a:sym typeface="Arial"/>
            </a:endParaRPr>
          </a:p>
        </p:txBody>
      </p:sp>
      <p:grpSp>
        <p:nvGrpSpPr>
          <p:cNvPr id="78" name="Google Shape;78;p9"/>
          <p:cNvGrpSpPr/>
          <p:nvPr/>
        </p:nvGrpSpPr>
        <p:grpSpPr>
          <a:xfrm flipH="1">
            <a:off x="7561328" y="0"/>
            <a:ext cx="4763978" cy="3541007"/>
            <a:chOff x="-124265" y="-2"/>
            <a:chExt cx="4763978" cy="3367272"/>
          </a:xfrm>
        </p:grpSpPr>
        <p:sp>
          <p:nvSpPr>
            <p:cNvPr id="79" name="Google Shape;79;p9"/>
            <p:cNvSpPr/>
            <p:nvPr/>
          </p:nvSpPr>
          <p:spPr>
            <a:xfrm>
              <a:off x="0" y="-1"/>
              <a:ext cx="4639713" cy="3367271"/>
            </a:xfrm>
            <a:prstGeom prst="diagStripe">
              <a:avLst>
                <a:gd name="adj" fmla="val 51202"/>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80" name="Google Shape;80;p9"/>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81" name="Google Shape;81;p9"/>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82" name="Google Shape;82;p9"/>
          <p:cNvSpPr/>
          <p:nvPr/>
        </p:nvSpPr>
        <p:spPr>
          <a:xfrm flipH="1">
            <a:off x="6679908" y="1"/>
            <a:ext cx="1447800" cy="639064"/>
          </a:xfrm>
          <a:prstGeom prst="parallelogram">
            <a:avLst>
              <a:gd name="adj" fmla="val 135617"/>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 name="Google Shape;83;p9" title="Title "/>
          <p:cNvSpPr txBox="1">
            <a:spLocks noGrp="1"/>
          </p:cNvSpPr>
          <p:nvPr>
            <p:ph type="title"/>
          </p:nvPr>
        </p:nvSpPr>
        <p:spPr>
          <a:xfrm>
            <a:off x="518678" y="209028"/>
            <a:ext cx="8333222" cy="1215566"/>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400"/>
              <a:buFont typeface="Calibri"/>
              <a:buNone/>
              <a:defRPr sz="44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9"/>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9"/>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with Image">
  <p:cSld name="Section Header with Image">
    <p:spTree>
      <p:nvGrpSpPr>
        <p:cNvPr id="1" name="Shape 86"/>
        <p:cNvGrpSpPr/>
        <p:nvPr/>
      </p:nvGrpSpPr>
      <p:grpSpPr>
        <a:xfrm>
          <a:off x="0" y="0"/>
          <a:ext cx="0" cy="0"/>
          <a:chOff x="0" y="0"/>
          <a:chExt cx="0" cy="0"/>
        </a:xfrm>
      </p:grpSpPr>
      <p:sp>
        <p:nvSpPr>
          <p:cNvPr id="87" name="Google Shape;87;p10"/>
          <p:cNvSpPr/>
          <p:nvPr/>
        </p:nvSpPr>
        <p:spPr>
          <a:xfrm rot="10800000" flipH="1">
            <a:off x="0" y="-6"/>
            <a:ext cx="10625328" cy="540411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8" name="Google Shape;88;p10"/>
          <p:cNvSpPr/>
          <p:nvPr/>
        </p:nvSpPr>
        <p:spPr>
          <a:xfrm rot="-1641210">
            <a:off x="-637324" y="3588176"/>
            <a:ext cx="3860162" cy="1746952"/>
          </a:xfrm>
          <a:prstGeom prst="parallelogram">
            <a:avLst>
              <a:gd name="adj" fmla="val 53218"/>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89" name="Google Shape;89;p10"/>
          <p:cNvCxnSpPr/>
          <p:nvPr/>
        </p:nvCxnSpPr>
        <p:spPr>
          <a:xfrm rot="10800000" flipH="1">
            <a:off x="0" y="1010090"/>
            <a:ext cx="1785257" cy="907506"/>
          </a:xfrm>
          <a:prstGeom prst="straightConnector1">
            <a:avLst/>
          </a:prstGeom>
          <a:noFill/>
          <a:ln w="9525" cap="flat" cmpd="sng">
            <a:solidFill>
              <a:srgbClr val="A5A5A5"/>
            </a:solidFill>
            <a:prstDash val="solid"/>
            <a:miter lim="800000"/>
            <a:headEnd type="none" w="sm" len="sm"/>
            <a:tailEnd type="none" w="sm" len="sm"/>
          </a:ln>
        </p:spPr>
      </p:cxnSp>
      <p:sp>
        <p:nvSpPr>
          <p:cNvPr id="90" name="Google Shape;90;p10" title="Title"/>
          <p:cNvSpPr txBox="1">
            <a:spLocks noGrp="1"/>
          </p:cNvSpPr>
          <p:nvPr>
            <p:ph type="title"/>
          </p:nvPr>
        </p:nvSpPr>
        <p:spPr>
          <a:xfrm>
            <a:off x="6283842" y="1987420"/>
            <a:ext cx="4911633" cy="1789855"/>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000"/>
              <a:buFont typeface="Calibri"/>
              <a:buNone/>
              <a:defRPr sz="4000" b="1">
                <a:solidFill>
                  <a:schemeClr val="accen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0" title="Subtitle"/>
          <p:cNvSpPr txBox="1">
            <a:spLocks noGrp="1"/>
          </p:cNvSpPr>
          <p:nvPr>
            <p:ph type="body" idx="1"/>
          </p:nvPr>
        </p:nvSpPr>
        <p:spPr>
          <a:xfrm>
            <a:off x="6283842" y="3792046"/>
            <a:ext cx="4911633" cy="91058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rgbClr val="909090"/>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0" i="0" u="none" strike="noStrike" cap="none">
                <a:solidFill>
                  <a:srgbClr val="909090"/>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5pPr>
            <a:lvl6pPr marL="2743200" marR="0" lvl="5"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6pPr>
            <a:lvl7pPr marL="3200400" marR="0" lvl="6"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7pPr>
            <a:lvl8pPr marL="3657600" marR="0" lvl="7"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8pPr>
            <a:lvl9pPr marL="4114800" marR="0" lvl="8"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9pPr>
          </a:lstStyle>
          <a:p>
            <a:endParaRPr/>
          </a:p>
        </p:txBody>
      </p:sp>
      <p:cxnSp>
        <p:nvCxnSpPr>
          <p:cNvPr id="92" name="Google Shape;92;p10"/>
          <p:cNvCxnSpPr/>
          <p:nvPr/>
        </p:nvCxnSpPr>
        <p:spPr>
          <a:xfrm rot="10800000" flipH="1">
            <a:off x="9004301" y="3924299"/>
            <a:ext cx="3187700" cy="1689100"/>
          </a:xfrm>
          <a:prstGeom prst="straightConnector1">
            <a:avLst/>
          </a:prstGeom>
          <a:noFill/>
          <a:ln w="9525" cap="flat" cmpd="sng">
            <a:solidFill>
              <a:schemeClr val="accent2"/>
            </a:solidFill>
            <a:prstDash val="solid"/>
            <a:miter lim="800000"/>
            <a:headEnd type="none" w="sm" len="sm"/>
            <a:tailEnd type="none" w="sm" len="sm"/>
          </a:ln>
        </p:spPr>
      </p:cxnSp>
      <p:sp>
        <p:nvSpPr>
          <p:cNvPr id="93" name="Google Shape;93;p10"/>
          <p:cNvSpPr/>
          <p:nvPr/>
        </p:nvSpPr>
        <p:spPr>
          <a:xfrm>
            <a:off x="7754112" y="0"/>
            <a:ext cx="2258568" cy="742819"/>
          </a:xfrm>
          <a:prstGeom prst="parallelogram">
            <a:avLst>
              <a:gd name="adj" fmla="val 19585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94" name="Google Shape;94;p10"/>
          <p:cNvCxnSpPr/>
          <p:nvPr/>
        </p:nvCxnSpPr>
        <p:spPr>
          <a:xfrm rot="10800000" flipH="1">
            <a:off x="0" y="408562"/>
            <a:ext cx="6595353" cy="3403148"/>
          </a:xfrm>
          <a:prstGeom prst="straightConnector1">
            <a:avLst/>
          </a:prstGeom>
          <a:noFill/>
          <a:ln w="9525" cap="flat" cmpd="sng">
            <a:solidFill>
              <a:srgbClr val="A5A5A5"/>
            </a:solidFill>
            <a:prstDash val="solid"/>
            <a:miter lim="800000"/>
            <a:headEnd type="none" w="sm" len="sm"/>
            <a:tailEnd type="none" w="sm" len="sm"/>
          </a:ln>
        </p:spPr>
      </p:cxnSp>
      <p:sp>
        <p:nvSpPr>
          <p:cNvPr id="95" name="Google Shape;95;p10"/>
          <p:cNvSpPr>
            <a:spLocks noGrp="1"/>
          </p:cNvSpPr>
          <p:nvPr>
            <p:ph type="pic" idx="2"/>
          </p:nvPr>
        </p:nvSpPr>
        <p:spPr>
          <a:xfrm>
            <a:off x="1683398" y="860944"/>
            <a:ext cx="4428523" cy="5137089"/>
          </a:xfrm>
          <a:prstGeom prst="rect">
            <a:avLst/>
          </a:prstGeom>
          <a:noFill/>
          <a:ln>
            <a:noFill/>
          </a:ln>
        </p:spPr>
      </p:sp>
      <p:cxnSp>
        <p:nvCxnSpPr>
          <p:cNvPr id="96" name="Google Shape;96;p10"/>
          <p:cNvCxnSpPr/>
          <p:nvPr/>
        </p:nvCxnSpPr>
        <p:spPr>
          <a:xfrm rot="10800000" flipH="1">
            <a:off x="-17837" y="5266944"/>
            <a:ext cx="1919789" cy="1001054"/>
          </a:xfrm>
          <a:prstGeom prst="straightConnector1">
            <a:avLst/>
          </a:prstGeom>
          <a:noFill/>
          <a:ln w="9525" cap="flat" cmpd="sng">
            <a:solidFill>
              <a:schemeClr val="accent1"/>
            </a:solidFill>
            <a:prstDash val="solid"/>
            <a:miter lim="800000"/>
            <a:headEnd type="none" w="sm" len="sm"/>
            <a:tailEnd type="none" w="sm" len="sm"/>
          </a:ln>
        </p:spPr>
      </p:cxnSp>
      <p:sp>
        <p:nvSpPr>
          <p:cNvPr id="97" name="Google Shape;97;p10"/>
          <p:cNvSpPr/>
          <p:nvPr/>
        </p:nvSpPr>
        <p:spPr>
          <a:xfrm rot="-1641210">
            <a:off x="-139035" y="3407045"/>
            <a:ext cx="1438399" cy="236580"/>
          </a:xfrm>
          <a:prstGeom prst="parallelogram">
            <a:avLst>
              <a:gd name="adj" fmla="val 53218"/>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1"/>
          <p:cNvSpPr txBox="1">
            <a:spLocks noGrp="1"/>
          </p:cNvSpPr>
          <p:nvPr>
            <p:ph type="title"/>
          </p:nvPr>
        </p:nvSpPr>
        <p:spPr>
          <a:xfrm>
            <a:off x="518678" y="209029"/>
            <a:ext cx="10835122" cy="1147968"/>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6196234" y="2620800"/>
            <a:ext cx="5641200" cy="1616400"/>
          </a:xfrm>
          <a:prstGeom prst="rect">
            <a:avLst/>
          </a:prstGeom>
          <a:noFill/>
          <a:ln>
            <a:noFill/>
          </a:ln>
          <a:effectLst>
            <a:outerShdw blurRad="57150" dist="19050" dir="5400000" algn="bl" rotWithShape="0">
              <a:srgbClr val="000000">
                <a:alpha val="49411"/>
              </a:srgbClr>
            </a:outerShdw>
          </a:effectLst>
        </p:spPr>
        <p:txBody>
          <a:bodyPr spcFirstLastPara="1" wrap="square" lIns="91425" tIns="45700" rIns="91425" bIns="0" anchor="b"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dirty="0"/>
              <a:t>SVIT Student Placement Prediction Using Machine Learning</a:t>
            </a:r>
            <a:endParaRPr dirty="0"/>
          </a:p>
        </p:txBody>
      </p:sp>
      <p:grpSp>
        <p:nvGrpSpPr>
          <p:cNvPr id="216" name="Google Shape;216;p21" descr="Company name and logo group of information&#10;"/>
          <p:cNvGrpSpPr/>
          <p:nvPr/>
        </p:nvGrpSpPr>
        <p:grpSpPr>
          <a:xfrm>
            <a:off x="2955850" y="2855631"/>
            <a:ext cx="467378" cy="1118775"/>
            <a:chOff x="2955850" y="2902286"/>
            <a:chExt cx="467378" cy="1118775"/>
          </a:xfrm>
        </p:grpSpPr>
        <p:sp>
          <p:nvSpPr>
            <p:cNvPr id="217" name="Google Shape;217;p21"/>
            <p:cNvSpPr txBox="1"/>
            <p:nvPr/>
          </p:nvSpPr>
          <p:spPr>
            <a:xfrm>
              <a:off x="3238428" y="2902286"/>
              <a:ext cx="1848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0"/>
                <a:buFont typeface="Arial"/>
                <a:buNone/>
              </a:pPr>
              <a:endParaRPr sz="6000" b="1" i="0" u="none" strike="noStrike" cap="none">
                <a:solidFill>
                  <a:schemeClr val="lt1"/>
                </a:solidFill>
                <a:latin typeface="Arial Black"/>
                <a:ea typeface="Arial Black"/>
                <a:cs typeface="Arial Black"/>
                <a:sym typeface="Arial Black"/>
              </a:endParaRPr>
            </a:p>
          </p:txBody>
        </p:sp>
        <p:sp>
          <p:nvSpPr>
            <p:cNvPr id="218" name="Google Shape;218;p21"/>
            <p:cNvSpPr txBox="1"/>
            <p:nvPr/>
          </p:nvSpPr>
          <p:spPr>
            <a:xfrm>
              <a:off x="2955850" y="3713261"/>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pic>
        <p:nvPicPr>
          <p:cNvPr id="219" name="Google Shape;219;p21"/>
          <p:cNvPicPr preferRelativeResize="0"/>
          <p:nvPr/>
        </p:nvPicPr>
        <p:blipFill rotWithShape="1">
          <a:blip r:embed="rId3">
            <a:alphaModFix/>
          </a:blip>
          <a:srcRect/>
          <a:stretch/>
        </p:blipFill>
        <p:spPr>
          <a:xfrm>
            <a:off x="1032075" y="1092613"/>
            <a:ext cx="4314926" cy="46448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0"/>
          <p:cNvSpPr txBox="1">
            <a:spLocks noGrp="1"/>
          </p:cNvSpPr>
          <p:nvPr>
            <p:ph type="title"/>
          </p:nvPr>
        </p:nvSpPr>
        <p:spPr>
          <a:xfrm>
            <a:off x="518678" y="265287"/>
            <a:ext cx="8333222" cy="744255"/>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Algorithm</a:t>
            </a:r>
            <a:endParaRPr/>
          </a:p>
        </p:txBody>
      </p:sp>
      <p:sp>
        <p:nvSpPr>
          <p:cNvPr id="288" name="Google Shape;288;p30"/>
          <p:cNvSpPr txBox="1">
            <a:spLocks noGrp="1"/>
          </p:cNvSpPr>
          <p:nvPr>
            <p:ph type="body" idx="1"/>
          </p:nvPr>
        </p:nvSpPr>
        <p:spPr>
          <a:xfrm>
            <a:off x="520493" y="1376932"/>
            <a:ext cx="7368596" cy="60889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000"/>
              <a:buNone/>
            </a:pPr>
            <a:r>
              <a:rPr lang="en-US"/>
              <a:t> </a:t>
            </a:r>
            <a:endParaRPr/>
          </a:p>
        </p:txBody>
      </p:sp>
      <p:sp>
        <p:nvSpPr>
          <p:cNvPr id="289" name="Google Shape;289;p30"/>
          <p:cNvSpPr txBox="1">
            <a:spLocks noGrp="1"/>
          </p:cNvSpPr>
          <p:nvPr>
            <p:ph type="body" idx="2"/>
          </p:nvPr>
        </p:nvSpPr>
        <p:spPr>
          <a:xfrm>
            <a:off x="518678" y="2126085"/>
            <a:ext cx="10143000" cy="4523100"/>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1000"/>
              </a:spcBef>
              <a:spcAft>
                <a:spcPts val="0"/>
              </a:spcAft>
              <a:buSzPts val="2400"/>
              <a:buNone/>
            </a:pPr>
            <a:r>
              <a:rPr lang="en-US" b="1" i="0">
                <a:solidFill>
                  <a:srgbClr val="222222"/>
                </a:solidFill>
                <a:latin typeface="Calibri"/>
                <a:ea typeface="Calibri"/>
                <a:cs typeface="Calibri"/>
                <a:sym typeface="Calibri"/>
              </a:rPr>
              <a:t>Steps involved in random forest algorithm:</a:t>
            </a:r>
            <a:endParaRPr b="0" i="0">
              <a:solidFill>
                <a:srgbClr val="222222"/>
              </a:solidFill>
              <a:latin typeface="Calibri"/>
              <a:ea typeface="Calibri"/>
              <a:cs typeface="Calibri"/>
              <a:sym typeface="Calibri"/>
            </a:endParaRPr>
          </a:p>
          <a:p>
            <a:pPr marL="457200" lvl="0" indent="-228600" algn="l" rtl="0">
              <a:lnSpc>
                <a:spcPct val="90000"/>
              </a:lnSpc>
              <a:spcBef>
                <a:spcPts val="1000"/>
              </a:spcBef>
              <a:spcAft>
                <a:spcPts val="0"/>
              </a:spcAft>
              <a:buSzPts val="2400"/>
              <a:buNone/>
            </a:pPr>
            <a:r>
              <a:rPr lang="en-US" b="0" i="0" u="sng">
                <a:solidFill>
                  <a:srgbClr val="222222"/>
                </a:solidFill>
                <a:latin typeface="Calibri"/>
                <a:ea typeface="Calibri"/>
                <a:cs typeface="Calibri"/>
                <a:sym typeface="Calibri"/>
              </a:rPr>
              <a:t>Step 1</a:t>
            </a:r>
            <a:r>
              <a:rPr lang="en-US" b="0" i="0">
                <a:solidFill>
                  <a:srgbClr val="222222"/>
                </a:solidFill>
                <a:latin typeface="Calibri"/>
                <a:ea typeface="Calibri"/>
                <a:cs typeface="Calibri"/>
                <a:sym typeface="Calibri"/>
              </a:rPr>
              <a:t>: In Random forest n number of random records are taken from</a:t>
            </a:r>
            <a:r>
              <a:rPr lang="en-US">
                <a:solidFill>
                  <a:srgbClr val="222222"/>
                </a:solidFill>
              </a:rPr>
              <a:t> </a:t>
            </a:r>
            <a:r>
              <a:rPr lang="en-US" b="0" i="0">
                <a:solidFill>
                  <a:srgbClr val="222222"/>
                </a:solidFill>
                <a:latin typeface="Calibri"/>
                <a:ea typeface="Calibri"/>
                <a:cs typeface="Calibri"/>
                <a:sym typeface="Calibri"/>
              </a:rPr>
              <a:t>the data set having k number of records.</a:t>
            </a:r>
            <a:endParaRPr>
              <a:latin typeface="Calibri"/>
              <a:ea typeface="Calibri"/>
              <a:cs typeface="Calibri"/>
              <a:sym typeface="Calibri"/>
            </a:endParaRPr>
          </a:p>
          <a:p>
            <a:pPr marL="457200" lvl="0" indent="-228600" algn="l" rtl="0">
              <a:lnSpc>
                <a:spcPct val="90000"/>
              </a:lnSpc>
              <a:spcBef>
                <a:spcPts val="1000"/>
              </a:spcBef>
              <a:spcAft>
                <a:spcPts val="0"/>
              </a:spcAft>
              <a:buSzPts val="2400"/>
              <a:buNone/>
            </a:pPr>
            <a:r>
              <a:rPr lang="en-US" b="0" i="0" u="sng">
                <a:solidFill>
                  <a:srgbClr val="222222"/>
                </a:solidFill>
                <a:latin typeface="Calibri"/>
                <a:ea typeface="Calibri"/>
                <a:cs typeface="Calibri"/>
                <a:sym typeface="Calibri"/>
              </a:rPr>
              <a:t>Step 2</a:t>
            </a:r>
            <a:r>
              <a:rPr lang="en-US" b="0" i="0">
                <a:solidFill>
                  <a:srgbClr val="222222"/>
                </a:solidFill>
                <a:latin typeface="Calibri"/>
                <a:ea typeface="Calibri"/>
                <a:cs typeface="Calibri"/>
                <a:sym typeface="Calibri"/>
              </a:rPr>
              <a:t>: Individual decision trees are constructed for each sample.</a:t>
            </a:r>
            <a:endParaRPr>
              <a:latin typeface="Calibri"/>
              <a:ea typeface="Calibri"/>
              <a:cs typeface="Calibri"/>
              <a:sym typeface="Calibri"/>
            </a:endParaRPr>
          </a:p>
          <a:p>
            <a:pPr marL="457200" lvl="0" indent="-228600" algn="l" rtl="0">
              <a:lnSpc>
                <a:spcPct val="90000"/>
              </a:lnSpc>
              <a:spcBef>
                <a:spcPts val="1000"/>
              </a:spcBef>
              <a:spcAft>
                <a:spcPts val="0"/>
              </a:spcAft>
              <a:buSzPts val="2400"/>
              <a:buNone/>
            </a:pPr>
            <a:r>
              <a:rPr lang="en-US" b="0" i="0" u="sng">
                <a:solidFill>
                  <a:srgbClr val="222222"/>
                </a:solidFill>
                <a:latin typeface="Calibri"/>
                <a:ea typeface="Calibri"/>
                <a:cs typeface="Calibri"/>
                <a:sym typeface="Calibri"/>
              </a:rPr>
              <a:t>Step 3</a:t>
            </a:r>
            <a:r>
              <a:rPr lang="en-US" b="0" i="0">
                <a:solidFill>
                  <a:srgbClr val="222222"/>
                </a:solidFill>
                <a:latin typeface="Calibri"/>
                <a:ea typeface="Calibri"/>
                <a:cs typeface="Calibri"/>
                <a:sym typeface="Calibri"/>
              </a:rPr>
              <a:t>: Each decision tree will generate an output.</a:t>
            </a:r>
            <a:endParaRPr>
              <a:latin typeface="Calibri"/>
              <a:ea typeface="Calibri"/>
              <a:cs typeface="Calibri"/>
              <a:sym typeface="Calibri"/>
            </a:endParaRPr>
          </a:p>
          <a:p>
            <a:pPr marL="457200" lvl="0" indent="-228600" algn="l" rtl="0">
              <a:lnSpc>
                <a:spcPct val="90000"/>
              </a:lnSpc>
              <a:spcBef>
                <a:spcPts val="1000"/>
              </a:spcBef>
              <a:spcAft>
                <a:spcPts val="0"/>
              </a:spcAft>
              <a:buSzPts val="2400"/>
              <a:buNone/>
            </a:pPr>
            <a:r>
              <a:rPr lang="en-US" b="0" i="0" u="sng">
                <a:solidFill>
                  <a:srgbClr val="222222"/>
                </a:solidFill>
                <a:latin typeface="Calibri"/>
                <a:ea typeface="Calibri"/>
                <a:cs typeface="Calibri"/>
                <a:sym typeface="Calibri"/>
              </a:rPr>
              <a:t>Step 4</a:t>
            </a:r>
            <a:r>
              <a:rPr lang="en-US" b="0" i="0">
                <a:solidFill>
                  <a:srgbClr val="222222"/>
                </a:solidFill>
                <a:latin typeface="Calibri"/>
                <a:ea typeface="Calibri"/>
                <a:cs typeface="Calibri"/>
                <a:sym typeface="Calibri"/>
              </a:rPr>
              <a:t>: Final output is considered based on </a:t>
            </a:r>
            <a:r>
              <a:rPr lang="en-US" b="1" i="1">
                <a:solidFill>
                  <a:srgbClr val="222222"/>
                </a:solidFill>
                <a:latin typeface="Calibri"/>
                <a:ea typeface="Calibri"/>
                <a:cs typeface="Calibri"/>
                <a:sym typeface="Calibri"/>
              </a:rPr>
              <a:t>Majority Voting or         	  	     Averaging </a:t>
            </a:r>
            <a:r>
              <a:rPr lang="en-US" b="0" i="0">
                <a:solidFill>
                  <a:srgbClr val="222222"/>
                </a:solidFill>
                <a:latin typeface="Calibri"/>
                <a:ea typeface="Calibri"/>
                <a:cs typeface="Calibri"/>
                <a:sym typeface="Calibri"/>
              </a:rPr>
              <a:t>for Classification and regression respectively</a:t>
            </a:r>
            <a:endParaRPr>
              <a:latin typeface="Calibri"/>
              <a:ea typeface="Calibri"/>
              <a:cs typeface="Calibri"/>
              <a:sym typeface="Calibri"/>
            </a:endParaRPr>
          </a:p>
        </p:txBody>
      </p:sp>
      <p:sp>
        <p:nvSpPr>
          <p:cNvPr id="290" name="Google Shape;290;p30"/>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pic>
        <p:nvPicPr>
          <p:cNvPr id="291" name="Google Shape;291;p30"/>
          <p:cNvPicPr preferRelativeResize="0"/>
          <p:nvPr/>
        </p:nvPicPr>
        <p:blipFill rotWithShape="1">
          <a:blip r:embed="rId3">
            <a:alphaModFix/>
          </a:blip>
          <a:srcRect/>
          <a:stretch/>
        </p:blipFill>
        <p:spPr>
          <a:xfrm>
            <a:off x="11011975" y="89325"/>
            <a:ext cx="1010100" cy="671475"/>
          </a:xfrm>
          <a:prstGeom prst="rect">
            <a:avLst/>
          </a:prstGeom>
          <a:noFill/>
          <a:ln>
            <a:noFill/>
          </a:ln>
        </p:spPr>
      </p:pic>
      <p:sp>
        <p:nvSpPr>
          <p:cNvPr id="292" name="Google Shape;292;p30"/>
          <p:cNvSpPr txBox="1"/>
          <p:nvPr/>
        </p:nvSpPr>
        <p:spPr>
          <a:xfrm>
            <a:off x="4074042" y="1152307"/>
            <a:ext cx="41769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Random Forest Regressor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Arial"/>
              <a:ea typeface="Arial"/>
              <a:cs typeface="Arial"/>
              <a:sym typeface="Arial"/>
            </a:endParaRPr>
          </a:p>
        </p:txBody>
      </p:sp>
      <p:pic>
        <p:nvPicPr>
          <p:cNvPr id="293" name="Google Shape;293;p30"/>
          <p:cNvPicPr preferRelativeResize="0"/>
          <p:nvPr/>
        </p:nvPicPr>
        <p:blipFill rotWithShape="1">
          <a:blip r:embed="rId4">
            <a:alphaModFix/>
          </a:blip>
          <a:srcRect/>
          <a:stretch/>
        </p:blipFill>
        <p:spPr>
          <a:xfrm>
            <a:off x="9738000" y="4430600"/>
            <a:ext cx="1925750" cy="1925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1"/>
          <p:cNvSpPr txBox="1">
            <a:spLocks noGrp="1"/>
          </p:cNvSpPr>
          <p:nvPr>
            <p:ph type="body" idx="1"/>
          </p:nvPr>
        </p:nvSpPr>
        <p:spPr>
          <a:xfrm>
            <a:off x="520493" y="1376932"/>
            <a:ext cx="7368596" cy="60889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000"/>
              <a:buNone/>
            </a:pPr>
            <a:r>
              <a:rPr lang="en-US"/>
              <a:t> </a:t>
            </a:r>
            <a:endParaRPr/>
          </a:p>
        </p:txBody>
      </p:sp>
      <p:sp>
        <p:nvSpPr>
          <p:cNvPr id="299" name="Google Shape;299;p31"/>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pic>
        <p:nvPicPr>
          <p:cNvPr id="300" name="Google Shape;300;p31"/>
          <p:cNvPicPr preferRelativeResize="0"/>
          <p:nvPr/>
        </p:nvPicPr>
        <p:blipFill rotWithShape="1">
          <a:blip r:embed="rId3">
            <a:alphaModFix/>
          </a:blip>
          <a:srcRect/>
          <a:stretch/>
        </p:blipFill>
        <p:spPr>
          <a:xfrm>
            <a:off x="11011975" y="89325"/>
            <a:ext cx="1010100" cy="671475"/>
          </a:xfrm>
          <a:prstGeom prst="rect">
            <a:avLst/>
          </a:prstGeom>
          <a:noFill/>
          <a:ln>
            <a:noFill/>
          </a:ln>
        </p:spPr>
      </p:pic>
      <p:pic>
        <p:nvPicPr>
          <p:cNvPr id="301" name="Google Shape;301;p31"/>
          <p:cNvPicPr preferRelativeResize="0"/>
          <p:nvPr/>
        </p:nvPicPr>
        <p:blipFill rotWithShape="1">
          <a:blip r:embed="rId4">
            <a:alphaModFix/>
          </a:blip>
          <a:srcRect/>
          <a:stretch/>
        </p:blipFill>
        <p:spPr>
          <a:xfrm>
            <a:off x="1563153" y="1360964"/>
            <a:ext cx="7581397" cy="4811068"/>
          </a:xfrm>
          <a:prstGeom prst="rect">
            <a:avLst/>
          </a:prstGeom>
          <a:noFill/>
          <a:ln>
            <a:noFill/>
          </a:ln>
        </p:spPr>
      </p:pic>
      <p:sp>
        <p:nvSpPr>
          <p:cNvPr id="302" name="Google Shape;302;p31"/>
          <p:cNvSpPr txBox="1"/>
          <p:nvPr/>
        </p:nvSpPr>
        <p:spPr>
          <a:xfrm>
            <a:off x="2818615" y="406857"/>
            <a:ext cx="50706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Arial"/>
                <a:ea typeface="Arial"/>
                <a:cs typeface="Arial"/>
                <a:sym typeface="Arial"/>
              </a:rPr>
              <a:t>Random Forest Regressor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1"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2"/>
          <p:cNvSpPr txBox="1">
            <a:spLocks noGrp="1"/>
          </p:cNvSpPr>
          <p:nvPr>
            <p:ph type="body" idx="1"/>
          </p:nvPr>
        </p:nvSpPr>
        <p:spPr>
          <a:xfrm>
            <a:off x="520493" y="1376932"/>
            <a:ext cx="7368600" cy="609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000"/>
              <a:buNone/>
            </a:pPr>
            <a:r>
              <a:rPr lang="en-US"/>
              <a:t> </a:t>
            </a:r>
            <a:endParaRPr/>
          </a:p>
        </p:txBody>
      </p:sp>
      <p:sp>
        <p:nvSpPr>
          <p:cNvPr id="308" name="Google Shape;308;p32"/>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pic>
        <p:nvPicPr>
          <p:cNvPr id="309" name="Google Shape;309;p32"/>
          <p:cNvPicPr preferRelativeResize="0"/>
          <p:nvPr/>
        </p:nvPicPr>
        <p:blipFill rotWithShape="1">
          <a:blip r:embed="rId3">
            <a:alphaModFix/>
          </a:blip>
          <a:srcRect/>
          <a:stretch/>
        </p:blipFill>
        <p:spPr>
          <a:xfrm>
            <a:off x="11011975" y="89325"/>
            <a:ext cx="1010100" cy="671475"/>
          </a:xfrm>
          <a:prstGeom prst="rect">
            <a:avLst/>
          </a:prstGeom>
          <a:noFill/>
          <a:ln>
            <a:noFill/>
          </a:ln>
        </p:spPr>
      </p:pic>
      <p:sp>
        <p:nvSpPr>
          <p:cNvPr id="310" name="Google Shape;310;p32"/>
          <p:cNvSpPr txBox="1"/>
          <p:nvPr/>
        </p:nvSpPr>
        <p:spPr>
          <a:xfrm>
            <a:off x="758480" y="760800"/>
            <a:ext cx="75729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4400" b="1">
                <a:solidFill>
                  <a:schemeClr val="accent1"/>
                </a:solidFill>
                <a:latin typeface="Calibri"/>
                <a:ea typeface="Calibri"/>
                <a:cs typeface="Calibri"/>
                <a:sym typeface="Calibri"/>
              </a:rPr>
              <a:t>Module 1 Description</a:t>
            </a:r>
            <a:endParaRPr sz="4400" b="1" i="0" u="none" strike="noStrike" cap="none">
              <a:solidFill>
                <a:schemeClr val="accent1"/>
              </a:solidFill>
              <a:latin typeface="Calibri"/>
              <a:ea typeface="Calibri"/>
              <a:cs typeface="Calibri"/>
              <a:sym typeface="Calibri"/>
            </a:endParaRPr>
          </a:p>
        </p:txBody>
      </p:sp>
      <p:sp>
        <p:nvSpPr>
          <p:cNvPr id="7" name="Google Shape;321;p34">
            <a:extLst>
              <a:ext uri="{FF2B5EF4-FFF2-40B4-BE49-F238E27FC236}">
                <a16:creationId xmlns:a16="http://schemas.microsoft.com/office/drawing/2014/main" id="{13A1071A-09AE-4B25-BA1D-3469191D4A34}"/>
              </a:ext>
            </a:extLst>
          </p:cNvPr>
          <p:cNvSpPr txBox="1">
            <a:spLocks noGrp="1"/>
          </p:cNvSpPr>
          <p:nvPr>
            <p:ph type="body" idx="2"/>
          </p:nvPr>
        </p:nvSpPr>
        <p:spPr>
          <a:xfrm>
            <a:off x="726070" y="2136604"/>
            <a:ext cx="7999683" cy="2143166"/>
          </a:xfrm>
          <a:prstGeom prst="rect">
            <a:avLst/>
          </a:prstGeom>
          <a:noFill/>
          <a:ln>
            <a:noFill/>
          </a:ln>
        </p:spPr>
        <p:txBody>
          <a:bodyPr spcFirstLastPara="1" wrap="square" lIns="91425" tIns="45700" rIns="91425" bIns="45700" anchor="t" anchorCtr="0">
            <a:noAutofit/>
          </a:bodyPr>
          <a:lstStyle/>
          <a:p>
            <a:pPr marL="457200" lvl="0" indent="-368300" algn="l" rtl="0">
              <a:lnSpc>
                <a:spcPct val="90000"/>
              </a:lnSpc>
              <a:spcBef>
                <a:spcPts val="1000"/>
              </a:spcBef>
              <a:spcAft>
                <a:spcPts val="0"/>
              </a:spcAft>
              <a:buClr>
                <a:schemeClr val="accent2"/>
              </a:buClr>
              <a:buSzPts val="2200"/>
              <a:buChar char="●"/>
            </a:pPr>
            <a:r>
              <a:rPr lang="en-US" b="1" dirty="0"/>
              <a:t>Data collection</a:t>
            </a:r>
            <a:r>
              <a:rPr lang="en-US" dirty="0"/>
              <a:t>: This dataset includes categorical values with attributes. All this attributes are main attributes which are related to different Technologies .</a:t>
            </a:r>
          </a:p>
          <a:p>
            <a:pPr marL="457200" lvl="0" indent="-368300" algn="l" rtl="0">
              <a:lnSpc>
                <a:spcPct val="90000"/>
              </a:lnSpc>
              <a:spcBef>
                <a:spcPts val="1000"/>
              </a:spcBef>
              <a:spcAft>
                <a:spcPts val="0"/>
              </a:spcAft>
              <a:buClr>
                <a:schemeClr val="accent2"/>
              </a:buClr>
              <a:buSzPts val="2200"/>
              <a:buChar char="●"/>
            </a:pPr>
            <a:r>
              <a:rPr lang="en-US" dirty="0"/>
              <a:t>And also some attributes has high importance and some are general attributes.</a:t>
            </a:r>
            <a:endParaRPr dirty="0"/>
          </a:p>
          <a:p>
            <a:pPr marL="457200" lvl="0" indent="0" algn="l" rtl="0">
              <a:lnSpc>
                <a:spcPct val="90000"/>
              </a:lnSpc>
              <a:spcBef>
                <a:spcPts val="1000"/>
              </a:spcBef>
              <a:spcAft>
                <a:spcPts val="0"/>
              </a:spcAft>
              <a:buSzPts val="24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3"/>
          <p:cNvSpPr txBox="1">
            <a:spLocks noGrp="1"/>
          </p:cNvSpPr>
          <p:nvPr>
            <p:ph type="body" idx="1"/>
          </p:nvPr>
        </p:nvSpPr>
        <p:spPr>
          <a:xfrm>
            <a:off x="520493" y="1376932"/>
            <a:ext cx="7368600" cy="609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000"/>
              <a:buNone/>
            </a:pPr>
            <a:r>
              <a:rPr lang="en-US"/>
              <a:t> </a:t>
            </a:r>
            <a:endParaRPr/>
          </a:p>
        </p:txBody>
      </p:sp>
      <p:sp>
        <p:nvSpPr>
          <p:cNvPr id="317" name="Google Shape;317;p33"/>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pic>
        <p:nvPicPr>
          <p:cNvPr id="318" name="Google Shape;318;p33"/>
          <p:cNvPicPr preferRelativeResize="0"/>
          <p:nvPr/>
        </p:nvPicPr>
        <p:blipFill rotWithShape="1">
          <a:blip r:embed="rId3">
            <a:alphaModFix/>
          </a:blip>
          <a:srcRect/>
          <a:stretch/>
        </p:blipFill>
        <p:spPr>
          <a:xfrm>
            <a:off x="11011975" y="89325"/>
            <a:ext cx="1010100" cy="671475"/>
          </a:xfrm>
          <a:prstGeom prst="rect">
            <a:avLst/>
          </a:prstGeom>
          <a:noFill/>
          <a:ln>
            <a:noFill/>
          </a:ln>
        </p:spPr>
      </p:pic>
      <p:sp>
        <p:nvSpPr>
          <p:cNvPr id="319" name="Google Shape;319;p33"/>
          <p:cNvSpPr txBox="1"/>
          <p:nvPr/>
        </p:nvSpPr>
        <p:spPr>
          <a:xfrm>
            <a:off x="758465" y="648513"/>
            <a:ext cx="50706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4400" b="1" dirty="0">
                <a:solidFill>
                  <a:schemeClr val="accent1"/>
                </a:solidFill>
              </a:rPr>
              <a:t>Module 1 Output</a:t>
            </a:r>
            <a:endParaRPr sz="4400" b="1" i="0" u="none" strike="noStrike" cap="none" dirty="0">
              <a:solidFill>
                <a:schemeClr val="accent1"/>
              </a:solidFill>
              <a:latin typeface="Arial"/>
              <a:ea typeface="Arial"/>
              <a:cs typeface="Arial"/>
              <a:sym typeface="Arial"/>
            </a:endParaRPr>
          </a:p>
        </p:txBody>
      </p:sp>
      <p:pic>
        <p:nvPicPr>
          <p:cNvPr id="3" name="Picture 2">
            <a:extLst>
              <a:ext uri="{FF2B5EF4-FFF2-40B4-BE49-F238E27FC236}">
                <a16:creationId xmlns:a16="http://schemas.microsoft.com/office/drawing/2014/main" id="{B7751B4F-0FB3-4AD1-A5F5-200724196516}"/>
              </a:ext>
            </a:extLst>
          </p:cNvPr>
          <p:cNvPicPr>
            <a:picLocks noChangeAspect="1"/>
          </p:cNvPicPr>
          <p:nvPr/>
        </p:nvPicPr>
        <p:blipFill>
          <a:blip r:embed="rId4"/>
          <a:stretch>
            <a:fillRect/>
          </a:stretch>
        </p:blipFill>
        <p:spPr>
          <a:xfrm>
            <a:off x="304929" y="1615983"/>
            <a:ext cx="5337535" cy="5105467"/>
          </a:xfrm>
          <a:prstGeom prst="rect">
            <a:avLst/>
          </a:prstGeom>
        </p:spPr>
      </p:pic>
      <p:pic>
        <p:nvPicPr>
          <p:cNvPr id="5" name="Picture 4">
            <a:extLst>
              <a:ext uri="{FF2B5EF4-FFF2-40B4-BE49-F238E27FC236}">
                <a16:creationId xmlns:a16="http://schemas.microsoft.com/office/drawing/2014/main" id="{44420E86-DF79-40B3-A70C-2F600CF6705C}"/>
              </a:ext>
            </a:extLst>
          </p:cNvPr>
          <p:cNvPicPr>
            <a:picLocks noChangeAspect="1"/>
          </p:cNvPicPr>
          <p:nvPr/>
        </p:nvPicPr>
        <p:blipFill rotWithShape="1">
          <a:blip r:embed="rId5"/>
          <a:srcRect l="13838"/>
          <a:stretch/>
        </p:blipFill>
        <p:spPr>
          <a:xfrm>
            <a:off x="6067037" y="1418013"/>
            <a:ext cx="5702207" cy="480632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4"/>
          <p:cNvSpPr txBox="1">
            <a:spLocks noGrp="1"/>
          </p:cNvSpPr>
          <p:nvPr>
            <p:ph type="body" idx="1"/>
          </p:nvPr>
        </p:nvSpPr>
        <p:spPr>
          <a:xfrm>
            <a:off x="520493" y="1376932"/>
            <a:ext cx="7368600" cy="609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000"/>
              <a:buNone/>
            </a:pPr>
            <a:r>
              <a:rPr lang="en-US"/>
              <a:t> </a:t>
            </a:r>
            <a:endParaRPr/>
          </a:p>
        </p:txBody>
      </p:sp>
      <p:sp>
        <p:nvSpPr>
          <p:cNvPr id="326" name="Google Shape;326;p34"/>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pic>
        <p:nvPicPr>
          <p:cNvPr id="327" name="Google Shape;327;p34"/>
          <p:cNvPicPr preferRelativeResize="0"/>
          <p:nvPr/>
        </p:nvPicPr>
        <p:blipFill rotWithShape="1">
          <a:blip r:embed="rId3">
            <a:alphaModFix/>
          </a:blip>
          <a:srcRect/>
          <a:stretch/>
        </p:blipFill>
        <p:spPr>
          <a:xfrm>
            <a:off x="11011975" y="89325"/>
            <a:ext cx="1010100" cy="671475"/>
          </a:xfrm>
          <a:prstGeom prst="rect">
            <a:avLst/>
          </a:prstGeom>
          <a:noFill/>
          <a:ln>
            <a:noFill/>
          </a:ln>
        </p:spPr>
      </p:pic>
      <p:sp>
        <p:nvSpPr>
          <p:cNvPr id="328" name="Google Shape;328;p34"/>
          <p:cNvSpPr txBox="1"/>
          <p:nvPr/>
        </p:nvSpPr>
        <p:spPr>
          <a:xfrm>
            <a:off x="868940" y="760807"/>
            <a:ext cx="50706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4400" b="1">
                <a:solidFill>
                  <a:schemeClr val="accent2"/>
                </a:solidFill>
                <a:latin typeface="Calibri"/>
                <a:ea typeface="Calibri"/>
                <a:cs typeface="Calibri"/>
                <a:sym typeface="Calibri"/>
              </a:rPr>
              <a:t>Conclusion </a:t>
            </a:r>
            <a:endParaRPr sz="4400" b="1" i="0" u="none" strike="noStrike" cap="none">
              <a:solidFill>
                <a:schemeClr val="accent2"/>
              </a:solidFill>
              <a:latin typeface="Calibri"/>
              <a:ea typeface="Calibri"/>
              <a:cs typeface="Calibri"/>
              <a:sym typeface="Calibri"/>
            </a:endParaRPr>
          </a:p>
        </p:txBody>
      </p:sp>
      <p:sp>
        <p:nvSpPr>
          <p:cNvPr id="329" name="Google Shape;329;p34"/>
          <p:cNvSpPr txBox="1"/>
          <p:nvPr/>
        </p:nvSpPr>
        <p:spPr>
          <a:xfrm>
            <a:off x="868950" y="1918350"/>
            <a:ext cx="7984200" cy="2907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0"/>
              </a:spcAft>
              <a:buNone/>
            </a:pPr>
            <a:r>
              <a:rPr lang="en-US" sz="1800">
                <a:latin typeface="Times New Roman"/>
                <a:ea typeface="Times New Roman"/>
                <a:cs typeface="Times New Roman"/>
                <a:sym typeface="Times New Roman"/>
              </a:rPr>
              <a:t>The Project Implementation is being done properly. The proposed system will utilize Decision Tree Algorithms and provide a simple and very interactive user interface so that anyone with basic computer operation skills can utilize the full potential of the application.</a:t>
            </a:r>
            <a:endParaRPr sz="1800">
              <a:latin typeface="Times New Roman"/>
              <a:ea typeface="Times New Roman"/>
              <a:cs typeface="Times New Roman"/>
              <a:sym typeface="Times New Roman"/>
            </a:endParaRPr>
          </a:p>
          <a:p>
            <a:pPr marL="0" lvl="0" indent="0" algn="l" rtl="0">
              <a:lnSpc>
                <a:spcPct val="106999"/>
              </a:lnSpc>
              <a:spcBef>
                <a:spcPts val="1100"/>
              </a:spcBef>
              <a:spcAft>
                <a:spcPts val="0"/>
              </a:spcAft>
              <a:buNone/>
            </a:pPr>
            <a:r>
              <a:rPr lang="en-US" sz="1800" b="1" u="sng">
                <a:latin typeface="Times New Roman"/>
                <a:ea typeface="Times New Roman"/>
                <a:cs typeface="Times New Roman"/>
                <a:sym typeface="Times New Roman"/>
              </a:rPr>
              <a:t> </a:t>
            </a:r>
            <a:endParaRPr sz="1800" b="1" u="sng">
              <a:latin typeface="Times New Roman"/>
              <a:ea typeface="Times New Roman"/>
              <a:cs typeface="Times New Roman"/>
              <a:sym typeface="Times New Roman"/>
            </a:endParaRPr>
          </a:p>
          <a:p>
            <a:pPr marL="0" lvl="0" indent="0" algn="l" rtl="0">
              <a:lnSpc>
                <a:spcPct val="106999"/>
              </a:lnSpc>
              <a:spcBef>
                <a:spcPts val="1100"/>
              </a:spcBef>
              <a:spcAft>
                <a:spcPts val="800"/>
              </a:spcAft>
              <a:buNone/>
            </a:pPr>
            <a:r>
              <a:rPr lang="en-US" sz="1800">
                <a:latin typeface="Times New Roman"/>
                <a:ea typeface="Times New Roman"/>
                <a:cs typeface="Times New Roman"/>
                <a:sym typeface="Times New Roman"/>
              </a:rPr>
              <a:t>All these predictions help the institute to improvise the student performance and can come up with 100% results. . We can also enhance the project by predicting some solutions or suggestions for the output generated by system.</a:t>
            </a:r>
            <a:endParaRPr sz="1800"/>
          </a:p>
        </p:txBody>
      </p:sp>
      <p:pic>
        <p:nvPicPr>
          <p:cNvPr id="330" name="Google Shape;330;p34"/>
          <p:cNvPicPr preferRelativeResize="0"/>
          <p:nvPr/>
        </p:nvPicPr>
        <p:blipFill rotWithShape="1">
          <a:blip r:embed="rId4">
            <a:alphaModFix/>
          </a:blip>
          <a:srcRect/>
          <a:stretch/>
        </p:blipFill>
        <p:spPr>
          <a:xfrm>
            <a:off x="3770471" y="388078"/>
            <a:ext cx="1329324" cy="14011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5"/>
          <p:cNvSpPr txBox="1">
            <a:spLocks noGrp="1"/>
          </p:cNvSpPr>
          <p:nvPr>
            <p:ph type="body" idx="1"/>
          </p:nvPr>
        </p:nvSpPr>
        <p:spPr>
          <a:xfrm>
            <a:off x="520493" y="1376932"/>
            <a:ext cx="7368600" cy="609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000"/>
              <a:buNone/>
            </a:pPr>
            <a:r>
              <a:rPr lang="en-US"/>
              <a:t> </a:t>
            </a:r>
            <a:endParaRPr/>
          </a:p>
        </p:txBody>
      </p:sp>
      <p:sp>
        <p:nvSpPr>
          <p:cNvPr id="336" name="Google Shape;336;p35"/>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pic>
        <p:nvPicPr>
          <p:cNvPr id="337" name="Google Shape;337;p35"/>
          <p:cNvPicPr preferRelativeResize="0"/>
          <p:nvPr/>
        </p:nvPicPr>
        <p:blipFill rotWithShape="1">
          <a:blip r:embed="rId3">
            <a:alphaModFix/>
          </a:blip>
          <a:srcRect/>
          <a:stretch/>
        </p:blipFill>
        <p:spPr>
          <a:xfrm>
            <a:off x="11011975" y="89325"/>
            <a:ext cx="1010100" cy="671475"/>
          </a:xfrm>
          <a:prstGeom prst="rect">
            <a:avLst/>
          </a:prstGeom>
          <a:noFill/>
          <a:ln>
            <a:noFill/>
          </a:ln>
        </p:spPr>
      </p:pic>
      <p:sp>
        <p:nvSpPr>
          <p:cNvPr id="338" name="Google Shape;338;p35"/>
          <p:cNvSpPr txBox="1"/>
          <p:nvPr/>
        </p:nvSpPr>
        <p:spPr>
          <a:xfrm>
            <a:off x="868940" y="760807"/>
            <a:ext cx="50706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4400" b="1">
                <a:solidFill>
                  <a:schemeClr val="accent1"/>
                </a:solidFill>
                <a:latin typeface="Calibri"/>
                <a:ea typeface="Calibri"/>
                <a:cs typeface="Calibri"/>
                <a:sym typeface="Calibri"/>
              </a:rPr>
              <a:t>References</a:t>
            </a:r>
            <a:endParaRPr sz="4400" b="1" i="0" u="none" strike="noStrike" cap="none">
              <a:solidFill>
                <a:schemeClr val="accent1"/>
              </a:solidFill>
              <a:latin typeface="Calibri"/>
              <a:ea typeface="Calibri"/>
              <a:cs typeface="Calibri"/>
              <a:sym typeface="Calibri"/>
            </a:endParaRPr>
          </a:p>
        </p:txBody>
      </p:sp>
      <p:sp>
        <p:nvSpPr>
          <p:cNvPr id="339" name="Google Shape;339;p35"/>
          <p:cNvSpPr txBox="1"/>
          <p:nvPr/>
        </p:nvSpPr>
        <p:spPr>
          <a:xfrm>
            <a:off x="868950" y="2064850"/>
            <a:ext cx="7984200" cy="3697500"/>
          </a:xfrm>
          <a:prstGeom prst="rect">
            <a:avLst/>
          </a:prstGeom>
          <a:noFill/>
          <a:ln>
            <a:noFill/>
          </a:ln>
        </p:spPr>
        <p:txBody>
          <a:bodyPr spcFirstLastPara="1" wrap="square" lIns="91425" tIns="91425" rIns="91425" bIns="91425" anchor="t" anchorCtr="0">
            <a:spAutoFit/>
          </a:bodyPr>
          <a:lstStyle/>
          <a:p>
            <a:pPr marL="457200" lvl="0" indent="-228600" algn="l" rtl="0">
              <a:lnSpc>
                <a:spcPct val="106999"/>
              </a:lnSpc>
              <a:spcBef>
                <a:spcPts val="1100"/>
              </a:spcBef>
              <a:spcAft>
                <a:spcPts val="0"/>
              </a:spcAft>
              <a:buNone/>
            </a:pPr>
            <a:r>
              <a:rPr lang="en-US" sz="1500">
                <a:latin typeface="Times New Roman"/>
                <a:ea typeface="Times New Roman"/>
                <a:cs typeface="Times New Roman"/>
                <a:sym typeface="Times New Roman"/>
              </a:rPr>
              <a:t>● Shreyas Harinath, Aksha Prasad, Suma H and Suraksha A. Student Placement Prediction using Machine Learning, International Research Journal of Engineering and Technology (IRJIET) Volume: 06 Issue: 04 April 2019</a:t>
            </a:r>
            <a:endParaRPr sz="1500">
              <a:latin typeface="Times New Roman"/>
              <a:ea typeface="Times New Roman"/>
              <a:cs typeface="Times New Roman"/>
              <a:sym typeface="Times New Roman"/>
            </a:endParaRPr>
          </a:p>
          <a:p>
            <a:pPr marL="0" lvl="0" indent="0" algn="l" rtl="0">
              <a:lnSpc>
                <a:spcPct val="106999"/>
              </a:lnSpc>
              <a:spcBef>
                <a:spcPts val="1100"/>
              </a:spcBef>
              <a:spcAft>
                <a:spcPts val="0"/>
              </a:spcAft>
              <a:buNone/>
            </a:pPr>
            <a:r>
              <a:rPr lang="en-US"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marL="457200" lvl="0" indent="-228600" algn="l" rtl="0">
              <a:lnSpc>
                <a:spcPct val="106999"/>
              </a:lnSpc>
              <a:spcBef>
                <a:spcPts val="1100"/>
              </a:spcBef>
              <a:spcAft>
                <a:spcPts val="0"/>
              </a:spcAft>
              <a:buNone/>
            </a:pPr>
            <a:r>
              <a:rPr lang="en-US" sz="1500">
                <a:latin typeface="Times New Roman"/>
                <a:ea typeface="Times New Roman"/>
                <a:cs typeface="Times New Roman"/>
                <a:sym typeface="Times New Roman"/>
              </a:rPr>
              <a:t>● Senthil Kumar Thangavel, Divya Bharathi P, and Abhijith Shankar. Student Placement Analyzer: A recommendation System Using Machine Learning, International Conference on advanced computing and Communication systems (ICACCS-2017), Jan 06- 07,2017, Coimbatore, INDIA.</a:t>
            </a:r>
            <a:endParaRPr sz="1500">
              <a:latin typeface="Times New Roman"/>
              <a:ea typeface="Times New Roman"/>
              <a:cs typeface="Times New Roman"/>
              <a:sym typeface="Times New Roman"/>
            </a:endParaRPr>
          </a:p>
          <a:p>
            <a:pPr marL="0" lvl="0" indent="0" algn="l" rtl="0">
              <a:lnSpc>
                <a:spcPct val="106999"/>
              </a:lnSpc>
              <a:spcBef>
                <a:spcPts val="1100"/>
              </a:spcBef>
              <a:spcAft>
                <a:spcPts val="0"/>
              </a:spcAft>
              <a:buNone/>
            </a:pPr>
            <a:r>
              <a:rPr lang="en-US"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marL="457200" lvl="0" indent="-228600" algn="l" rtl="0">
              <a:lnSpc>
                <a:spcPct val="106999"/>
              </a:lnSpc>
              <a:spcBef>
                <a:spcPts val="1100"/>
              </a:spcBef>
              <a:spcAft>
                <a:spcPts val="800"/>
              </a:spcAft>
              <a:buNone/>
            </a:pPr>
            <a:r>
              <a:rPr lang="en-US" sz="1500">
                <a:latin typeface="Times New Roman"/>
                <a:ea typeface="Times New Roman"/>
                <a:cs typeface="Times New Roman"/>
                <a:sym typeface="Times New Roman"/>
              </a:rPr>
              <a:t>● K. Sreenivasa Rao, N. Swapna, P. Praveen Kumar Educational data mining for student placement prediction using machine Learning algorithms Research Paper, International Research Journal of Engineering and Technology (IRJIET) 2018</a:t>
            </a:r>
            <a:endParaRPr sz="1800">
              <a:latin typeface="Times New Roman"/>
              <a:ea typeface="Times New Roman"/>
              <a:cs typeface="Times New Roman"/>
              <a:sym typeface="Times New Roman"/>
            </a:endParaRPr>
          </a:p>
        </p:txBody>
      </p:sp>
      <p:pic>
        <p:nvPicPr>
          <p:cNvPr id="340" name="Google Shape;340;p35"/>
          <p:cNvPicPr preferRelativeResize="0"/>
          <p:nvPr/>
        </p:nvPicPr>
        <p:blipFill>
          <a:blip r:embed="rId4">
            <a:alphaModFix/>
          </a:blip>
          <a:stretch>
            <a:fillRect/>
          </a:stretch>
        </p:blipFill>
        <p:spPr>
          <a:xfrm>
            <a:off x="9533725" y="2877677"/>
            <a:ext cx="2658282" cy="34786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2"/>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b="0"/>
              <a:t>Abstract</a:t>
            </a:r>
            <a:endParaRPr/>
          </a:p>
        </p:txBody>
      </p:sp>
      <p:sp>
        <p:nvSpPr>
          <p:cNvPr id="225" name="Google Shape;225;p22"/>
          <p:cNvSpPr txBox="1">
            <a:spLocks noGrp="1"/>
          </p:cNvSpPr>
          <p:nvPr>
            <p:ph type="body" idx="2"/>
          </p:nvPr>
        </p:nvSpPr>
        <p:spPr>
          <a:xfrm>
            <a:off x="518675" y="1777850"/>
            <a:ext cx="10493400" cy="3322200"/>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106999"/>
              </a:lnSpc>
              <a:spcBef>
                <a:spcPts val="1100"/>
              </a:spcBef>
              <a:spcAft>
                <a:spcPts val="0"/>
              </a:spcAft>
              <a:buSzPct val="144144"/>
              <a:buNone/>
            </a:pPr>
            <a:r>
              <a:rPr lang="en-US" sz="1800">
                <a:solidFill>
                  <a:srgbClr val="000000"/>
                </a:solidFill>
                <a:latin typeface="Arial"/>
                <a:ea typeface="Arial"/>
                <a:cs typeface="Arial"/>
                <a:sym typeface="Arial"/>
              </a:rPr>
              <a:t>Predicting the number of potential candidates is one of biggest challenges for the placement officer, since sometime a student with very good academic score doesn’t get place and the one with the low academic score but good communication skills get place. </a:t>
            </a:r>
            <a:endParaRPr sz="1800">
              <a:solidFill>
                <a:srgbClr val="000000"/>
              </a:solidFill>
              <a:latin typeface="Arial"/>
              <a:ea typeface="Arial"/>
              <a:cs typeface="Arial"/>
              <a:sym typeface="Arial"/>
            </a:endParaRPr>
          </a:p>
          <a:p>
            <a:pPr marL="0" lvl="0" indent="0" algn="just" rtl="0">
              <a:lnSpc>
                <a:spcPct val="106999"/>
              </a:lnSpc>
              <a:spcBef>
                <a:spcPts val="1100"/>
              </a:spcBef>
              <a:spcAft>
                <a:spcPts val="0"/>
              </a:spcAft>
              <a:buSzPct val="144144"/>
              <a:buNone/>
            </a:pPr>
            <a:r>
              <a:rPr lang="en-US" sz="1800">
                <a:solidFill>
                  <a:srgbClr val="000000"/>
                </a:solidFill>
                <a:latin typeface="Arial"/>
                <a:ea typeface="Arial"/>
                <a:cs typeface="Arial"/>
                <a:sym typeface="Arial"/>
              </a:rPr>
              <a:t>Clearly, there are more than one factor influencing the placements. Finding the relation between factors can be even challenging for a trained statistician. Even companies visiting the college uses the criteria of aggregate to sort out students and sometime due to error of method they end up empty handed with no potential student. </a:t>
            </a:r>
            <a:endParaRPr sz="1800">
              <a:solidFill>
                <a:srgbClr val="000000"/>
              </a:solidFill>
              <a:latin typeface="Arial"/>
              <a:ea typeface="Arial"/>
              <a:cs typeface="Arial"/>
              <a:sym typeface="Arial"/>
            </a:endParaRPr>
          </a:p>
          <a:p>
            <a:pPr marL="0" lvl="0" indent="0" algn="just" rtl="0">
              <a:lnSpc>
                <a:spcPct val="106999"/>
              </a:lnSpc>
              <a:spcBef>
                <a:spcPts val="1100"/>
              </a:spcBef>
              <a:spcAft>
                <a:spcPts val="800"/>
              </a:spcAft>
              <a:buSzPct val="144144"/>
              <a:buNone/>
            </a:pPr>
            <a:r>
              <a:rPr lang="en-US" sz="1800">
                <a:solidFill>
                  <a:srgbClr val="000000"/>
                </a:solidFill>
                <a:latin typeface="Arial"/>
                <a:ea typeface="Arial"/>
                <a:cs typeface="Arial"/>
                <a:sym typeface="Arial"/>
              </a:rPr>
              <a:t>We are proposing a machine learning evaluation system which will consider many different factors like communication skills, technical skills, aggregate to determine the potential of the student. We are using Decision Tree Algorithm which gives excellent performance in classification problem with less data constraint.</a:t>
            </a:r>
            <a:endParaRPr/>
          </a:p>
        </p:txBody>
      </p:sp>
      <p:sp>
        <p:nvSpPr>
          <p:cNvPr id="226" name="Google Shape;226;p22"/>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rgbClr val="9E9E9E"/>
                </a:solidFill>
                <a:latin typeface="Calibri"/>
                <a:ea typeface="Calibri"/>
                <a:cs typeface="Calibri"/>
                <a:sym typeface="Calibri"/>
              </a:rPr>
              <a:t>2</a:t>
            </a:fld>
            <a:endParaRPr sz="1200">
              <a:solidFill>
                <a:srgbClr val="9E9E9E"/>
              </a:solidFill>
              <a:latin typeface="Calibri"/>
              <a:ea typeface="Calibri"/>
              <a:cs typeface="Calibri"/>
              <a:sym typeface="Calibri"/>
            </a:endParaRPr>
          </a:p>
        </p:txBody>
      </p:sp>
      <p:pic>
        <p:nvPicPr>
          <p:cNvPr id="227" name="Google Shape;227;p22"/>
          <p:cNvPicPr preferRelativeResize="0"/>
          <p:nvPr/>
        </p:nvPicPr>
        <p:blipFill rotWithShape="1">
          <a:blip r:embed="rId3">
            <a:alphaModFix/>
          </a:blip>
          <a:srcRect/>
          <a:stretch/>
        </p:blipFill>
        <p:spPr>
          <a:xfrm>
            <a:off x="11011975" y="89325"/>
            <a:ext cx="1010100" cy="671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3"/>
          <p:cNvSpPr txBox="1">
            <a:spLocks noGrp="1"/>
          </p:cNvSpPr>
          <p:nvPr>
            <p:ph type="title"/>
          </p:nvPr>
        </p:nvSpPr>
        <p:spPr>
          <a:xfrm>
            <a:off x="518678" y="209028"/>
            <a:ext cx="8333100" cy="1148100"/>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b="0"/>
              <a:t>Contents</a:t>
            </a:r>
            <a:endParaRPr/>
          </a:p>
        </p:txBody>
      </p:sp>
      <p:sp>
        <p:nvSpPr>
          <p:cNvPr id="233" name="Google Shape;233;p23"/>
          <p:cNvSpPr txBox="1">
            <a:spLocks noGrp="1"/>
          </p:cNvSpPr>
          <p:nvPr>
            <p:ph type="body" idx="2"/>
          </p:nvPr>
        </p:nvSpPr>
        <p:spPr>
          <a:xfrm>
            <a:off x="518675" y="1997600"/>
            <a:ext cx="6393300" cy="3464100"/>
          </a:xfrm>
          <a:prstGeom prst="rect">
            <a:avLst/>
          </a:prstGeom>
          <a:noFill/>
          <a:ln>
            <a:noFill/>
          </a:ln>
        </p:spPr>
        <p:txBody>
          <a:bodyPr spcFirstLastPara="1" wrap="square" lIns="91425" tIns="45700" rIns="91425" bIns="45700" anchor="t" anchorCtr="0">
            <a:noAutofit/>
          </a:bodyPr>
          <a:lstStyle/>
          <a:p>
            <a:pPr marL="457200" lvl="0" indent="-357187" algn="just" rtl="0">
              <a:lnSpc>
                <a:spcPct val="96999"/>
              </a:lnSpc>
              <a:spcBef>
                <a:spcPts val="1100"/>
              </a:spcBef>
              <a:spcAft>
                <a:spcPts val="0"/>
              </a:spcAft>
              <a:buClr>
                <a:srgbClr val="000000"/>
              </a:buClr>
              <a:buSzPts val="2025"/>
              <a:buFont typeface="Arial"/>
              <a:buChar char="•"/>
            </a:pPr>
            <a:r>
              <a:rPr lang="en-US" sz="2025">
                <a:solidFill>
                  <a:srgbClr val="000000"/>
                </a:solidFill>
                <a:latin typeface="Arial"/>
                <a:ea typeface="Arial"/>
                <a:cs typeface="Arial"/>
                <a:sym typeface="Arial"/>
              </a:rPr>
              <a:t>Introduction</a:t>
            </a:r>
            <a:endParaRPr sz="2025">
              <a:solidFill>
                <a:srgbClr val="000000"/>
              </a:solidFill>
              <a:latin typeface="Arial"/>
              <a:ea typeface="Arial"/>
              <a:cs typeface="Arial"/>
              <a:sym typeface="Arial"/>
            </a:endParaRPr>
          </a:p>
          <a:p>
            <a:pPr marL="457200" lvl="0" indent="-357187" algn="just" rtl="0">
              <a:lnSpc>
                <a:spcPct val="96999"/>
              </a:lnSpc>
              <a:spcBef>
                <a:spcPts val="0"/>
              </a:spcBef>
              <a:spcAft>
                <a:spcPts val="0"/>
              </a:spcAft>
              <a:buClr>
                <a:srgbClr val="000000"/>
              </a:buClr>
              <a:buSzPts val="2025"/>
              <a:buFont typeface="Arial"/>
              <a:buChar char="•"/>
            </a:pPr>
            <a:r>
              <a:rPr lang="en-US" sz="2025">
                <a:solidFill>
                  <a:srgbClr val="000000"/>
                </a:solidFill>
                <a:latin typeface="Arial"/>
                <a:ea typeface="Arial"/>
                <a:cs typeface="Arial"/>
                <a:sym typeface="Arial"/>
              </a:rPr>
              <a:t>Existing System</a:t>
            </a:r>
            <a:endParaRPr sz="2025">
              <a:solidFill>
                <a:srgbClr val="000000"/>
              </a:solidFill>
              <a:latin typeface="Arial"/>
              <a:ea typeface="Arial"/>
              <a:cs typeface="Arial"/>
              <a:sym typeface="Arial"/>
            </a:endParaRPr>
          </a:p>
          <a:p>
            <a:pPr marL="457200" lvl="0" indent="-357187" algn="just" rtl="0">
              <a:lnSpc>
                <a:spcPct val="96999"/>
              </a:lnSpc>
              <a:spcBef>
                <a:spcPts val="0"/>
              </a:spcBef>
              <a:spcAft>
                <a:spcPts val="0"/>
              </a:spcAft>
              <a:buClr>
                <a:srgbClr val="000000"/>
              </a:buClr>
              <a:buSzPts val="2025"/>
              <a:buFont typeface="Arial"/>
              <a:buChar char="•"/>
            </a:pPr>
            <a:r>
              <a:rPr lang="en-US" sz="2025">
                <a:solidFill>
                  <a:srgbClr val="000000"/>
                </a:solidFill>
                <a:latin typeface="Arial"/>
                <a:ea typeface="Arial"/>
                <a:cs typeface="Arial"/>
                <a:sym typeface="Arial"/>
              </a:rPr>
              <a:t>Disadvantages of Existing System</a:t>
            </a:r>
            <a:endParaRPr sz="2025">
              <a:solidFill>
                <a:srgbClr val="000000"/>
              </a:solidFill>
              <a:latin typeface="Arial"/>
              <a:ea typeface="Arial"/>
              <a:cs typeface="Arial"/>
              <a:sym typeface="Arial"/>
            </a:endParaRPr>
          </a:p>
          <a:p>
            <a:pPr marL="457200" lvl="0" indent="-357187" algn="just" rtl="0">
              <a:lnSpc>
                <a:spcPct val="96999"/>
              </a:lnSpc>
              <a:spcBef>
                <a:spcPts val="0"/>
              </a:spcBef>
              <a:spcAft>
                <a:spcPts val="0"/>
              </a:spcAft>
              <a:buClr>
                <a:srgbClr val="000000"/>
              </a:buClr>
              <a:buSzPts val="2025"/>
              <a:buFont typeface="Arial"/>
              <a:buChar char="•"/>
            </a:pPr>
            <a:r>
              <a:rPr lang="en-US" sz="2025">
                <a:solidFill>
                  <a:srgbClr val="000000"/>
                </a:solidFill>
                <a:latin typeface="Arial"/>
                <a:ea typeface="Arial"/>
                <a:cs typeface="Arial"/>
                <a:sym typeface="Arial"/>
              </a:rPr>
              <a:t>Proposed System</a:t>
            </a:r>
            <a:endParaRPr sz="2025">
              <a:solidFill>
                <a:srgbClr val="000000"/>
              </a:solidFill>
              <a:latin typeface="Arial"/>
              <a:ea typeface="Arial"/>
              <a:cs typeface="Arial"/>
              <a:sym typeface="Arial"/>
            </a:endParaRPr>
          </a:p>
          <a:p>
            <a:pPr marL="457200" lvl="0" indent="-357187" algn="just" rtl="0">
              <a:lnSpc>
                <a:spcPct val="96999"/>
              </a:lnSpc>
              <a:spcBef>
                <a:spcPts val="0"/>
              </a:spcBef>
              <a:spcAft>
                <a:spcPts val="0"/>
              </a:spcAft>
              <a:buClr>
                <a:srgbClr val="000000"/>
              </a:buClr>
              <a:buSzPts val="2025"/>
              <a:buFont typeface="Arial"/>
              <a:buChar char="•"/>
            </a:pPr>
            <a:r>
              <a:rPr lang="en-US" sz="2025">
                <a:solidFill>
                  <a:srgbClr val="000000"/>
                </a:solidFill>
                <a:latin typeface="Arial"/>
                <a:ea typeface="Arial"/>
                <a:cs typeface="Arial"/>
                <a:sym typeface="Arial"/>
              </a:rPr>
              <a:t>Advantages of Proposed System</a:t>
            </a:r>
            <a:endParaRPr sz="2025">
              <a:solidFill>
                <a:srgbClr val="000000"/>
              </a:solidFill>
              <a:latin typeface="Arial"/>
              <a:ea typeface="Arial"/>
              <a:cs typeface="Arial"/>
              <a:sym typeface="Arial"/>
            </a:endParaRPr>
          </a:p>
          <a:p>
            <a:pPr marL="457200" lvl="0" indent="-357187" algn="just" rtl="0">
              <a:lnSpc>
                <a:spcPct val="96999"/>
              </a:lnSpc>
              <a:spcBef>
                <a:spcPts val="0"/>
              </a:spcBef>
              <a:spcAft>
                <a:spcPts val="0"/>
              </a:spcAft>
              <a:buClr>
                <a:srgbClr val="000000"/>
              </a:buClr>
              <a:buSzPts val="2025"/>
              <a:buFont typeface="Arial"/>
              <a:buChar char="•"/>
            </a:pPr>
            <a:r>
              <a:rPr lang="en-US" sz="2025">
                <a:solidFill>
                  <a:srgbClr val="000000"/>
                </a:solidFill>
                <a:latin typeface="Arial"/>
                <a:ea typeface="Arial"/>
                <a:cs typeface="Arial"/>
                <a:sym typeface="Arial"/>
              </a:rPr>
              <a:t>Architecture</a:t>
            </a:r>
            <a:endParaRPr sz="2025">
              <a:solidFill>
                <a:srgbClr val="000000"/>
              </a:solidFill>
              <a:latin typeface="Arial"/>
              <a:ea typeface="Arial"/>
              <a:cs typeface="Arial"/>
              <a:sym typeface="Arial"/>
            </a:endParaRPr>
          </a:p>
          <a:p>
            <a:pPr marL="457200" lvl="0" indent="-357187" algn="just" rtl="0">
              <a:lnSpc>
                <a:spcPct val="96999"/>
              </a:lnSpc>
              <a:spcBef>
                <a:spcPts val="0"/>
              </a:spcBef>
              <a:spcAft>
                <a:spcPts val="0"/>
              </a:spcAft>
              <a:buClr>
                <a:srgbClr val="000000"/>
              </a:buClr>
              <a:buSzPts val="2025"/>
              <a:buFont typeface="Arial"/>
              <a:buChar char="•"/>
            </a:pPr>
            <a:r>
              <a:rPr lang="en-US" sz="2025">
                <a:solidFill>
                  <a:srgbClr val="000000"/>
                </a:solidFill>
                <a:latin typeface="Arial"/>
                <a:ea typeface="Arial"/>
                <a:cs typeface="Arial"/>
                <a:sym typeface="Arial"/>
              </a:rPr>
              <a:t>Algorithm</a:t>
            </a:r>
            <a:endParaRPr sz="2025">
              <a:solidFill>
                <a:srgbClr val="000000"/>
              </a:solidFill>
              <a:latin typeface="Arial"/>
              <a:ea typeface="Arial"/>
              <a:cs typeface="Arial"/>
              <a:sym typeface="Arial"/>
            </a:endParaRPr>
          </a:p>
          <a:p>
            <a:pPr marL="457200" lvl="0" indent="-357187" algn="just" rtl="0">
              <a:lnSpc>
                <a:spcPct val="96999"/>
              </a:lnSpc>
              <a:spcBef>
                <a:spcPts val="0"/>
              </a:spcBef>
              <a:spcAft>
                <a:spcPts val="0"/>
              </a:spcAft>
              <a:buClr>
                <a:srgbClr val="000000"/>
              </a:buClr>
              <a:buSzPts val="2025"/>
              <a:buFont typeface="Arial"/>
              <a:buChar char="•"/>
            </a:pPr>
            <a:r>
              <a:rPr lang="en-US" sz="2025">
                <a:solidFill>
                  <a:srgbClr val="000000"/>
                </a:solidFill>
                <a:latin typeface="Arial"/>
                <a:ea typeface="Arial"/>
                <a:cs typeface="Arial"/>
                <a:sym typeface="Arial"/>
              </a:rPr>
              <a:t>Module 1 Description</a:t>
            </a:r>
            <a:endParaRPr sz="2025">
              <a:solidFill>
                <a:srgbClr val="000000"/>
              </a:solidFill>
              <a:latin typeface="Arial"/>
              <a:ea typeface="Arial"/>
              <a:cs typeface="Arial"/>
              <a:sym typeface="Arial"/>
            </a:endParaRPr>
          </a:p>
          <a:p>
            <a:pPr marL="457200" lvl="0" indent="-357187" algn="just" rtl="0">
              <a:lnSpc>
                <a:spcPct val="96999"/>
              </a:lnSpc>
              <a:spcBef>
                <a:spcPts val="0"/>
              </a:spcBef>
              <a:spcAft>
                <a:spcPts val="0"/>
              </a:spcAft>
              <a:buClr>
                <a:srgbClr val="000000"/>
              </a:buClr>
              <a:buSzPts val="2025"/>
              <a:buFont typeface="Arial"/>
              <a:buChar char="•"/>
            </a:pPr>
            <a:r>
              <a:rPr lang="en-US" sz="2025">
                <a:solidFill>
                  <a:srgbClr val="000000"/>
                </a:solidFill>
                <a:latin typeface="Arial"/>
                <a:ea typeface="Arial"/>
                <a:cs typeface="Arial"/>
                <a:sym typeface="Arial"/>
              </a:rPr>
              <a:t>Module 1 Output</a:t>
            </a:r>
            <a:endParaRPr sz="2025">
              <a:solidFill>
                <a:srgbClr val="000000"/>
              </a:solidFill>
              <a:latin typeface="Arial"/>
              <a:ea typeface="Arial"/>
              <a:cs typeface="Arial"/>
              <a:sym typeface="Arial"/>
            </a:endParaRPr>
          </a:p>
          <a:p>
            <a:pPr marL="457200" lvl="0" indent="-357187" algn="just" rtl="0">
              <a:lnSpc>
                <a:spcPct val="96999"/>
              </a:lnSpc>
              <a:spcBef>
                <a:spcPts val="0"/>
              </a:spcBef>
              <a:spcAft>
                <a:spcPts val="0"/>
              </a:spcAft>
              <a:buClr>
                <a:srgbClr val="000000"/>
              </a:buClr>
              <a:buSzPts val="2025"/>
              <a:buFont typeface="Arial"/>
              <a:buChar char="•"/>
            </a:pPr>
            <a:r>
              <a:rPr lang="en-US" sz="2025">
                <a:solidFill>
                  <a:srgbClr val="000000"/>
                </a:solidFill>
                <a:latin typeface="Arial"/>
                <a:ea typeface="Arial"/>
                <a:cs typeface="Arial"/>
                <a:sym typeface="Arial"/>
              </a:rPr>
              <a:t>Conclusion</a:t>
            </a:r>
            <a:endParaRPr sz="2025">
              <a:solidFill>
                <a:srgbClr val="000000"/>
              </a:solidFill>
              <a:latin typeface="Arial"/>
              <a:ea typeface="Arial"/>
              <a:cs typeface="Arial"/>
              <a:sym typeface="Arial"/>
            </a:endParaRPr>
          </a:p>
          <a:p>
            <a:pPr marL="457200" lvl="0" indent="-357187" algn="just" rtl="0">
              <a:lnSpc>
                <a:spcPct val="96999"/>
              </a:lnSpc>
              <a:spcBef>
                <a:spcPts val="0"/>
              </a:spcBef>
              <a:spcAft>
                <a:spcPts val="0"/>
              </a:spcAft>
              <a:buClr>
                <a:srgbClr val="000000"/>
              </a:buClr>
              <a:buSzPts val="2025"/>
              <a:buFont typeface="Arial"/>
              <a:buChar char="•"/>
            </a:pPr>
            <a:r>
              <a:rPr lang="en-US" sz="2025">
                <a:solidFill>
                  <a:srgbClr val="000000"/>
                </a:solidFill>
                <a:latin typeface="Arial"/>
                <a:ea typeface="Arial"/>
                <a:cs typeface="Arial"/>
                <a:sym typeface="Arial"/>
              </a:rPr>
              <a:t>References</a:t>
            </a:r>
            <a:endParaRPr sz="2025">
              <a:solidFill>
                <a:srgbClr val="000000"/>
              </a:solidFill>
              <a:latin typeface="Arial"/>
              <a:ea typeface="Arial"/>
              <a:cs typeface="Arial"/>
              <a:sym typeface="Arial"/>
            </a:endParaRPr>
          </a:p>
        </p:txBody>
      </p:sp>
      <p:sp>
        <p:nvSpPr>
          <p:cNvPr id="234" name="Google Shape;234;p23"/>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rgbClr val="9E9E9E"/>
                </a:solidFill>
                <a:latin typeface="Calibri"/>
                <a:ea typeface="Calibri"/>
                <a:cs typeface="Calibri"/>
                <a:sym typeface="Calibri"/>
              </a:rPr>
              <a:t>3</a:t>
            </a:fld>
            <a:endParaRPr sz="1200">
              <a:solidFill>
                <a:srgbClr val="9E9E9E"/>
              </a:solidFill>
              <a:latin typeface="Calibri"/>
              <a:ea typeface="Calibri"/>
              <a:cs typeface="Calibri"/>
              <a:sym typeface="Calibri"/>
            </a:endParaRPr>
          </a:p>
        </p:txBody>
      </p:sp>
      <p:pic>
        <p:nvPicPr>
          <p:cNvPr id="235" name="Google Shape;235;p23"/>
          <p:cNvPicPr preferRelativeResize="0"/>
          <p:nvPr/>
        </p:nvPicPr>
        <p:blipFill rotWithShape="1">
          <a:blip r:embed="rId3">
            <a:alphaModFix/>
          </a:blip>
          <a:srcRect/>
          <a:stretch/>
        </p:blipFill>
        <p:spPr>
          <a:xfrm>
            <a:off x="11011975" y="89325"/>
            <a:ext cx="1010100" cy="671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4"/>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241" name="Google Shape;241;p24"/>
          <p:cNvSpPr txBox="1"/>
          <p:nvPr/>
        </p:nvSpPr>
        <p:spPr>
          <a:xfrm>
            <a:off x="455403" y="420259"/>
            <a:ext cx="7342500" cy="1215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4400"/>
              <a:buFont typeface="Calibri"/>
              <a:buNone/>
            </a:pPr>
            <a:r>
              <a:rPr lang="en-US" sz="4400" b="0" i="0" u="none" strike="noStrike" cap="none">
                <a:solidFill>
                  <a:schemeClr val="accent1"/>
                </a:solidFill>
                <a:latin typeface="Calibri"/>
                <a:ea typeface="Calibri"/>
                <a:cs typeface="Calibri"/>
                <a:sym typeface="Calibri"/>
              </a:rPr>
              <a:t>Introduction</a:t>
            </a:r>
            <a:endParaRPr sz="4400" b="0" i="0" u="none" strike="noStrike" cap="none">
              <a:solidFill>
                <a:schemeClr val="accent1"/>
              </a:solidFill>
              <a:latin typeface="Calibri"/>
              <a:ea typeface="Calibri"/>
              <a:cs typeface="Calibri"/>
              <a:sym typeface="Calibri"/>
            </a:endParaRPr>
          </a:p>
        </p:txBody>
      </p:sp>
      <p:sp>
        <p:nvSpPr>
          <p:cNvPr id="242" name="Google Shape;242;p24"/>
          <p:cNvSpPr txBox="1"/>
          <p:nvPr/>
        </p:nvSpPr>
        <p:spPr>
          <a:xfrm>
            <a:off x="598053" y="1253815"/>
            <a:ext cx="9593697" cy="4299260"/>
          </a:xfrm>
          <a:prstGeom prst="rect">
            <a:avLst/>
          </a:prstGeom>
          <a:noFill/>
          <a:ln>
            <a:noFill/>
          </a:ln>
        </p:spPr>
        <p:txBody>
          <a:bodyPr spcFirstLastPara="1" wrap="square" lIns="91425" tIns="45700" rIns="91425" bIns="45700" anchor="t" anchorCtr="0">
            <a:normAutofit/>
          </a:bodyPr>
          <a:lstStyle/>
          <a:p>
            <a:pPr marL="228600" marR="0" lvl="0" indent="-76200" algn="l" rtl="0">
              <a:lnSpc>
                <a:spcPct val="90000"/>
              </a:lnSpc>
              <a:spcBef>
                <a:spcPts val="0"/>
              </a:spcBef>
              <a:spcAft>
                <a:spcPts val="0"/>
              </a:spcAft>
              <a:buClr>
                <a:srgbClr val="2E7A4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43" name="Google Shape;243;p24"/>
          <p:cNvSpPr txBox="1"/>
          <p:nvPr/>
        </p:nvSpPr>
        <p:spPr>
          <a:xfrm>
            <a:off x="455400" y="1389850"/>
            <a:ext cx="9879000" cy="4905000"/>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06999"/>
              </a:lnSpc>
              <a:spcBef>
                <a:spcPts val="11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Nowadays educational institutes are growing in high numbers. Aim of every higher educational institute is to get their students a well-paid job through their placement cell. One of the largest challenges that higher learning establishments face nowadays is to boost the placement performance of scholars. </a:t>
            </a:r>
            <a:endParaRPr sz="1800" b="0" i="0" u="none" strike="noStrike" cap="none">
              <a:solidFill>
                <a:srgbClr val="000000"/>
              </a:solidFill>
              <a:latin typeface="Arial"/>
              <a:ea typeface="Arial"/>
              <a:cs typeface="Arial"/>
              <a:sym typeface="Arial"/>
            </a:endParaRPr>
          </a:p>
          <a:p>
            <a:pPr marL="285750" marR="0" lvl="0" indent="-285750" algn="just" rtl="0">
              <a:lnSpc>
                <a:spcPct val="106999"/>
              </a:lnSpc>
              <a:spcBef>
                <a:spcPts val="11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The placement prediction is additional complicated once the quality of instructional entities increases. with the machine learning techniques, the information is often extracted from operational and historical knowledge that resides at intervals the academic organization’s databases exploitation. The information set for system implementation contains data regarding past data of scholars. </a:t>
            </a:r>
            <a:endParaRPr sz="1800" b="0" i="0" u="none" strike="noStrike" cap="none">
              <a:solidFill>
                <a:srgbClr val="000000"/>
              </a:solidFill>
              <a:latin typeface="Arial"/>
              <a:ea typeface="Arial"/>
              <a:cs typeface="Arial"/>
              <a:sym typeface="Arial"/>
            </a:endParaRPr>
          </a:p>
          <a:p>
            <a:pPr marL="285750" marR="0" lvl="0" indent="-285750" algn="just" rtl="0">
              <a:lnSpc>
                <a:spcPct val="106999"/>
              </a:lnSpc>
              <a:spcBef>
                <a:spcPts val="1100"/>
              </a:spcBef>
              <a:spcAft>
                <a:spcPts val="80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We use Decision machine learning module to provide efficient and accurate results and we also provide a nice Graphical User Interface for easy interaction with the model.</a:t>
            </a:r>
            <a:endParaRPr sz="1800" b="0" i="0" u="none" strike="noStrike" cap="none">
              <a:solidFill>
                <a:schemeClr val="dk1"/>
              </a:solidFill>
              <a:latin typeface="Times New Roman"/>
              <a:ea typeface="Times New Roman"/>
              <a:cs typeface="Times New Roman"/>
              <a:sym typeface="Times New Roman"/>
            </a:endParaRPr>
          </a:p>
        </p:txBody>
      </p:sp>
      <p:pic>
        <p:nvPicPr>
          <p:cNvPr id="244" name="Google Shape;244;p24"/>
          <p:cNvPicPr preferRelativeResize="0"/>
          <p:nvPr/>
        </p:nvPicPr>
        <p:blipFill rotWithShape="1">
          <a:blip r:embed="rId3">
            <a:alphaModFix/>
          </a:blip>
          <a:srcRect/>
          <a:stretch/>
        </p:blipFill>
        <p:spPr>
          <a:xfrm>
            <a:off x="11011975" y="89325"/>
            <a:ext cx="1010100" cy="671475"/>
          </a:xfrm>
          <a:prstGeom prst="rect">
            <a:avLst/>
          </a:prstGeom>
          <a:noFill/>
          <a:ln>
            <a:noFill/>
          </a:ln>
        </p:spPr>
      </p:pic>
      <p:pic>
        <p:nvPicPr>
          <p:cNvPr id="245" name="Google Shape;245;p24"/>
          <p:cNvPicPr preferRelativeResize="0"/>
          <p:nvPr/>
        </p:nvPicPr>
        <p:blipFill rotWithShape="1">
          <a:blip r:embed="rId4">
            <a:alphaModFix/>
          </a:blip>
          <a:srcRect/>
          <a:stretch/>
        </p:blipFill>
        <p:spPr>
          <a:xfrm>
            <a:off x="9820300" y="4486300"/>
            <a:ext cx="2371700" cy="2371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5"/>
          <p:cNvSpPr txBox="1"/>
          <p:nvPr/>
        </p:nvSpPr>
        <p:spPr>
          <a:xfrm>
            <a:off x="493278" y="711540"/>
            <a:ext cx="7717271" cy="1031536"/>
          </a:xfrm>
          <a:prstGeom prst="rect">
            <a:avLst/>
          </a:prstGeom>
          <a:noFill/>
          <a:ln>
            <a:noFill/>
          </a:ln>
        </p:spPr>
        <p:txBody>
          <a:bodyPr spcFirstLastPara="1" wrap="square" lIns="288000" tIns="45700" rIns="91425" bIns="0" anchor="ctr" anchorCtr="0">
            <a:normAutofit/>
          </a:bodyPr>
          <a:lstStyle/>
          <a:p>
            <a:pPr marL="0" marR="0" lvl="0" indent="0" algn="l" rtl="0">
              <a:lnSpc>
                <a:spcPct val="90000"/>
              </a:lnSpc>
              <a:spcBef>
                <a:spcPts val="0"/>
              </a:spcBef>
              <a:spcAft>
                <a:spcPts val="0"/>
              </a:spcAft>
              <a:buClr>
                <a:schemeClr val="dk1"/>
              </a:buClr>
              <a:buSzPts val="3600"/>
              <a:buFont typeface="Calibri"/>
              <a:buNone/>
            </a:pPr>
            <a:r>
              <a:rPr lang="en-US" sz="4000" b="1" i="0" u="none" strike="noStrike" cap="none">
                <a:solidFill>
                  <a:schemeClr val="dk1"/>
                </a:solidFill>
                <a:latin typeface="Calibri"/>
                <a:ea typeface="Calibri"/>
                <a:cs typeface="Calibri"/>
                <a:sym typeface="Calibri"/>
              </a:rPr>
              <a:t>Existing System</a:t>
            </a:r>
            <a:endParaRPr sz="1600" b="0" i="0" u="none" strike="noStrike" cap="none">
              <a:solidFill>
                <a:schemeClr val="dk1"/>
              </a:solidFill>
              <a:latin typeface="Arial"/>
              <a:ea typeface="Arial"/>
              <a:cs typeface="Arial"/>
              <a:sym typeface="Arial"/>
            </a:endParaRPr>
          </a:p>
        </p:txBody>
      </p:sp>
      <p:sp>
        <p:nvSpPr>
          <p:cNvPr id="251" name="Google Shape;251;p25"/>
          <p:cNvSpPr txBox="1"/>
          <p:nvPr/>
        </p:nvSpPr>
        <p:spPr>
          <a:xfrm>
            <a:off x="851475" y="1923825"/>
            <a:ext cx="9710400" cy="4348500"/>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106999"/>
              </a:lnSpc>
              <a:spcBef>
                <a:spcPts val="11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Currently the existing system utilizes algorithms like K Neighbours, Logistic regression.</a:t>
            </a:r>
            <a:endParaRPr/>
          </a:p>
          <a:p>
            <a:pPr marL="342900" marR="0" lvl="0" indent="-342900" algn="just" rtl="0">
              <a:lnSpc>
                <a:spcPct val="106999"/>
              </a:lnSpc>
              <a:spcBef>
                <a:spcPts val="1900"/>
              </a:spcBef>
              <a:spcAft>
                <a:spcPts val="80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And with no proper interface to actually utilize those applications.</a:t>
            </a:r>
            <a:endParaRPr sz="3600" b="0" i="0" u="none" strike="noStrike" cap="none">
              <a:solidFill>
                <a:srgbClr val="000000"/>
              </a:solidFill>
              <a:latin typeface="Arial"/>
              <a:ea typeface="Arial"/>
              <a:cs typeface="Arial"/>
              <a:sym typeface="Arial"/>
            </a:endParaRPr>
          </a:p>
        </p:txBody>
      </p:sp>
      <p:pic>
        <p:nvPicPr>
          <p:cNvPr id="252" name="Google Shape;252;p25"/>
          <p:cNvPicPr preferRelativeResize="0"/>
          <p:nvPr/>
        </p:nvPicPr>
        <p:blipFill rotWithShape="1">
          <a:blip r:embed="rId3">
            <a:alphaModFix/>
          </a:blip>
          <a:srcRect/>
          <a:stretch/>
        </p:blipFill>
        <p:spPr>
          <a:xfrm>
            <a:off x="9627207" y="4037693"/>
            <a:ext cx="2456374" cy="2820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a:spLocks noGrp="1"/>
          </p:cNvSpPr>
          <p:nvPr>
            <p:ph type="ctrTitle"/>
          </p:nvPr>
        </p:nvSpPr>
        <p:spPr>
          <a:xfrm>
            <a:off x="702828" y="323850"/>
            <a:ext cx="7717271" cy="1031536"/>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300"/>
              <a:buFont typeface="Calibri"/>
              <a:buNone/>
            </a:pPr>
            <a:r>
              <a:rPr lang="en-US"/>
              <a:t>Disadvantages of Existing System</a:t>
            </a:r>
            <a:endParaRPr/>
          </a:p>
        </p:txBody>
      </p:sp>
      <p:sp>
        <p:nvSpPr>
          <p:cNvPr id="258" name="Google Shape;258;p26"/>
          <p:cNvSpPr txBox="1"/>
          <p:nvPr/>
        </p:nvSpPr>
        <p:spPr>
          <a:xfrm>
            <a:off x="702825" y="1781175"/>
            <a:ext cx="10816800" cy="4234500"/>
          </a:xfrm>
          <a:prstGeom prst="rect">
            <a:avLst/>
          </a:prstGeom>
          <a:noFill/>
          <a:ln>
            <a:noFill/>
          </a:ln>
        </p:spPr>
        <p:txBody>
          <a:bodyPr spcFirstLastPara="1" wrap="square" lIns="91425" tIns="45700" rIns="91425" bIns="45700" anchor="t" anchorCtr="0">
            <a:normAutofit/>
          </a:bodyPr>
          <a:lstStyle/>
          <a:p>
            <a:pPr marL="457200" marR="0" lvl="0" indent="-381000" algn="just" rtl="0">
              <a:lnSpc>
                <a:spcPct val="106999"/>
              </a:lnSpc>
              <a:spcBef>
                <a:spcPts val="1100"/>
              </a:spcBef>
              <a:spcAft>
                <a:spcPts val="0"/>
              </a:spcAft>
              <a:buClr>
                <a:schemeClr val="accent2"/>
              </a:buClr>
              <a:buSzPts val="2400"/>
              <a:buFont typeface="Arial"/>
              <a:buChar char="●"/>
            </a:pPr>
            <a:r>
              <a:rPr lang="en-US" sz="2400" b="0" i="0" u="none" strike="noStrike" cap="none">
                <a:solidFill>
                  <a:srgbClr val="000000"/>
                </a:solidFill>
                <a:latin typeface="Arial"/>
                <a:ea typeface="Arial"/>
                <a:cs typeface="Arial"/>
                <a:sym typeface="Arial"/>
              </a:rPr>
              <a:t>K Neighbor's algorithms is very computationally heavy since it has undergo through the whole dataset each time we do prediction.</a:t>
            </a:r>
            <a:endParaRPr sz="2400" b="0" i="0" u="none" strike="noStrike" cap="none">
              <a:solidFill>
                <a:srgbClr val="000000"/>
              </a:solidFill>
              <a:latin typeface="Arial"/>
              <a:ea typeface="Arial"/>
              <a:cs typeface="Arial"/>
              <a:sym typeface="Arial"/>
            </a:endParaRPr>
          </a:p>
          <a:p>
            <a:pPr marL="457200" marR="0" lvl="0" indent="-381000" algn="just" rtl="0">
              <a:lnSpc>
                <a:spcPct val="106999"/>
              </a:lnSpc>
              <a:spcBef>
                <a:spcPts val="0"/>
              </a:spcBef>
              <a:spcAft>
                <a:spcPts val="0"/>
              </a:spcAft>
              <a:buClr>
                <a:schemeClr val="accent2"/>
              </a:buClr>
              <a:buSzPts val="2400"/>
              <a:buFont typeface="Arial"/>
              <a:buChar char="●"/>
            </a:pPr>
            <a:r>
              <a:rPr lang="en-US" sz="2400" b="0" i="0" u="none" strike="noStrike" cap="none">
                <a:solidFill>
                  <a:srgbClr val="000000"/>
                </a:solidFill>
                <a:latin typeface="Arial"/>
                <a:ea typeface="Arial"/>
                <a:cs typeface="Arial"/>
                <a:sym typeface="Arial"/>
              </a:rPr>
              <a:t>Logistic regression is based on a linear model and in real world almost no problem is in linear due to which logistic regression is not a very good option either.</a:t>
            </a:r>
            <a:endParaRPr/>
          </a:p>
          <a:p>
            <a:pPr marL="457200" marR="0" lvl="0" indent="-381000" algn="just" rtl="0">
              <a:lnSpc>
                <a:spcPct val="106999"/>
              </a:lnSpc>
              <a:spcBef>
                <a:spcPts val="0"/>
              </a:spcBef>
              <a:spcAft>
                <a:spcPts val="0"/>
              </a:spcAft>
              <a:buClr>
                <a:schemeClr val="accent2"/>
              </a:buClr>
              <a:buSzPts val="2400"/>
              <a:buFont typeface="Arial"/>
              <a:buChar char="●"/>
            </a:pPr>
            <a:r>
              <a:rPr lang="en-US" sz="2400" b="0" i="0" u="none" strike="noStrike" cap="none">
                <a:solidFill>
                  <a:srgbClr val="000000"/>
                </a:solidFill>
                <a:latin typeface="Arial"/>
                <a:ea typeface="Arial"/>
                <a:cs typeface="Arial"/>
                <a:sym typeface="Arial"/>
              </a:rPr>
              <a:t>Without the interface User cannot completely utilize the application.</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7"/>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264" name="Google Shape;264;p27"/>
          <p:cNvSpPr txBox="1"/>
          <p:nvPr/>
        </p:nvSpPr>
        <p:spPr>
          <a:xfrm>
            <a:off x="598053" y="815112"/>
            <a:ext cx="7342622" cy="69960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4400"/>
              <a:buFont typeface="Calibri"/>
              <a:buNone/>
            </a:pPr>
            <a:r>
              <a:rPr lang="en-US" sz="4400" b="1" i="0" u="none" strike="noStrike" cap="none">
                <a:solidFill>
                  <a:schemeClr val="accent1"/>
                </a:solidFill>
                <a:latin typeface="Calibri"/>
                <a:ea typeface="Calibri"/>
                <a:cs typeface="Calibri"/>
                <a:sym typeface="Calibri"/>
              </a:rPr>
              <a:t>Proposed System</a:t>
            </a:r>
            <a:endParaRPr sz="4400" b="1" i="0" u="none" strike="noStrike" cap="none">
              <a:solidFill>
                <a:schemeClr val="accent1"/>
              </a:solidFill>
              <a:latin typeface="Calibri"/>
              <a:ea typeface="Calibri"/>
              <a:cs typeface="Calibri"/>
              <a:sym typeface="Calibri"/>
            </a:endParaRPr>
          </a:p>
        </p:txBody>
      </p:sp>
      <p:sp>
        <p:nvSpPr>
          <p:cNvPr id="265" name="Google Shape;265;p27"/>
          <p:cNvSpPr txBox="1"/>
          <p:nvPr/>
        </p:nvSpPr>
        <p:spPr>
          <a:xfrm>
            <a:off x="648474" y="2142845"/>
            <a:ext cx="10498500" cy="42135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6999"/>
              </a:lnSpc>
              <a:spcBef>
                <a:spcPts val="1100"/>
              </a:spcBef>
              <a:spcAft>
                <a:spcPts val="80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Proposed system utilizes Decision Tree Algorithms and provides a simple and a very interactive user interface so that anyone with basic computer operation skills can utilize the full potential of the application.</a:t>
            </a:r>
            <a:endParaRPr sz="2400" b="0" i="0" u="none" strike="noStrike" cap="none">
              <a:solidFill>
                <a:schemeClr val="dk1"/>
              </a:solidFill>
              <a:latin typeface="Arial"/>
              <a:ea typeface="Arial"/>
              <a:cs typeface="Arial"/>
              <a:sym typeface="Arial"/>
            </a:endParaRPr>
          </a:p>
        </p:txBody>
      </p:sp>
      <p:pic>
        <p:nvPicPr>
          <p:cNvPr id="266" name="Google Shape;266;p27"/>
          <p:cNvPicPr preferRelativeResize="0"/>
          <p:nvPr/>
        </p:nvPicPr>
        <p:blipFill rotWithShape="1">
          <a:blip r:embed="rId3">
            <a:alphaModFix/>
          </a:blip>
          <a:srcRect/>
          <a:stretch/>
        </p:blipFill>
        <p:spPr>
          <a:xfrm>
            <a:off x="11011975" y="89325"/>
            <a:ext cx="1010100" cy="671475"/>
          </a:xfrm>
          <a:prstGeom prst="rect">
            <a:avLst/>
          </a:prstGeom>
          <a:noFill/>
          <a:ln>
            <a:noFill/>
          </a:ln>
        </p:spPr>
      </p:pic>
      <p:pic>
        <p:nvPicPr>
          <p:cNvPr id="267" name="Google Shape;267;p27"/>
          <p:cNvPicPr preferRelativeResize="0"/>
          <p:nvPr/>
        </p:nvPicPr>
        <p:blipFill rotWithShape="1">
          <a:blip r:embed="rId4">
            <a:alphaModFix/>
          </a:blip>
          <a:srcRect/>
          <a:stretch/>
        </p:blipFill>
        <p:spPr>
          <a:xfrm>
            <a:off x="8219799" y="5003150"/>
            <a:ext cx="3534625" cy="185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8"/>
          <p:cNvSpPr txBox="1">
            <a:spLocks noGrp="1"/>
          </p:cNvSpPr>
          <p:nvPr>
            <p:ph type="ctrTitle"/>
          </p:nvPr>
        </p:nvSpPr>
        <p:spPr>
          <a:xfrm>
            <a:off x="702828" y="323850"/>
            <a:ext cx="7717200" cy="1031400"/>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300"/>
              <a:buFont typeface="Calibri"/>
              <a:buNone/>
            </a:pPr>
            <a:r>
              <a:rPr lang="en-US"/>
              <a:t>Advantages of Proposed System</a:t>
            </a:r>
            <a:endParaRPr/>
          </a:p>
        </p:txBody>
      </p:sp>
      <p:sp>
        <p:nvSpPr>
          <p:cNvPr id="273" name="Google Shape;273;p28"/>
          <p:cNvSpPr txBox="1"/>
          <p:nvPr/>
        </p:nvSpPr>
        <p:spPr>
          <a:xfrm>
            <a:off x="695325" y="2151050"/>
            <a:ext cx="10209900" cy="4090200"/>
          </a:xfrm>
          <a:prstGeom prst="rect">
            <a:avLst/>
          </a:prstGeom>
          <a:noFill/>
          <a:ln>
            <a:noFill/>
          </a:ln>
        </p:spPr>
        <p:txBody>
          <a:bodyPr spcFirstLastPara="1" wrap="square" lIns="91425" tIns="45700" rIns="91425" bIns="45700" anchor="t" anchorCtr="0">
            <a:normAutofit/>
          </a:bodyPr>
          <a:lstStyle/>
          <a:p>
            <a:pPr marL="457200" marR="0" lvl="0" indent="-381000" algn="just" rtl="0">
              <a:lnSpc>
                <a:spcPct val="106999"/>
              </a:lnSpc>
              <a:spcBef>
                <a:spcPts val="1100"/>
              </a:spcBef>
              <a:spcAft>
                <a:spcPts val="0"/>
              </a:spcAft>
              <a:buClr>
                <a:schemeClr val="accent2"/>
              </a:buClr>
              <a:buSzPts val="2400"/>
              <a:buFont typeface="Arial"/>
              <a:buChar char="●"/>
            </a:pPr>
            <a:r>
              <a:rPr lang="en-US" sz="2400" b="0" i="0" u="none" strike="noStrike" cap="none" dirty="0">
                <a:solidFill>
                  <a:srgbClr val="000000"/>
                </a:solidFill>
                <a:latin typeface="Arial"/>
                <a:ea typeface="Arial"/>
                <a:cs typeface="Arial"/>
                <a:sym typeface="Arial"/>
              </a:rPr>
              <a:t>Tree Based Algorithms like Random Forest works really well when the given data is very less (or) very huge and is also good while scaling up</a:t>
            </a:r>
            <a:r>
              <a:rPr lang="en-US" sz="2400" dirty="0"/>
              <a:t> and feature extraction of the Data.</a:t>
            </a:r>
            <a:endParaRPr sz="2400" b="0" i="0" u="none" strike="noStrike" cap="none" dirty="0">
              <a:solidFill>
                <a:srgbClr val="000000"/>
              </a:solidFill>
              <a:latin typeface="Arial"/>
              <a:ea typeface="Arial"/>
              <a:cs typeface="Arial"/>
              <a:sym typeface="Arial"/>
            </a:endParaRPr>
          </a:p>
          <a:p>
            <a:pPr marL="457200" marR="0" lvl="0" indent="-381000" algn="just" rtl="0">
              <a:lnSpc>
                <a:spcPct val="106999"/>
              </a:lnSpc>
              <a:spcBef>
                <a:spcPts val="0"/>
              </a:spcBef>
              <a:spcAft>
                <a:spcPts val="0"/>
              </a:spcAft>
              <a:buClr>
                <a:schemeClr val="accent2"/>
              </a:buClr>
              <a:buSzPts val="2400"/>
              <a:buFont typeface="Arial"/>
              <a:buChar char="●"/>
            </a:pPr>
            <a:r>
              <a:rPr lang="en-US" sz="2400" b="0" i="0" u="none" strike="noStrike" cap="none" dirty="0">
                <a:solidFill>
                  <a:srgbClr val="000000"/>
                </a:solidFill>
                <a:latin typeface="Arial"/>
                <a:ea typeface="Arial"/>
                <a:cs typeface="Arial"/>
                <a:sym typeface="Arial"/>
              </a:rPr>
              <a:t>Proposed system also provides a nice user interface for easy usage of the application.</a:t>
            </a:r>
            <a:endParaRPr sz="2400" b="0" i="0" u="none" strike="noStrike" cap="none" dirty="0">
              <a:solidFill>
                <a:schemeClr val="dk1"/>
              </a:solidFill>
              <a:latin typeface="Arial"/>
              <a:ea typeface="Arial"/>
              <a:cs typeface="Arial"/>
              <a:sym typeface="Arial"/>
            </a:endParaRPr>
          </a:p>
        </p:txBody>
      </p:sp>
      <p:pic>
        <p:nvPicPr>
          <p:cNvPr id="274" name="Google Shape;274;p28"/>
          <p:cNvPicPr preferRelativeResize="0"/>
          <p:nvPr/>
        </p:nvPicPr>
        <p:blipFill rotWithShape="1">
          <a:blip r:embed="rId3">
            <a:alphaModFix/>
          </a:blip>
          <a:srcRect/>
          <a:stretch/>
        </p:blipFill>
        <p:spPr>
          <a:xfrm>
            <a:off x="9638625" y="-292787"/>
            <a:ext cx="2264675" cy="226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9"/>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280" name="Google Shape;280;p29"/>
          <p:cNvSpPr txBox="1"/>
          <p:nvPr/>
        </p:nvSpPr>
        <p:spPr>
          <a:xfrm>
            <a:off x="598053" y="541734"/>
            <a:ext cx="7342500" cy="699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4400"/>
              <a:buFont typeface="Calibri"/>
              <a:buNone/>
            </a:pPr>
            <a:r>
              <a:rPr lang="en-US" sz="4400" b="1" i="0" u="none" strike="noStrike" cap="none">
                <a:solidFill>
                  <a:schemeClr val="accent1"/>
                </a:solidFill>
                <a:latin typeface="Calibri"/>
                <a:ea typeface="Calibri"/>
                <a:cs typeface="Calibri"/>
                <a:sym typeface="Calibri"/>
              </a:rPr>
              <a:t>Architecture</a:t>
            </a:r>
            <a:endParaRPr sz="4400" b="1" i="0" u="none" strike="noStrike" cap="none">
              <a:solidFill>
                <a:schemeClr val="accent1"/>
              </a:solidFill>
              <a:latin typeface="Calibri"/>
              <a:ea typeface="Calibri"/>
              <a:cs typeface="Calibri"/>
              <a:sym typeface="Calibri"/>
            </a:endParaRPr>
          </a:p>
        </p:txBody>
      </p:sp>
      <p:pic>
        <p:nvPicPr>
          <p:cNvPr id="281" name="Google Shape;281;p29"/>
          <p:cNvPicPr preferRelativeResize="0"/>
          <p:nvPr/>
        </p:nvPicPr>
        <p:blipFill rotWithShape="1">
          <a:blip r:embed="rId3">
            <a:alphaModFix/>
          </a:blip>
          <a:srcRect/>
          <a:stretch/>
        </p:blipFill>
        <p:spPr>
          <a:xfrm>
            <a:off x="11011975" y="89325"/>
            <a:ext cx="1010100" cy="671475"/>
          </a:xfrm>
          <a:prstGeom prst="rect">
            <a:avLst/>
          </a:prstGeom>
          <a:noFill/>
          <a:ln>
            <a:noFill/>
          </a:ln>
        </p:spPr>
      </p:pic>
      <p:pic>
        <p:nvPicPr>
          <p:cNvPr id="282" name="Google Shape;282;p29"/>
          <p:cNvPicPr preferRelativeResize="0"/>
          <p:nvPr/>
        </p:nvPicPr>
        <p:blipFill rotWithShape="1">
          <a:blip r:embed="rId4">
            <a:alphaModFix/>
          </a:blip>
          <a:srcRect l="20879" t="326" r="21062" b="-326"/>
          <a:stretch/>
        </p:blipFill>
        <p:spPr>
          <a:xfrm>
            <a:off x="3054285" y="1087473"/>
            <a:ext cx="5659021" cy="548317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842</Words>
  <Application>Microsoft Office PowerPoint</Application>
  <PresentationFormat>Widescreen</PresentationFormat>
  <Paragraphs>73</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 Black</vt:lpstr>
      <vt:lpstr>Times New Roman</vt:lpstr>
      <vt:lpstr>Calibri</vt:lpstr>
      <vt:lpstr>Arial</vt:lpstr>
      <vt:lpstr>Office Theme</vt:lpstr>
      <vt:lpstr>SVIT Student Placement Prediction Using Machine Learning</vt:lpstr>
      <vt:lpstr>Abstract</vt:lpstr>
      <vt:lpstr>Contents</vt:lpstr>
      <vt:lpstr>PowerPoint Presentation</vt:lpstr>
      <vt:lpstr>PowerPoint Presentation</vt:lpstr>
      <vt:lpstr>Disadvantages of Existing System</vt:lpstr>
      <vt:lpstr>PowerPoint Presentation</vt:lpstr>
      <vt:lpstr>Advantages of Proposed System</vt:lpstr>
      <vt:lpstr>PowerPoint Presentation</vt:lpstr>
      <vt:lpstr>Algorithm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SVIT Student Placement Prediction Using Machine Learning</dc:title>
  <cp:lastModifiedBy>adarsh vodnala</cp:lastModifiedBy>
  <cp:revision>4</cp:revision>
  <dcterms:modified xsi:type="dcterms:W3CDTF">2023-02-19T10:29:18Z</dcterms:modified>
</cp:coreProperties>
</file>