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4"/>
  </p:sldMasterIdLst>
  <p:notesMasterIdLst>
    <p:notesMasterId r:id="rId16"/>
  </p:notesMasterIdLst>
  <p:sldIdLst>
    <p:sldId id="2147378265" r:id="rId5"/>
    <p:sldId id="2147378404" r:id="rId6"/>
    <p:sldId id="2147378395" r:id="rId7"/>
    <p:sldId id="2147378396" r:id="rId8"/>
    <p:sldId id="2147378397" r:id="rId9"/>
    <p:sldId id="2147378398" r:id="rId10"/>
    <p:sldId id="2147378399" r:id="rId11"/>
    <p:sldId id="2147378400" r:id="rId12"/>
    <p:sldId id="2147378402" r:id="rId13"/>
    <p:sldId id="2147378401" r:id="rId14"/>
    <p:sldId id="214737839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23AF36B-0A0D-8C6C-FE28-758C387D8BE8}" name="Abhinav Aggarwal" initials="AA" userId="S::Abhinav.Aggarwal@softsensor.ai::1e085851-851a-421a-bb73-d9c8fef8f0e0" providerId="AD"/>
  <p188:author id="{A992358B-805F-A5AB-19A8-0AB76DB15D38}" name="Pranshu Anand" initials="PA" userId="S::pranshu.anand@softsensor.ai::6e2d485d-a974-4b46-96b3-8265bc293f58" providerId="AD"/>
  <p188:author id="{D6C06D8E-E93E-FCCA-0967-22A9B6472F2F}" name="Navendu" initials="N" userId="S::navendu0405@softsensor.ai::c50b792f-361c-433c-84f9-9e7429aec1ee" providerId="AD"/>
  <p188:author id="{23BC57C1-9147-3480-AF7B-F18B03CEBF39}" name="Prachi Gupta" initials="PG" userId="S::prachi.gupta@softsensor.ai::57bc931a-043e-41d9-8562-299a6eb749fb" providerId="AD"/>
  <p188:author id="{CC9B73D3-378E-648D-E258-E74BC9967A56}" name="Abhishek Jain" initials="AJ" userId="S::abhishek.jain@softsensor.ai::99f9fc33-1794-4103-aa01-ccd091a24e32" providerId="AD"/>
  <p188:author id="{698908FC-021C-02CF-1005-3D5176DAEB02}" name="Swema Prakash" initials="SP" userId="S::swema.prakash@softsensor.ai::e60adeb3-3caa-4df6-b3b1-cea2981e789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5D91"/>
    <a:srgbClr val="1A79C8"/>
    <a:srgbClr val="017DFF"/>
    <a:srgbClr val="F2F2F2"/>
    <a:srgbClr val="F5F5F5"/>
    <a:srgbClr val="D5EAFF"/>
    <a:srgbClr val="DEED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6" autoAdjust="0"/>
    <p:restoredTop sz="86397" autoAdjust="0"/>
  </p:normalViewPr>
  <p:slideViewPr>
    <p:cSldViewPr snapToGrid="0" showGuides="1">
      <p:cViewPr varScale="1">
        <p:scale>
          <a:sx n="52" d="100"/>
          <a:sy n="52" d="100"/>
        </p:scale>
        <p:origin x="2122" y="261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2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shek Jain" userId="99f9fc33-1794-4103-aa01-ccd091a24e32" providerId="ADAL" clId="{BC5219F5-9679-4438-B5C3-47F1E68E5FCE}"/>
    <pc:docChg chg="modSld">
      <pc:chgData name="Abhishek Jain" userId="99f9fc33-1794-4103-aa01-ccd091a24e32" providerId="ADAL" clId="{BC5219F5-9679-4438-B5C3-47F1E68E5FCE}" dt="2025-05-08T09:26:10.321" v="9" actId="20577"/>
      <pc:docMkLst>
        <pc:docMk/>
      </pc:docMkLst>
      <pc:sldChg chg="modSp mod">
        <pc:chgData name="Abhishek Jain" userId="99f9fc33-1794-4103-aa01-ccd091a24e32" providerId="ADAL" clId="{BC5219F5-9679-4438-B5C3-47F1E68E5FCE}" dt="2025-05-08T09:26:10.321" v="9" actId="20577"/>
        <pc:sldMkLst>
          <pc:docMk/>
          <pc:sldMk cId="887204856" sldId="2147378395"/>
        </pc:sldMkLst>
        <pc:spChg chg="mod">
          <ac:chgData name="Abhishek Jain" userId="99f9fc33-1794-4103-aa01-ccd091a24e32" providerId="ADAL" clId="{BC5219F5-9679-4438-B5C3-47F1E68E5FCE}" dt="2025-05-08T09:26:10.321" v="9" actId="20577"/>
          <ac:spMkLst>
            <pc:docMk/>
            <pc:sldMk cId="887204856" sldId="2147378395"/>
            <ac:spMk id="11" creationId="{18182666-13DD-42C4-2D27-E46045843837}"/>
          </ac:spMkLst>
        </pc:spChg>
      </pc:sldChg>
    </pc:docChg>
  </pc:docChgLst>
  <pc:docChgLst>
    <pc:chgData name="Abhishek Jain" userId="99f9fc33-1794-4103-aa01-ccd091a24e32" providerId="ADAL" clId="{2FF60184-CB45-47DB-97AD-18E625534FF3}"/>
    <pc:docChg chg="addSld modSld">
      <pc:chgData name="Abhishek Jain" userId="99f9fc33-1794-4103-aa01-ccd091a24e32" providerId="ADAL" clId="{2FF60184-CB45-47DB-97AD-18E625534FF3}" dt="2024-12-18T14:35:07.541" v="6"/>
      <pc:docMkLst>
        <pc:docMk/>
      </pc:docMkLst>
      <pc:sldChg chg="add">
        <pc:chgData name="Abhishek Jain" userId="99f9fc33-1794-4103-aa01-ccd091a24e32" providerId="ADAL" clId="{2FF60184-CB45-47DB-97AD-18E625534FF3}" dt="2024-12-18T14:35:07.541" v="6"/>
        <pc:sldMkLst>
          <pc:docMk/>
          <pc:sldMk cId="944009908" sldId="266"/>
        </pc:sldMkLst>
      </pc:sldChg>
      <pc:sldChg chg="add">
        <pc:chgData name="Abhishek Jain" userId="99f9fc33-1794-4103-aa01-ccd091a24e32" providerId="ADAL" clId="{2FF60184-CB45-47DB-97AD-18E625534FF3}" dt="2024-12-18T14:35:07.541" v="6"/>
        <pc:sldMkLst>
          <pc:docMk/>
          <pc:sldMk cId="148768820" sldId="2147378190"/>
        </pc:sldMkLst>
      </pc:sldChg>
      <pc:sldChg chg="add">
        <pc:chgData name="Abhishek Jain" userId="99f9fc33-1794-4103-aa01-ccd091a24e32" providerId="ADAL" clId="{2FF60184-CB45-47DB-97AD-18E625534FF3}" dt="2024-12-18T14:35:07.541" v="6"/>
        <pc:sldMkLst>
          <pc:docMk/>
          <pc:sldMk cId="3612682889" sldId="2147378194"/>
        </pc:sldMkLst>
      </pc:sldChg>
      <pc:sldChg chg="add">
        <pc:chgData name="Abhishek Jain" userId="99f9fc33-1794-4103-aa01-ccd091a24e32" providerId="ADAL" clId="{2FF60184-CB45-47DB-97AD-18E625534FF3}" dt="2024-12-18T14:35:07.541" v="6"/>
        <pc:sldMkLst>
          <pc:docMk/>
          <pc:sldMk cId="2157830055" sldId="2147378195"/>
        </pc:sldMkLst>
      </pc:sldChg>
      <pc:sldChg chg="mod modShow">
        <pc:chgData name="Abhishek Jain" userId="99f9fc33-1794-4103-aa01-ccd091a24e32" providerId="ADAL" clId="{2FF60184-CB45-47DB-97AD-18E625534FF3}" dt="2024-12-18T06:57:21.808" v="0" actId="729"/>
        <pc:sldMkLst>
          <pc:docMk/>
          <pc:sldMk cId="2477264624" sldId="2147378360"/>
        </pc:sldMkLst>
      </pc:sldChg>
      <pc:sldChg chg="mod modShow">
        <pc:chgData name="Abhishek Jain" userId="99f9fc33-1794-4103-aa01-ccd091a24e32" providerId="ADAL" clId="{2FF60184-CB45-47DB-97AD-18E625534FF3}" dt="2024-12-18T06:57:28.457" v="1" actId="729"/>
        <pc:sldMkLst>
          <pc:docMk/>
          <pc:sldMk cId="4225421498" sldId="2147378361"/>
        </pc:sldMkLst>
      </pc:sldChg>
      <pc:sldChg chg="mod modShow">
        <pc:chgData name="Abhishek Jain" userId="99f9fc33-1794-4103-aa01-ccd091a24e32" providerId="ADAL" clId="{2FF60184-CB45-47DB-97AD-18E625534FF3}" dt="2024-12-18T06:57:35.660" v="2" actId="729"/>
        <pc:sldMkLst>
          <pc:docMk/>
          <pc:sldMk cId="2084172537" sldId="2147378362"/>
        </pc:sldMkLst>
      </pc:sldChg>
      <pc:sldChg chg="mod modShow">
        <pc:chgData name="Abhishek Jain" userId="99f9fc33-1794-4103-aa01-ccd091a24e32" providerId="ADAL" clId="{2FF60184-CB45-47DB-97AD-18E625534FF3}" dt="2024-12-18T06:57:43.238" v="3" actId="729"/>
        <pc:sldMkLst>
          <pc:docMk/>
          <pc:sldMk cId="1411617614" sldId="2147378363"/>
        </pc:sldMkLst>
      </pc:sldChg>
      <pc:sldChg chg="mod modShow">
        <pc:chgData name="Abhishek Jain" userId="99f9fc33-1794-4103-aa01-ccd091a24e32" providerId="ADAL" clId="{2FF60184-CB45-47DB-97AD-18E625534FF3}" dt="2024-12-18T06:58:07.460" v="4" actId="729"/>
        <pc:sldMkLst>
          <pc:docMk/>
          <pc:sldMk cId="1570912707" sldId="2147378364"/>
        </pc:sldMkLst>
      </pc:sldChg>
      <pc:sldChg chg="mod modShow">
        <pc:chgData name="Abhishek Jain" userId="99f9fc33-1794-4103-aa01-ccd091a24e32" providerId="ADAL" clId="{2FF60184-CB45-47DB-97AD-18E625534FF3}" dt="2024-12-18T06:58:34.026" v="5" actId="729"/>
        <pc:sldMkLst>
          <pc:docMk/>
          <pc:sldMk cId="2991405857" sldId="2147378377"/>
        </pc:sldMkLst>
      </pc:sldChg>
      <pc:sldChg chg="mod modShow">
        <pc:chgData name="Abhishek Jain" userId="99f9fc33-1794-4103-aa01-ccd091a24e32" providerId="ADAL" clId="{2FF60184-CB45-47DB-97AD-18E625534FF3}" dt="2024-12-18T06:58:34.026" v="5" actId="729"/>
        <pc:sldMkLst>
          <pc:docMk/>
          <pc:sldMk cId="2761139094" sldId="2147378378"/>
        </pc:sldMkLst>
      </pc:sldChg>
      <pc:sldChg chg="mod modShow">
        <pc:chgData name="Abhishek Jain" userId="99f9fc33-1794-4103-aa01-ccd091a24e32" providerId="ADAL" clId="{2FF60184-CB45-47DB-97AD-18E625534FF3}" dt="2024-12-18T06:58:34.026" v="5" actId="729"/>
        <pc:sldMkLst>
          <pc:docMk/>
          <pc:sldMk cId="2549389375" sldId="2147378379"/>
        </pc:sldMkLst>
      </pc:sldChg>
      <pc:sldChg chg="mod modShow">
        <pc:chgData name="Abhishek Jain" userId="99f9fc33-1794-4103-aa01-ccd091a24e32" providerId="ADAL" clId="{2FF60184-CB45-47DB-97AD-18E625534FF3}" dt="2024-12-18T06:58:34.026" v="5" actId="729"/>
        <pc:sldMkLst>
          <pc:docMk/>
          <pc:sldMk cId="3599366630" sldId="2147378380"/>
        </pc:sldMkLst>
      </pc:sldChg>
      <pc:sldChg chg="mod modShow">
        <pc:chgData name="Abhishek Jain" userId="99f9fc33-1794-4103-aa01-ccd091a24e32" providerId="ADAL" clId="{2FF60184-CB45-47DB-97AD-18E625534FF3}" dt="2024-12-18T06:58:34.026" v="5" actId="729"/>
        <pc:sldMkLst>
          <pc:docMk/>
          <pc:sldMk cId="4022826820" sldId="2147378381"/>
        </pc:sldMkLst>
      </pc:sldChg>
      <pc:sldChg chg="mod modShow">
        <pc:chgData name="Abhishek Jain" userId="99f9fc33-1794-4103-aa01-ccd091a24e32" providerId="ADAL" clId="{2FF60184-CB45-47DB-97AD-18E625534FF3}" dt="2024-12-18T06:58:34.026" v="5" actId="729"/>
        <pc:sldMkLst>
          <pc:docMk/>
          <pc:sldMk cId="3794002646" sldId="2147378382"/>
        </pc:sldMkLst>
      </pc:sldChg>
      <pc:sldChg chg="mod modShow">
        <pc:chgData name="Abhishek Jain" userId="99f9fc33-1794-4103-aa01-ccd091a24e32" providerId="ADAL" clId="{2FF60184-CB45-47DB-97AD-18E625534FF3}" dt="2024-12-18T06:58:34.026" v="5" actId="729"/>
        <pc:sldMkLst>
          <pc:docMk/>
          <pc:sldMk cId="163631117" sldId="2147378383"/>
        </pc:sldMkLst>
      </pc:sldChg>
    </pc:docChg>
  </pc:docChgLst>
  <pc:docChgLst>
    <pc:chgData name="Abhishek Jain" userId="99f9fc33-1794-4103-aa01-ccd091a24e32" providerId="ADAL" clId="{C6224F07-4E0E-40F5-A769-B2F86B77CCF5}"/>
    <pc:docChg chg="modSld">
      <pc:chgData name="Abhishek Jain" userId="99f9fc33-1794-4103-aa01-ccd091a24e32" providerId="ADAL" clId="{C6224F07-4E0E-40F5-A769-B2F86B77CCF5}" dt="2025-02-03T10:03:07.228" v="0" actId="729"/>
      <pc:docMkLst>
        <pc:docMk/>
      </pc:docMkLst>
      <pc:sldChg chg="mod modShow">
        <pc:chgData name="Abhishek Jain" userId="99f9fc33-1794-4103-aa01-ccd091a24e32" providerId="ADAL" clId="{C6224F07-4E0E-40F5-A769-B2F86B77CCF5}" dt="2025-02-03T10:03:07.228" v="0" actId="729"/>
        <pc:sldMkLst>
          <pc:docMk/>
          <pc:sldMk cId="2881354478" sldId="265"/>
        </pc:sldMkLst>
      </pc:sldChg>
      <pc:sldChg chg="mod modShow">
        <pc:chgData name="Abhishek Jain" userId="99f9fc33-1794-4103-aa01-ccd091a24e32" providerId="ADAL" clId="{C6224F07-4E0E-40F5-A769-B2F86B77CCF5}" dt="2025-02-03T10:03:07.228" v="0" actId="729"/>
        <pc:sldMkLst>
          <pc:docMk/>
          <pc:sldMk cId="944009908" sldId="266"/>
        </pc:sldMkLst>
      </pc:sldChg>
      <pc:sldChg chg="mod modShow">
        <pc:chgData name="Abhishek Jain" userId="99f9fc33-1794-4103-aa01-ccd091a24e32" providerId="ADAL" clId="{C6224F07-4E0E-40F5-A769-B2F86B77CCF5}" dt="2025-02-03T10:03:07.228" v="0" actId="729"/>
        <pc:sldMkLst>
          <pc:docMk/>
          <pc:sldMk cId="148768820" sldId="2147378190"/>
        </pc:sldMkLst>
      </pc:sldChg>
      <pc:sldChg chg="mod modShow">
        <pc:chgData name="Abhishek Jain" userId="99f9fc33-1794-4103-aa01-ccd091a24e32" providerId="ADAL" clId="{C6224F07-4E0E-40F5-A769-B2F86B77CCF5}" dt="2025-02-03T10:03:07.228" v="0" actId="729"/>
        <pc:sldMkLst>
          <pc:docMk/>
          <pc:sldMk cId="3612682889" sldId="2147378194"/>
        </pc:sldMkLst>
      </pc:sldChg>
      <pc:sldChg chg="mod modShow">
        <pc:chgData name="Abhishek Jain" userId="99f9fc33-1794-4103-aa01-ccd091a24e32" providerId="ADAL" clId="{C6224F07-4E0E-40F5-A769-B2F86B77CCF5}" dt="2025-02-03T10:03:07.228" v="0" actId="729"/>
        <pc:sldMkLst>
          <pc:docMk/>
          <pc:sldMk cId="2157830055" sldId="2147378195"/>
        </pc:sldMkLst>
      </pc:sldChg>
      <pc:sldChg chg="mod modShow">
        <pc:chgData name="Abhishek Jain" userId="99f9fc33-1794-4103-aa01-ccd091a24e32" providerId="ADAL" clId="{C6224F07-4E0E-40F5-A769-B2F86B77CCF5}" dt="2025-02-03T10:03:07.228" v="0" actId="729"/>
        <pc:sldMkLst>
          <pc:docMk/>
          <pc:sldMk cId="3426814811" sldId="2147378359"/>
        </pc:sldMkLst>
      </pc:sldChg>
      <pc:sldChg chg="mod modShow">
        <pc:chgData name="Abhishek Jain" userId="99f9fc33-1794-4103-aa01-ccd091a24e32" providerId="ADAL" clId="{C6224F07-4E0E-40F5-A769-B2F86B77CCF5}" dt="2025-02-03T10:03:07.228" v="0" actId="729"/>
        <pc:sldMkLst>
          <pc:docMk/>
          <pc:sldMk cId="2477264624" sldId="2147378360"/>
        </pc:sldMkLst>
      </pc:sldChg>
      <pc:sldChg chg="mod modShow">
        <pc:chgData name="Abhishek Jain" userId="99f9fc33-1794-4103-aa01-ccd091a24e32" providerId="ADAL" clId="{C6224F07-4E0E-40F5-A769-B2F86B77CCF5}" dt="2025-02-03T10:03:07.228" v="0" actId="729"/>
        <pc:sldMkLst>
          <pc:docMk/>
          <pc:sldMk cId="4225421498" sldId="2147378361"/>
        </pc:sldMkLst>
      </pc:sldChg>
      <pc:sldChg chg="mod modShow">
        <pc:chgData name="Abhishek Jain" userId="99f9fc33-1794-4103-aa01-ccd091a24e32" providerId="ADAL" clId="{C6224F07-4E0E-40F5-A769-B2F86B77CCF5}" dt="2025-02-03T10:03:07.228" v="0" actId="729"/>
        <pc:sldMkLst>
          <pc:docMk/>
          <pc:sldMk cId="2084172537" sldId="2147378362"/>
        </pc:sldMkLst>
      </pc:sldChg>
      <pc:sldChg chg="mod modShow">
        <pc:chgData name="Abhishek Jain" userId="99f9fc33-1794-4103-aa01-ccd091a24e32" providerId="ADAL" clId="{C6224F07-4E0E-40F5-A769-B2F86B77CCF5}" dt="2025-02-03T10:03:07.228" v="0" actId="729"/>
        <pc:sldMkLst>
          <pc:docMk/>
          <pc:sldMk cId="1411617614" sldId="2147378363"/>
        </pc:sldMkLst>
      </pc:sldChg>
      <pc:sldChg chg="mod modShow">
        <pc:chgData name="Abhishek Jain" userId="99f9fc33-1794-4103-aa01-ccd091a24e32" providerId="ADAL" clId="{C6224F07-4E0E-40F5-A769-B2F86B77CCF5}" dt="2025-02-03T10:03:07.228" v="0" actId="729"/>
        <pc:sldMkLst>
          <pc:docMk/>
          <pc:sldMk cId="1570912707" sldId="2147378364"/>
        </pc:sldMkLst>
      </pc:sldChg>
      <pc:sldChg chg="mod modShow">
        <pc:chgData name="Abhishek Jain" userId="99f9fc33-1794-4103-aa01-ccd091a24e32" providerId="ADAL" clId="{C6224F07-4E0E-40F5-A769-B2F86B77CCF5}" dt="2025-02-03T10:03:07.228" v="0" actId="729"/>
        <pc:sldMkLst>
          <pc:docMk/>
          <pc:sldMk cId="2857401303" sldId="2147378396"/>
        </pc:sldMkLst>
      </pc:sldChg>
      <pc:sldChg chg="mod modShow">
        <pc:chgData name="Abhishek Jain" userId="99f9fc33-1794-4103-aa01-ccd091a24e32" providerId="ADAL" clId="{C6224F07-4E0E-40F5-A769-B2F86B77CCF5}" dt="2025-02-03T10:03:07.228" v="0" actId="729"/>
        <pc:sldMkLst>
          <pc:docMk/>
          <pc:sldMk cId="2567666772" sldId="2147378397"/>
        </pc:sldMkLst>
      </pc:sldChg>
      <pc:sldChg chg="mod modShow">
        <pc:chgData name="Abhishek Jain" userId="99f9fc33-1794-4103-aa01-ccd091a24e32" providerId="ADAL" clId="{C6224F07-4E0E-40F5-A769-B2F86B77CCF5}" dt="2025-02-03T10:03:07.228" v="0" actId="729"/>
        <pc:sldMkLst>
          <pc:docMk/>
          <pc:sldMk cId="1878326528" sldId="2147378409"/>
        </pc:sldMkLst>
      </pc:sldChg>
    </pc:docChg>
  </pc:docChgLst>
  <pc:docChgLst>
    <pc:chgData name="Abhishek Jain" userId="99f9fc33-1794-4103-aa01-ccd091a24e32" providerId="ADAL" clId="{9BB217A6-84B2-4C71-B5A3-CD173579FFBA}"/>
    <pc:docChg chg="custSel addSld delSld modSld sldOrd addSection modSection">
      <pc:chgData name="Abhishek Jain" userId="99f9fc33-1794-4103-aa01-ccd091a24e32" providerId="ADAL" clId="{9BB217A6-84B2-4C71-B5A3-CD173579FFBA}" dt="2025-01-31T16:58:23.346" v="66" actId="47"/>
      <pc:docMkLst>
        <pc:docMk/>
      </pc:docMkLst>
      <pc:sldChg chg="mod modShow">
        <pc:chgData name="Abhishek Jain" userId="99f9fc33-1794-4103-aa01-ccd091a24e32" providerId="ADAL" clId="{9BB217A6-84B2-4C71-B5A3-CD173579FFBA}" dt="2025-01-31T16:25:33.484" v="60" actId="729"/>
        <pc:sldMkLst>
          <pc:docMk/>
          <pc:sldMk cId="2881354478" sldId="265"/>
        </pc:sldMkLst>
      </pc:sldChg>
      <pc:sldChg chg="mod modShow">
        <pc:chgData name="Abhishek Jain" userId="99f9fc33-1794-4103-aa01-ccd091a24e32" providerId="ADAL" clId="{9BB217A6-84B2-4C71-B5A3-CD173579FFBA}" dt="2025-01-31T16:25:33.484" v="60" actId="729"/>
        <pc:sldMkLst>
          <pc:docMk/>
          <pc:sldMk cId="944009908" sldId="266"/>
        </pc:sldMkLst>
      </pc:sldChg>
      <pc:sldChg chg="delSp del mod ord modShow">
        <pc:chgData name="Abhishek Jain" userId="99f9fc33-1794-4103-aa01-ccd091a24e32" providerId="ADAL" clId="{9BB217A6-84B2-4C71-B5A3-CD173579FFBA}" dt="2025-01-31T16:58:23.346" v="66" actId="47"/>
        <pc:sldMkLst>
          <pc:docMk/>
          <pc:sldMk cId="987114691" sldId="273"/>
        </pc:sldMkLst>
      </pc:sldChg>
      <pc:sldChg chg="mod modShow">
        <pc:chgData name="Abhishek Jain" userId="99f9fc33-1794-4103-aa01-ccd091a24e32" providerId="ADAL" clId="{9BB217A6-84B2-4C71-B5A3-CD173579FFBA}" dt="2025-01-31T16:25:33.484" v="60" actId="729"/>
        <pc:sldMkLst>
          <pc:docMk/>
          <pc:sldMk cId="148768820" sldId="2147378190"/>
        </pc:sldMkLst>
      </pc:sldChg>
      <pc:sldChg chg="mod modShow">
        <pc:chgData name="Abhishek Jain" userId="99f9fc33-1794-4103-aa01-ccd091a24e32" providerId="ADAL" clId="{9BB217A6-84B2-4C71-B5A3-CD173579FFBA}" dt="2025-01-31T16:25:33.484" v="60" actId="729"/>
        <pc:sldMkLst>
          <pc:docMk/>
          <pc:sldMk cId="3612682889" sldId="2147378194"/>
        </pc:sldMkLst>
      </pc:sldChg>
      <pc:sldChg chg="mod modShow">
        <pc:chgData name="Abhishek Jain" userId="99f9fc33-1794-4103-aa01-ccd091a24e32" providerId="ADAL" clId="{9BB217A6-84B2-4C71-B5A3-CD173579FFBA}" dt="2025-01-31T16:25:33.484" v="60" actId="729"/>
        <pc:sldMkLst>
          <pc:docMk/>
          <pc:sldMk cId="2157830055" sldId="2147378195"/>
        </pc:sldMkLst>
      </pc:sldChg>
      <pc:sldChg chg="mod modShow">
        <pc:chgData name="Abhishek Jain" userId="99f9fc33-1794-4103-aa01-ccd091a24e32" providerId="ADAL" clId="{9BB217A6-84B2-4C71-B5A3-CD173579FFBA}" dt="2025-01-31T16:25:33.484" v="60" actId="729"/>
        <pc:sldMkLst>
          <pc:docMk/>
          <pc:sldMk cId="3426814811" sldId="2147378359"/>
        </pc:sldMkLst>
      </pc:sldChg>
      <pc:sldChg chg="mod modShow">
        <pc:chgData name="Abhishek Jain" userId="99f9fc33-1794-4103-aa01-ccd091a24e32" providerId="ADAL" clId="{9BB217A6-84B2-4C71-B5A3-CD173579FFBA}" dt="2025-01-31T16:25:33.484" v="60" actId="729"/>
        <pc:sldMkLst>
          <pc:docMk/>
          <pc:sldMk cId="2477264624" sldId="2147378360"/>
        </pc:sldMkLst>
      </pc:sldChg>
      <pc:sldChg chg="mod modShow">
        <pc:chgData name="Abhishek Jain" userId="99f9fc33-1794-4103-aa01-ccd091a24e32" providerId="ADAL" clId="{9BB217A6-84B2-4C71-B5A3-CD173579FFBA}" dt="2025-01-31T16:25:33.484" v="60" actId="729"/>
        <pc:sldMkLst>
          <pc:docMk/>
          <pc:sldMk cId="4225421498" sldId="2147378361"/>
        </pc:sldMkLst>
      </pc:sldChg>
      <pc:sldChg chg="mod modShow">
        <pc:chgData name="Abhishek Jain" userId="99f9fc33-1794-4103-aa01-ccd091a24e32" providerId="ADAL" clId="{9BB217A6-84B2-4C71-B5A3-CD173579FFBA}" dt="2025-01-31T16:25:33.484" v="60" actId="729"/>
        <pc:sldMkLst>
          <pc:docMk/>
          <pc:sldMk cId="2084172537" sldId="2147378362"/>
        </pc:sldMkLst>
      </pc:sldChg>
      <pc:sldChg chg="mod modShow">
        <pc:chgData name="Abhishek Jain" userId="99f9fc33-1794-4103-aa01-ccd091a24e32" providerId="ADAL" clId="{9BB217A6-84B2-4C71-B5A3-CD173579FFBA}" dt="2025-01-31T16:25:33.484" v="60" actId="729"/>
        <pc:sldMkLst>
          <pc:docMk/>
          <pc:sldMk cId="1411617614" sldId="2147378363"/>
        </pc:sldMkLst>
      </pc:sldChg>
      <pc:sldChg chg="mod modShow">
        <pc:chgData name="Abhishek Jain" userId="99f9fc33-1794-4103-aa01-ccd091a24e32" providerId="ADAL" clId="{9BB217A6-84B2-4C71-B5A3-CD173579FFBA}" dt="2025-01-31T16:25:33.484" v="60" actId="729"/>
        <pc:sldMkLst>
          <pc:docMk/>
          <pc:sldMk cId="1570912707" sldId="2147378364"/>
        </pc:sldMkLst>
      </pc:sldChg>
      <pc:sldChg chg="mod modShow">
        <pc:chgData name="Abhishek Jain" userId="99f9fc33-1794-4103-aa01-ccd091a24e32" providerId="ADAL" clId="{9BB217A6-84B2-4C71-B5A3-CD173579FFBA}" dt="2025-01-31T16:14:42.910" v="6" actId="729"/>
        <pc:sldMkLst>
          <pc:docMk/>
          <pc:sldMk cId="3726129151" sldId="2147378365"/>
        </pc:sldMkLst>
      </pc:sldChg>
      <pc:sldChg chg="ord">
        <pc:chgData name="Abhishek Jain" userId="99f9fc33-1794-4103-aa01-ccd091a24e32" providerId="ADAL" clId="{9BB217A6-84B2-4C71-B5A3-CD173579FFBA}" dt="2025-01-31T16:24:48.772" v="59"/>
        <pc:sldMkLst>
          <pc:docMk/>
          <pc:sldMk cId="2991405857" sldId="2147378377"/>
        </pc:sldMkLst>
      </pc:sldChg>
      <pc:sldChg chg="ord">
        <pc:chgData name="Abhishek Jain" userId="99f9fc33-1794-4103-aa01-ccd091a24e32" providerId="ADAL" clId="{9BB217A6-84B2-4C71-B5A3-CD173579FFBA}" dt="2025-01-31T16:24:48.772" v="59"/>
        <pc:sldMkLst>
          <pc:docMk/>
          <pc:sldMk cId="2761139094" sldId="2147378378"/>
        </pc:sldMkLst>
      </pc:sldChg>
      <pc:sldChg chg="ord">
        <pc:chgData name="Abhishek Jain" userId="99f9fc33-1794-4103-aa01-ccd091a24e32" providerId="ADAL" clId="{9BB217A6-84B2-4C71-B5A3-CD173579FFBA}" dt="2025-01-31T16:24:48.772" v="59"/>
        <pc:sldMkLst>
          <pc:docMk/>
          <pc:sldMk cId="2549389375" sldId="2147378379"/>
        </pc:sldMkLst>
      </pc:sldChg>
      <pc:sldChg chg="ord">
        <pc:chgData name="Abhishek Jain" userId="99f9fc33-1794-4103-aa01-ccd091a24e32" providerId="ADAL" clId="{9BB217A6-84B2-4C71-B5A3-CD173579FFBA}" dt="2025-01-31T16:24:48.772" v="59"/>
        <pc:sldMkLst>
          <pc:docMk/>
          <pc:sldMk cId="3599366630" sldId="2147378380"/>
        </pc:sldMkLst>
      </pc:sldChg>
      <pc:sldChg chg="ord">
        <pc:chgData name="Abhishek Jain" userId="99f9fc33-1794-4103-aa01-ccd091a24e32" providerId="ADAL" clId="{9BB217A6-84B2-4C71-B5A3-CD173579FFBA}" dt="2025-01-31T16:24:48.772" v="59"/>
        <pc:sldMkLst>
          <pc:docMk/>
          <pc:sldMk cId="4022826820" sldId="2147378381"/>
        </pc:sldMkLst>
      </pc:sldChg>
      <pc:sldChg chg="ord">
        <pc:chgData name="Abhishek Jain" userId="99f9fc33-1794-4103-aa01-ccd091a24e32" providerId="ADAL" clId="{9BB217A6-84B2-4C71-B5A3-CD173579FFBA}" dt="2025-01-31T16:24:48.772" v="59"/>
        <pc:sldMkLst>
          <pc:docMk/>
          <pc:sldMk cId="3794002646" sldId="2147378382"/>
        </pc:sldMkLst>
      </pc:sldChg>
      <pc:sldChg chg="ord">
        <pc:chgData name="Abhishek Jain" userId="99f9fc33-1794-4103-aa01-ccd091a24e32" providerId="ADAL" clId="{9BB217A6-84B2-4C71-B5A3-CD173579FFBA}" dt="2025-01-31T16:24:48.772" v="59"/>
        <pc:sldMkLst>
          <pc:docMk/>
          <pc:sldMk cId="163631117" sldId="2147378383"/>
        </pc:sldMkLst>
      </pc:sldChg>
      <pc:sldChg chg="ord">
        <pc:chgData name="Abhishek Jain" userId="99f9fc33-1794-4103-aa01-ccd091a24e32" providerId="ADAL" clId="{9BB217A6-84B2-4C71-B5A3-CD173579FFBA}" dt="2025-01-31T16:24:24.372" v="55"/>
        <pc:sldMkLst>
          <pc:docMk/>
          <pc:sldMk cId="1950829534" sldId="2147378384"/>
        </pc:sldMkLst>
      </pc:sldChg>
      <pc:sldChg chg="ord">
        <pc:chgData name="Abhishek Jain" userId="99f9fc33-1794-4103-aa01-ccd091a24e32" providerId="ADAL" clId="{9BB217A6-84B2-4C71-B5A3-CD173579FFBA}" dt="2025-01-31T16:24:24.372" v="55"/>
        <pc:sldMkLst>
          <pc:docMk/>
          <pc:sldMk cId="3981936036" sldId="2147378385"/>
        </pc:sldMkLst>
      </pc:sldChg>
      <pc:sldChg chg="ord">
        <pc:chgData name="Abhishek Jain" userId="99f9fc33-1794-4103-aa01-ccd091a24e32" providerId="ADAL" clId="{9BB217A6-84B2-4C71-B5A3-CD173579FFBA}" dt="2025-01-31T16:24:24.372" v="55"/>
        <pc:sldMkLst>
          <pc:docMk/>
          <pc:sldMk cId="913466626" sldId="2147378388"/>
        </pc:sldMkLst>
      </pc:sldChg>
      <pc:sldChg chg="ord">
        <pc:chgData name="Abhishek Jain" userId="99f9fc33-1794-4103-aa01-ccd091a24e32" providerId="ADAL" clId="{9BB217A6-84B2-4C71-B5A3-CD173579FFBA}" dt="2025-01-31T16:24:24.372" v="55"/>
        <pc:sldMkLst>
          <pc:docMk/>
          <pc:sldMk cId="1663078505" sldId="2147378389"/>
        </pc:sldMkLst>
      </pc:sldChg>
      <pc:sldChg chg="modSp ord">
        <pc:chgData name="Abhishek Jain" userId="99f9fc33-1794-4103-aa01-ccd091a24e32" providerId="ADAL" clId="{9BB217A6-84B2-4C71-B5A3-CD173579FFBA}" dt="2025-01-31T16:24:24.372" v="55"/>
        <pc:sldMkLst>
          <pc:docMk/>
          <pc:sldMk cId="0" sldId="2147378390"/>
        </pc:sldMkLst>
      </pc:sldChg>
      <pc:sldChg chg="ord">
        <pc:chgData name="Abhishek Jain" userId="99f9fc33-1794-4103-aa01-ccd091a24e32" providerId="ADAL" clId="{9BB217A6-84B2-4C71-B5A3-CD173579FFBA}" dt="2025-01-31T16:24:24.372" v="55"/>
        <pc:sldMkLst>
          <pc:docMk/>
          <pc:sldMk cId="1064365962" sldId="2147378391"/>
        </pc:sldMkLst>
      </pc:sldChg>
      <pc:sldChg chg="del">
        <pc:chgData name="Abhishek Jain" userId="99f9fc33-1794-4103-aa01-ccd091a24e32" providerId="ADAL" clId="{9BB217A6-84B2-4C71-B5A3-CD173579FFBA}" dt="2025-01-31T16:20:09.055" v="41" actId="2696"/>
        <pc:sldMkLst>
          <pc:docMk/>
          <pc:sldMk cId="1730065119" sldId="2147378392"/>
        </pc:sldMkLst>
      </pc:sldChg>
      <pc:sldChg chg="ord">
        <pc:chgData name="Abhishek Jain" userId="99f9fc33-1794-4103-aa01-ccd091a24e32" providerId="ADAL" clId="{9BB217A6-84B2-4C71-B5A3-CD173579FFBA}" dt="2025-01-31T16:24:24.372" v="55"/>
        <pc:sldMkLst>
          <pc:docMk/>
          <pc:sldMk cId="707105537" sldId="2147378393"/>
        </pc:sldMkLst>
      </pc:sldChg>
      <pc:sldChg chg="delSp mod modShow">
        <pc:chgData name="Abhishek Jain" userId="99f9fc33-1794-4103-aa01-ccd091a24e32" providerId="ADAL" clId="{9BB217A6-84B2-4C71-B5A3-CD173579FFBA}" dt="2025-01-31T16:25:33.484" v="60" actId="729"/>
        <pc:sldMkLst>
          <pc:docMk/>
          <pc:sldMk cId="2857401303" sldId="2147378396"/>
        </pc:sldMkLst>
      </pc:sldChg>
      <pc:sldChg chg="delSp mod modShow">
        <pc:chgData name="Abhishek Jain" userId="99f9fc33-1794-4103-aa01-ccd091a24e32" providerId="ADAL" clId="{9BB217A6-84B2-4C71-B5A3-CD173579FFBA}" dt="2025-01-31T16:25:33.484" v="60" actId="729"/>
        <pc:sldMkLst>
          <pc:docMk/>
          <pc:sldMk cId="2567666772" sldId="2147378397"/>
        </pc:sldMkLst>
      </pc:sldChg>
      <pc:sldChg chg="delSp add del mod ord">
        <pc:chgData name="Abhishek Jain" userId="99f9fc33-1794-4103-aa01-ccd091a24e32" providerId="ADAL" clId="{9BB217A6-84B2-4C71-B5A3-CD173579FFBA}" dt="2025-01-31T16:29:25.844" v="64" actId="478"/>
        <pc:sldMkLst>
          <pc:docMk/>
          <pc:sldMk cId="2116788886" sldId="2147378399"/>
        </pc:sldMkLst>
      </pc:sldChg>
      <pc:sldChg chg="delSp add del mod ord">
        <pc:chgData name="Abhishek Jain" userId="99f9fc33-1794-4103-aa01-ccd091a24e32" providerId="ADAL" clId="{9BB217A6-84B2-4C71-B5A3-CD173579FFBA}" dt="2025-01-31T16:29:22.018" v="63" actId="478"/>
        <pc:sldMkLst>
          <pc:docMk/>
          <pc:sldMk cId="3917511431" sldId="2147378400"/>
        </pc:sldMkLst>
      </pc:sldChg>
      <pc:sldChg chg="delSp add del mod ord">
        <pc:chgData name="Abhishek Jain" userId="99f9fc33-1794-4103-aa01-ccd091a24e32" providerId="ADAL" clId="{9BB217A6-84B2-4C71-B5A3-CD173579FFBA}" dt="2025-01-31T16:29:17.388" v="62" actId="478"/>
        <pc:sldMkLst>
          <pc:docMk/>
          <pc:sldMk cId="3445235584" sldId="2147378402"/>
        </pc:sldMkLst>
      </pc:sldChg>
      <pc:sldChg chg="delSp mod modShow">
        <pc:chgData name="Abhishek Jain" userId="99f9fc33-1794-4103-aa01-ccd091a24e32" providerId="ADAL" clId="{9BB217A6-84B2-4C71-B5A3-CD173579FFBA}" dt="2025-01-31T16:25:33.484" v="60" actId="729"/>
        <pc:sldMkLst>
          <pc:docMk/>
          <pc:sldMk cId="1878326528" sldId="2147378409"/>
        </pc:sldMkLst>
      </pc:sldChg>
      <pc:sldChg chg="mod modShow">
        <pc:chgData name="Abhishek Jain" userId="99f9fc33-1794-4103-aa01-ccd091a24e32" providerId="ADAL" clId="{9BB217A6-84B2-4C71-B5A3-CD173579FFBA}" dt="2025-01-31T16:14:56.055" v="7" actId="729"/>
        <pc:sldMkLst>
          <pc:docMk/>
          <pc:sldMk cId="872929438" sldId="2147378410"/>
        </pc:sldMkLst>
      </pc:sldChg>
      <pc:sldChg chg="delSp mod modShow">
        <pc:chgData name="Abhishek Jain" userId="99f9fc33-1794-4103-aa01-ccd091a24e32" providerId="ADAL" clId="{9BB217A6-84B2-4C71-B5A3-CD173579FFBA}" dt="2025-01-31T16:17:20.918" v="31" actId="729"/>
        <pc:sldMkLst>
          <pc:docMk/>
          <pc:sldMk cId="2294103" sldId="2147378411"/>
        </pc:sldMkLst>
      </pc:sldChg>
      <pc:sldChg chg="modSp add mod">
        <pc:chgData name="Abhishek Jain" userId="99f9fc33-1794-4103-aa01-ccd091a24e32" providerId="ADAL" clId="{9BB217A6-84B2-4C71-B5A3-CD173579FFBA}" dt="2025-01-31T16:17:00.209" v="29" actId="20577"/>
        <pc:sldMkLst>
          <pc:docMk/>
          <pc:sldMk cId="3068265252" sldId="2147378412"/>
        </pc:sldMkLst>
      </pc:sldChg>
      <pc:sldChg chg="delSp add del mod ord">
        <pc:chgData name="Abhishek Jain" userId="99f9fc33-1794-4103-aa01-ccd091a24e32" providerId="ADAL" clId="{9BB217A6-84B2-4C71-B5A3-CD173579FFBA}" dt="2025-01-31T16:29:12.810" v="61" actId="478"/>
        <pc:sldMkLst>
          <pc:docMk/>
          <pc:sldMk cId="1015326016" sldId="2147378413"/>
        </pc:sldMkLst>
      </pc:sldChg>
    </pc:docChg>
  </pc:docChgLst>
  <pc:docChgLst>
    <pc:chgData name="Abhishek Jain" userId="99f9fc33-1794-4103-aa01-ccd091a24e32" providerId="ADAL" clId="{5C5F42FA-1593-40DB-9E3F-E32A30FD138A}"/>
    <pc:docChg chg="undo custSel addSld delSld modSld modMainMaster delSection modSection">
      <pc:chgData name="Abhishek Jain" userId="99f9fc33-1794-4103-aa01-ccd091a24e32" providerId="ADAL" clId="{5C5F42FA-1593-40DB-9E3F-E32A30FD138A}" dt="2025-02-06T11:40:32.108" v="4123" actId="20577"/>
      <pc:docMkLst>
        <pc:docMk/>
      </pc:docMkLst>
      <pc:sldChg chg="del">
        <pc:chgData name="Abhishek Jain" userId="99f9fc33-1794-4103-aa01-ccd091a24e32" providerId="ADAL" clId="{5C5F42FA-1593-40DB-9E3F-E32A30FD138A}" dt="2025-02-06T02:27:10.902" v="0" actId="47"/>
        <pc:sldMkLst>
          <pc:docMk/>
          <pc:sldMk cId="2881354478" sldId="265"/>
        </pc:sldMkLst>
      </pc:sldChg>
      <pc:sldChg chg="del">
        <pc:chgData name="Abhishek Jain" userId="99f9fc33-1794-4103-aa01-ccd091a24e32" providerId="ADAL" clId="{5C5F42FA-1593-40DB-9E3F-E32A30FD138A}" dt="2025-02-06T02:27:10.902" v="0" actId="47"/>
        <pc:sldMkLst>
          <pc:docMk/>
          <pc:sldMk cId="944009908" sldId="266"/>
        </pc:sldMkLst>
      </pc:sldChg>
      <pc:sldChg chg="del">
        <pc:chgData name="Abhishek Jain" userId="99f9fc33-1794-4103-aa01-ccd091a24e32" providerId="ADAL" clId="{5C5F42FA-1593-40DB-9E3F-E32A30FD138A}" dt="2025-02-06T02:27:10.902" v="0" actId="47"/>
        <pc:sldMkLst>
          <pc:docMk/>
          <pc:sldMk cId="148768820" sldId="2147378190"/>
        </pc:sldMkLst>
      </pc:sldChg>
      <pc:sldChg chg="del">
        <pc:chgData name="Abhishek Jain" userId="99f9fc33-1794-4103-aa01-ccd091a24e32" providerId="ADAL" clId="{5C5F42FA-1593-40DB-9E3F-E32A30FD138A}" dt="2025-02-06T02:27:10.902" v="0" actId="47"/>
        <pc:sldMkLst>
          <pc:docMk/>
          <pc:sldMk cId="3612682889" sldId="2147378194"/>
        </pc:sldMkLst>
      </pc:sldChg>
      <pc:sldChg chg="del">
        <pc:chgData name="Abhishek Jain" userId="99f9fc33-1794-4103-aa01-ccd091a24e32" providerId="ADAL" clId="{5C5F42FA-1593-40DB-9E3F-E32A30FD138A}" dt="2025-02-06T02:27:10.902" v="0" actId="47"/>
        <pc:sldMkLst>
          <pc:docMk/>
          <pc:sldMk cId="2157830055" sldId="2147378195"/>
        </pc:sldMkLst>
      </pc:sldChg>
      <pc:sldChg chg="del">
        <pc:chgData name="Abhishek Jain" userId="99f9fc33-1794-4103-aa01-ccd091a24e32" providerId="ADAL" clId="{5C5F42FA-1593-40DB-9E3F-E32A30FD138A}" dt="2025-02-06T02:27:21.339" v="1" actId="47"/>
        <pc:sldMkLst>
          <pc:docMk/>
          <pc:sldMk cId="60063494" sldId="2147378336"/>
        </pc:sldMkLst>
      </pc:sldChg>
      <pc:sldChg chg="del">
        <pc:chgData name="Abhishek Jain" userId="99f9fc33-1794-4103-aa01-ccd091a24e32" providerId="ADAL" clId="{5C5F42FA-1593-40DB-9E3F-E32A30FD138A}" dt="2025-02-06T02:27:21.339" v="1" actId="47"/>
        <pc:sldMkLst>
          <pc:docMk/>
          <pc:sldMk cId="1277156163" sldId="2147378349"/>
        </pc:sldMkLst>
      </pc:sldChg>
      <pc:sldChg chg="del">
        <pc:chgData name="Abhishek Jain" userId="99f9fc33-1794-4103-aa01-ccd091a24e32" providerId="ADAL" clId="{5C5F42FA-1593-40DB-9E3F-E32A30FD138A}" dt="2025-02-06T02:27:21.339" v="1" actId="47"/>
        <pc:sldMkLst>
          <pc:docMk/>
          <pc:sldMk cId="824669172" sldId="2147378355"/>
        </pc:sldMkLst>
      </pc:sldChg>
      <pc:sldChg chg="del">
        <pc:chgData name="Abhishek Jain" userId="99f9fc33-1794-4103-aa01-ccd091a24e32" providerId="ADAL" clId="{5C5F42FA-1593-40DB-9E3F-E32A30FD138A}" dt="2025-02-06T02:27:21.339" v="1" actId="47"/>
        <pc:sldMkLst>
          <pc:docMk/>
          <pc:sldMk cId="2314858527" sldId="2147378357"/>
        </pc:sldMkLst>
      </pc:sldChg>
      <pc:sldChg chg="del">
        <pc:chgData name="Abhishek Jain" userId="99f9fc33-1794-4103-aa01-ccd091a24e32" providerId="ADAL" clId="{5C5F42FA-1593-40DB-9E3F-E32A30FD138A}" dt="2025-02-06T02:27:10.902" v="0" actId="47"/>
        <pc:sldMkLst>
          <pc:docMk/>
          <pc:sldMk cId="3426814811" sldId="2147378359"/>
        </pc:sldMkLst>
      </pc:sldChg>
      <pc:sldChg chg="del">
        <pc:chgData name="Abhishek Jain" userId="99f9fc33-1794-4103-aa01-ccd091a24e32" providerId="ADAL" clId="{5C5F42FA-1593-40DB-9E3F-E32A30FD138A}" dt="2025-02-06T02:27:10.902" v="0" actId="47"/>
        <pc:sldMkLst>
          <pc:docMk/>
          <pc:sldMk cId="2477264624" sldId="2147378360"/>
        </pc:sldMkLst>
      </pc:sldChg>
      <pc:sldChg chg="del">
        <pc:chgData name="Abhishek Jain" userId="99f9fc33-1794-4103-aa01-ccd091a24e32" providerId="ADAL" clId="{5C5F42FA-1593-40DB-9E3F-E32A30FD138A}" dt="2025-02-06T02:27:10.902" v="0" actId="47"/>
        <pc:sldMkLst>
          <pc:docMk/>
          <pc:sldMk cId="4225421498" sldId="2147378361"/>
        </pc:sldMkLst>
      </pc:sldChg>
      <pc:sldChg chg="del">
        <pc:chgData name="Abhishek Jain" userId="99f9fc33-1794-4103-aa01-ccd091a24e32" providerId="ADAL" clId="{5C5F42FA-1593-40DB-9E3F-E32A30FD138A}" dt="2025-02-06T02:27:10.902" v="0" actId="47"/>
        <pc:sldMkLst>
          <pc:docMk/>
          <pc:sldMk cId="2084172537" sldId="2147378362"/>
        </pc:sldMkLst>
      </pc:sldChg>
      <pc:sldChg chg="del">
        <pc:chgData name="Abhishek Jain" userId="99f9fc33-1794-4103-aa01-ccd091a24e32" providerId="ADAL" clId="{5C5F42FA-1593-40DB-9E3F-E32A30FD138A}" dt="2025-02-06T02:27:10.902" v="0" actId="47"/>
        <pc:sldMkLst>
          <pc:docMk/>
          <pc:sldMk cId="1411617614" sldId="2147378363"/>
        </pc:sldMkLst>
      </pc:sldChg>
      <pc:sldChg chg="del">
        <pc:chgData name="Abhishek Jain" userId="99f9fc33-1794-4103-aa01-ccd091a24e32" providerId="ADAL" clId="{5C5F42FA-1593-40DB-9E3F-E32A30FD138A}" dt="2025-02-06T02:27:10.902" v="0" actId="47"/>
        <pc:sldMkLst>
          <pc:docMk/>
          <pc:sldMk cId="1570912707" sldId="2147378364"/>
        </pc:sldMkLst>
      </pc:sldChg>
      <pc:sldChg chg="del">
        <pc:chgData name="Abhishek Jain" userId="99f9fc33-1794-4103-aa01-ccd091a24e32" providerId="ADAL" clId="{5C5F42FA-1593-40DB-9E3F-E32A30FD138A}" dt="2025-02-06T02:27:10.902" v="0" actId="47"/>
        <pc:sldMkLst>
          <pc:docMk/>
          <pc:sldMk cId="3726129151" sldId="2147378365"/>
        </pc:sldMkLst>
      </pc:sldChg>
      <pc:sldChg chg="del">
        <pc:chgData name="Abhishek Jain" userId="99f9fc33-1794-4103-aa01-ccd091a24e32" providerId="ADAL" clId="{5C5F42FA-1593-40DB-9E3F-E32A30FD138A}" dt="2025-02-06T02:27:10.902" v="0" actId="47"/>
        <pc:sldMkLst>
          <pc:docMk/>
          <pc:sldMk cId="3034418158" sldId="2147378366"/>
        </pc:sldMkLst>
      </pc:sldChg>
      <pc:sldChg chg="del">
        <pc:chgData name="Abhishek Jain" userId="99f9fc33-1794-4103-aa01-ccd091a24e32" providerId="ADAL" clId="{5C5F42FA-1593-40DB-9E3F-E32A30FD138A}" dt="2025-02-06T02:27:10.902" v="0" actId="47"/>
        <pc:sldMkLst>
          <pc:docMk/>
          <pc:sldMk cId="60898588" sldId="2147378367"/>
        </pc:sldMkLst>
      </pc:sldChg>
      <pc:sldChg chg="del">
        <pc:chgData name="Abhishek Jain" userId="99f9fc33-1794-4103-aa01-ccd091a24e32" providerId="ADAL" clId="{5C5F42FA-1593-40DB-9E3F-E32A30FD138A}" dt="2025-02-06T02:27:10.902" v="0" actId="47"/>
        <pc:sldMkLst>
          <pc:docMk/>
          <pc:sldMk cId="161106635" sldId="2147378368"/>
        </pc:sldMkLst>
      </pc:sldChg>
      <pc:sldChg chg="del">
        <pc:chgData name="Abhishek Jain" userId="99f9fc33-1794-4103-aa01-ccd091a24e32" providerId="ADAL" clId="{5C5F42FA-1593-40DB-9E3F-E32A30FD138A}" dt="2025-02-06T02:27:10.902" v="0" actId="47"/>
        <pc:sldMkLst>
          <pc:docMk/>
          <pc:sldMk cId="3249214398" sldId="2147378369"/>
        </pc:sldMkLst>
      </pc:sldChg>
      <pc:sldChg chg="del">
        <pc:chgData name="Abhishek Jain" userId="99f9fc33-1794-4103-aa01-ccd091a24e32" providerId="ADAL" clId="{5C5F42FA-1593-40DB-9E3F-E32A30FD138A}" dt="2025-02-06T02:27:10.902" v="0" actId="47"/>
        <pc:sldMkLst>
          <pc:docMk/>
          <pc:sldMk cId="442562918" sldId="2147378370"/>
        </pc:sldMkLst>
      </pc:sldChg>
      <pc:sldChg chg="del">
        <pc:chgData name="Abhishek Jain" userId="99f9fc33-1794-4103-aa01-ccd091a24e32" providerId="ADAL" clId="{5C5F42FA-1593-40DB-9E3F-E32A30FD138A}" dt="2025-02-06T02:27:10.902" v="0" actId="47"/>
        <pc:sldMkLst>
          <pc:docMk/>
          <pc:sldMk cId="3365172945" sldId="2147378371"/>
        </pc:sldMkLst>
      </pc:sldChg>
      <pc:sldChg chg="del">
        <pc:chgData name="Abhishek Jain" userId="99f9fc33-1794-4103-aa01-ccd091a24e32" providerId="ADAL" clId="{5C5F42FA-1593-40DB-9E3F-E32A30FD138A}" dt="2025-02-06T02:27:10.902" v="0" actId="47"/>
        <pc:sldMkLst>
          <pc:docMk/>
          <pc:sldMk cId="2433025603" sldId="2147378372"/>
        </pc:sldMkLst>
      </pc:sldChg>
      <pc:sldChg chg="del">
        <pc:chgData name="Abhishek Jain" userId="99f9fc33-1794-4103-aa01-ccd091a24e32" providerId="ADAL" clId="{5C5F42FA-1593-40DB-9E3F-E32A30FD138A}" dt="2025-02-06T02:27:10.902" v="0" actId="47"/>
        <pc:sldMkLst>
          <pc:docMk/>
          <pc:sldMk cId="3359494730" sldId="2147378373"/>
        </pc:sldMkLst>
      </pc:sldChg>
      <pc:sldChg chg="del">
        <pc:chgData name="Abhishek Jain" userId="99f9fc33-1794-4103-aa01-ccd091a24e32" providerId="ADAL" clId="{5C5F42FA-1593-40DB-9E3F-E32A30FD138A}" dt="2025-02-06T02:27:10.902" v="0" actId="47"/>
        <pc:sldMkLst>
          <pc:docMk/>
          <pc:sldMk cId="3267973532" sldId="2147378374"/>
        </pc:sldMkLst>
      </pc:sldChg>
      <pc:sldChg chg="del">
        <pc:chgData name="Abhishek Jain" userId="99f9fc33-1794-4103-aa01-ccd091a24e32" providerId="ADAL" clId="{5C5F42FA-1593-40DB-9E3F-E32A30FD138A}" dt="2025-02-06T02:27:10.902" v="0" actId="47"/>
        <pc:sldMkLst>
          <pc:docMk/>
          <pc:sldMk cId="2579263502" sldId="2147378375"/>
        </pc:sldMkLst>
      </pc:sldChg>
      <pc:sldChg chg="del">
        <pc:chgData name="Abhishek Jain" userId="99f9fc33-1794-4103-aa01-ccd091a24e32" providerId="ADAL" clId="{5C5F42FA-1593-40DB-9E3F-E32A30FD138A}" dt="2025-02-06T02:27:10.902" v="0" actId="47"/>
        <pc:sldMkLst>
          <pc:docMk/>
          <pc:sldMk cId="4287299921" sldId="2147378376"/>
        </pc:sldMkLst>
      </pc:sldChg>
      <pc:sldChg chg="del">
        <pc:chgData name="Abhishek Jain" userId="99f9fc33-1794-4103-aa01-ccd091a24e32" providerId="ADAL" clId="{5C5F42FA-1593-40DB-9E3F-E32A30FD138A}" dt="2025-02-06T02:27:21.339" v="1" actId="47"/>
        <pc:sldMkLst>
          <pc:docMk/>
          <pc:sldMk cId="2991405857" sldId="2147378377"/>
        </pc:sldMkLst>
      </pc:sldChg>
      <pc:sldChg chg="del">
        <pc:chgData name="Abhishek Jain" userId="99f9fc33-1794-4103-aa01-ccd091a24e32" providerId="ADAL" clId="{5C5F42FA-1593-40DB-9E3F-E32A30FD138A}" dt="2025-02-06T02:27:21.339" v="1" actId="47"/>
        <pc:sldMkLst>
          <pc:docMk/>
          <pc:sldMk cId="2761139094" sldId="2147378378"/>
        </pc:sldMkLst>
      </pc:sldChg>
      <pc:sldChg chg="del">
        <pc:chgData name="Abhishek Jain" userId="99f9fc33-1794-4103-aa01-ccd091a24e32" providerId="ADAL" clId="{5C5F42FA-1593-40DB-9E3F-E32A30FD138A}" dt="2025-02-06T02:27:10.902" v="0" actId="47"/>
        <pc:sldMkLst>
          <pc:docMk/>
          <pc:sldMk cId="2549389375" sldId="2147378379"/>
        </pc:sldMkLst>
      </pc:sldChg>
      <pc:sldChg chg="del">
        <pc:chgData name="Abhishek Jain" userId="99f9fc33-1794-4103-aa01-ccd091a24e32" providerId="ADAL" clId="{5C5F42FA-1593-40DB-9E3F-E32A30FD138A}" dt="2025-02-06T02:27:10.902" v="0" actId="47"/>
        <pc:sldMkLst>
          <pc:docMk/>
          <pc:sldMk cId="3599366630" sldId="2147378380"/>
        </pc:sldMkLst>
      </pc:sldChg>
      <pc:sldChg chg="del">
        <pc:chgData name="Abhishek Jain" userId="99f9fc33-1794-4103-aa01-ccd091a24e32" providerId="ADAL" clId="{5C5F42FA-1593-40DB-9E3F-E32A30FD138A}" dt="2025-02-06T02:27:10.902" v="0" actId="47"/>
        <pc:sldMkLst>
          <pc:docMk/>
          <pc:sldMk cId="4022826820" sldId="2147378381"/>
        </pc:sldMkLst>
      </pc:sldChg>
      <pc:sldChg chg="del">
        <pc:chgData name="Abhishek Jain" userId="99f9fc33-1794-4103-aa01-ccd091a24e32" providerId="ADAL" clId="{5C5F42FA-1593-40DB-9E3F-E32A30FD138A}" dt="2025-02-06T02:27:10.902" v="0" actId="47"/>
        <pc:sldMkLst>
          <pc:docMk/>
          <pc:sldMk cId="3794002646" sldId="2147378382"/>
        </pc:sldMkLst>
      </pc:sldChg>
      <pc:sldChg chg="del">
        <pc:chgData name="Abhishek Jain" userId="99f9fc33-1794-4103-aa01-ccd091a24e32" providerId="ADAL" clId="{5C5F42FA-1593-40DB-9E3F-E32A30FD138A}" dt="2025-02-06T02:27:10.902" v="0" actId="47"/>
        <pc:sldMkLst>
          <pc:docMk/>
          <pc:sldMk cId="163631117" sldId="2147378383"/>
        </pc:sldMkLst>
      </pc:sldChg>
      <pc:sldChg chg="del">
        <pc:chgData name="Abhishek Jain" userId="99f9fc33-1794-4103-aa01-ccd091a24e32" providerId="ADAL" clId="{5C5F42FA-1593-40DB-9E3F-E32A30FD138A}" dt="2025-02-06T02:27:21.339" v="1" actId="47"/>
        <pc:sldMkLst>
          <pc:docMk/>
          <pc:sldMk cId="1950829534" sldId="2147378384"/>
        </pc:sldMkLst>
      </pc:sldChg>
      <pc:sldChg chg="del">
        <pc:chgData name="Abhishek Jain" userId="99f9fc33-1794-4103-aa01-ccd091a24e32" providerId="ADAL" clId="{5C5F42FA-1593-40DB-9E3F-E32A30FD138A}" dt="2025-02-06T02:27:21.339" v="1" actId="47"/>
        <pc:sldMkLst>
          <pc:docMk/>
          <pc:sldMk cId="3981936036" sldId="2147378385"/>
        </pc:sldMkLst>
      </pc:sldChg>
      <pc:sldChg chg="del">
        <pc:chgData name="Abhishek Jain" userId="99f9fc33-1794-4103-aa01-ccd091a24e32" providerId="ADAL" clId="{5C5F42FA-1593-40DB-9E3F-E32A30FD138A}" dt="2025-02-06T02:27:21.339" v="1" actId="47"/>
        <pc:sldMkLst>
          <pc:docMk/>
          <pc:sldMk cId="913466626" sldId="2147378388"/>
        </pc:sldMkLst>
      </pc:sldChg>
      <pc:sldChg chg="del">
        <pc:chgData name="Abhishek Jain" userId="99f9fc33-1794-4103-aa01-ccd091a24e32" providerId="ADAL" clId="{5C5F42FA-1593-40DB-9E3F-E32A30FD138A}" dt="2025-02-06T02:27:21.339" v="1" actId="47"/>
        <pc:sldMkLst>
          <pc:docMk/>
          <pc:sldMk cId="1663078505" sldId="2147378389"/>
        </pc:sldMkLst>
      </pc:sldChg>
      <pc:sldChg chg="del">
        <pc:chgData name="Abhishek Jain" userId="99f9fc33-1794-4103-aa01-ccd091a24e32" providerId="ADAL" clId="{5C5F42FA-1593-40DB-9E3F-E32A30FD138A}" dt="2025-02-06T02:27:21.339" v="1" actId="47"/>
        <pc:sldMkLst>
          <pc:docMk/>
          <pc:sldMk cId="0" sldId="2147378390"/>
        </pc:sldMkLst>
      </pc:sldChg>
      <pc:sldChg chg="del">
        <pc:chgData name="Abhishek Jain" userId="99f9fc33-1794-4103-aa01-ccd091a24e32" providerId="ADAL" clId="{5C5F42FA-1593-40DB-9E3F-E32A30FD138A}" dt="2025-02-06T02:27:21.339" v="1" actId="47"/>
        <pc:sldMkLst>
          <pc:docMk/>
          <pc:sldMk cId="1064365962" sldId="2147378391"/>
        </pc:sldMkLst>
      </pc:sldChg>
      <pc:sldChg chg="del">
        <pc:chgData name="Abhishek Jain" userId="99f9fc33-1794-4103-aa01-ccd091a24e32" providerId="ADAL" clId="{5C5F42FA-1593-40DB-9E3F-E32A30FD138A}" dt="2025-02-06T02:27:21.339" v="1" actId="47"/>
        <pc:sldMkLst>
          <pc:docMk/>
          <pc:sldMk cId="707105537" sldId="2147378393"/>
        </pc:sldMkLst>
      </pc:sldChg>
      <pc:sldChg chg="addSp delSp modSp new mod">
        <pc:chgData name="Abhishek Jain" userId="99f9fc33-1794-4103-aa01-ccd091a24e32" providerId="ADAL" clId="{5C5F42FA-1593-40DB-9E3F-E32A30FD138A}" dt="2025-02-06T10:58:15.122" v="4117" actId="1076"/>
        <pc:sldMkLst>
          <pc:docMk/>
          <pc:sldMk cId="887204856" sldId="2147378395"/>
        </pc:sldMkLst>
      </pc:sldChg>
      <pc:sldChg chg="del">
        <pc:chgData name="Abhishek Jain" userId="99f9fc33-1794-4103-aa01-ccd091a24e32" providerId="ADAL" clId="{5C5F42FA-1593-40DB-9E3F-E32A30FD138A}" dt="2025-02-06T02:27:21.339" v="1" actId="47"/>
        <pc:sldMkLst>
          <pc:docMk/>
          <pc:sldMk cId="1284142999" sldId="2147378395"/>
        </pc:sldMkLst>
      </pc:sldChg>
      <pc:sldChg chg="addSp delSp modSp new mod">
        <pc:chgData name="Abhishek Jain" userId="99f9fc33-1794-4103-aa01-ccd091a24e32" providerId="ADAL" clId="{5C5F42FA-1593-40DB-9E3F-E32A30FD138A}" dt="2025-02-06T11:40:32.108" v="4123" actId="20577"/>
        <pc:sldMkLst>
          <pc:docMk/>
          <pc:sldMk cId="1085112764" sldId="2147378396"/>
        </pc:sldMkLst>
      </pc:sldChg>
      <pc:sldChg chg="del">
        <pc:chgData name="Abhishek Jain" userId="99f9fc33-1794-4103-aa01-ccd091a24e32" providerId="ADAL" clId="{5C5F42FA-1593-40DB-9E3F-E32A30FD138A}" dt="2025-02-06T02:27:10.902" v="0" actId="47"/>
        <pc:sldMkLst>
          <pc:docMk/>
          <pc:sldMk cId="2857401303" sldId="2147378396"/>
        </pc:sldMkLst>
      </pc:sldChg>
      <pc:sldChg chg="addSp delSp modSp add mod">
        <pc:chgData name="Abhishek Jain" userId="99f9fc33-1794-4103-aa01-ccd091a24e32" providerId="ADAL" clId="{5C5F42FA-1593-40DB-9E3F-E32A30FD138A}" dt="2025-02-06T04:41:18.605" v="2833" actId="1076"/>
        <pc:sldMkLst>
          <pc:docMk/>
          <pc:sldMk cId="173540532" sldId="2147378397"/>
        </pc:sldMkLst>
      </pc:sldChg>
      <pc:sldChg chg="del">
        <pc:chgData name="Abhishek Jain" userId="99f9fc33-1794-4103-aa01-ccd091a24e32" providerId="ADAL" clId="{5C5F42FA-1593-40DB-9E3F-E32A30FD138A}" dt="2025-02-06T02:27:10.902" v="0" actId="47"/>
        <pc:sldMkLst>
          <pc:docMk/>
          <pc:sldMk cId="2567666772" sldId="2147378397"/>
        </pc:sldMkLst>
      </pc:sldChg>
      <pc:sldChg chg="del">
        <pc:chgData name="Abhishek Jain" userId="99f9fc33-1794-4103-aa01-ccd091a24e32" providerId="ADAL" clId="{5C5F42FA-1593-40DB-9E3F-E32A30FD138A}" dt="2025-02-06T02:27:21.339" v="1" actId="47"/>
        <pc:sldMkLst>
          <pc:docMk/>
          <pc:sldMk cId="1003182653" sldId="2147378398"/>
        </pc:sldMkLst>
      </pc:sldChg>
      <pc:sldChg chg="addSp delSp modSp new mod">
        <pc:chgData name="Abhishek Jain" userId="99f9fc33-1794-4103-aa01-ccd091a24e32" providerId="ADAL" clId="{5C5F42FA-1593-40DB-9E3F-E32A30FD138A}" dt="2025-02-06T10:42:13.391" v="3639" actId="1076"/>
        <pc:sldMkLst>
          <pc:docMk/>
          <pc:sldMk cId="3729108989" sldId="2147378398"/>
        </pc:sldMkLst>
      </pc:sldChg>
      <pc:sldChg chg="addSp modSp new del">
        <pc:chgData name="Abhishek Jain" userId="99f9fc33-1794-4103-aa01-ccd091a24e32" providerId="ADAL" clId="{5C5F42FA-1593-40DB-9E3F-E32A30FD138A}" dt="2025-02-06T09:45:14.401" v="3059" actId="2696"/>
        <pc:sldMkLst>
          <pc:docMk/>
          <pc:sldMk cId="675530284" sldId="2147378399"/>
        </pc:sldMkLst>
      </pc:sldChg>
      <pc:sldChg chg="del">
        <pc:chgData name="Abhishek Jain" userId="99f9fc33-1794-4103-aa01-ccd091a24e32" providerId="ADAL" clId="{5C5F42FA-1593-40DB-9E3F-E32A30FD138A}" dt="2025-02-06T02:27:21.339" v="1" actId="47"/>
        <pc:sldMkLst>
          <pc:docMk/>
          <pc:sldMk cId="2116788886" sldId="2147378399"/>
        </pc:sldMkLst>
      </pc:sldChg>
      <pc:sldChg chg="addSp delSp modSp new mod">
        <pc:chgData name="Abhishek Jain" userId="99f9fc33-1794-4103-aa01-ccd091a24e32" providerId="ADAL" clId="{5C5F42FA-1593-40DB-9E3F-E32A30FD138A}" dt="2025-02-06T10:43:10.297" v="3644"/>
        <pc:sldMkLst>
          <pc:docMk/>
          <pc:sldMk cId="3530857498" sldId="2147378399"/>
        </pc:sldMkLst>
      </pc:sldChg>
      <pc:sldChg chg="modSp add mod">
        <pc:chgData name="Abhishek Jain" userId="99f9fc33-1794-4103-aa01-ccd091a24e32" providerId="ADAL" clId="{5C5F42FA-1593-40DB-9E3F-E32A30FD138A}" dt="2025-02-06T10:43:32.314" v="3647"/>
        <pc:sldMkLst>
          <pc:docMk/>
          <pc:sldMk cId="1709031468" sldId="2147378400"/>
        </pc:sldMkLst>
      </pc:sldChg>
      <pc:sldChg chg="del">
        <pc:chgData name="Abhishek Jain" userId="99f9fc33-1794-4103-aa01-ccd091a24e32" providerId="ADAL" clId="{5C5F42FA-1593-40DB-9E3F-E32A30FD138A}" dt="2025-02-06T02:27:21.339" v="1" actId="47"/>
        <pc:sldMkLst>
          <pc:docMk/>
          <pc:sldMk cId="3917511431" sldId="2147378400"/>
        </pc:sldMkLst>
      </pc:sldChg>
      <pc:sldChg chg="add del">
        <pc:chgData name="Abhishek Jain" userId="99f9fc33-1794-4103-aa01-ccd091a24e32" providerId="ADAL" clId="{5C5F42FA-1593-40DB-9E3F-E32A30FD138A}" dt="2025-02-06T10:05:45.971" v="3274"/>
        <pc:sldMkLst>
          <pc:docMk/>
          <pc:sldMk cId="1258486065" sldId="2147378401"/>
        </pc:sldMkLst>
      </pc:sldChg>
      <pc:sldChg chg="modSp add mod">
        <pc:chgData name="Abhishek Jain" userId="99f9fc33-1794-4103-aa01-ccd091a24e32" providerId="ADAL" clId="{5C5F42FA-1593-40DB-9E3F-E32A30FD138A}" dt="2025-02-06T10:23:06.233" v="3400" actId="20577"/>
        <pc:sldMkLst>
          <pc:docMk/>
          <pc:sldMk cId="3263154020" sldId="2147378401"/>
        </pc:sldMkLst>
      </pc:sldChg>
      <pc:sldChg chg="del">
        <pc:chgData name="Abhishek Jain" userId="99f9fc33-1794-4103-aa01-ccd091a24e32" providerId="ADAL" clId="{5C5F42FA-1593-40DB-9E3F-E32A30FD138A}" dt="2025-02-06T02:27:21.339" v="1" actId="47"/>
        <pc:sldMkLst>
          <pc:docMk/>
          <pc:sldMk cId="3736345713" sldId="2147378401"/>
        </pc:sldMkLst>
      </pc:sldChg>
      <pc:sldChg chg="addSp delSp modSp new mod">
        <pc:chgData name="Abhishek Jain" userId="99f9fc33-1794-4103-aa01-ccd091a24e32" providerId="ADAL" clId="{5C5F42FA-1593-40DB-9E3F-E32A30FD138A}" dt="2025-02-06T10:45:06.042" v="3691" actId="20577"/>
        <pc:sldMkLst>
          <pc:docMk/>
          <pc:sldMk cId="3099279115" sldId="2147378402"/>
        </pc:sldMkLst>
      </pc:sldChg>
      <pc:sldChg chg="del">
        <pc:chgData name="Abhishek Jain" userId="99f9fc33-1794-4103-aa01-ccd091a24e32" providerId="ADAL" clId="{5C5F42FA-1593-40DB-9E3F-E32A30FD138A}" dt="2025-02-06T02:27:21.339" v="1" actId="47"/>
        <pc:sldMkLst>
          <pc:docMk/>
          <pc:sldMk cId="3445235584" sldId="2147378402"/>
        </pc:sldMkLst>
      </pc:sldChg>
      <pc:sldChg chg="new del">
        <pc:chgData name="Abhishek Jain" userId="99f9fc33-1794-4103-aa01-ccd091a24e32" providerId="ADAL" clId="{5C5F42FA-1593-40DB-9E3F-E32A30FD138A}" dt="2025-02-06T10:23:43.351" v="3402" actId="2696"/>
        <pc:sldMkLst>
          <pc:docMk/>
          <pc:sldMk cId="3485258194" sldId="2147378402"/>
        </pc:sldMkLst>
      </pc:sldChg>
      <pc:sldChg chg="new del">
        <pc:chgData name="Abhishek Jain" userId="99f9fc33-1794-4103-aa01-ccd091a24e32" providerId="ADAL" clId="{5C5F42FA-1593-40DB-9E3F-E32A30FD138A}" dt="2025-02-06T10:32:59.346" v="3464" actId="47"/>
        <pc:sldMkLst>
          <pc:docMk/>
          <pc:sldMk cId="2359221784" sldId="2147378403"/>
        </pc:sldMkLst>
      </pc:sldChg>
      <pc:sldChg chg="addSp modSp new mod">
        <pc:chgData name="Abhishek Jain" userId="99f9fc33-1794-4103-aa01-ccd091a24e32" providerId="ADAL" clId="{5C5F42FA-1593-40DB-9E3F-E32A30FD138A}" dt="2025-02-06T10:41:29.808" v="3638" actId="1076"/>
        <pc:sldMkLst>
          <pc:docMk/>
          <pc:sldMk cId="307707095" sldId="2147378404"/>
        </pc:sldMkLst>
      </pc:sldChg>
      <pc:sldChg chg="new del">
        <pc:chgData name="Abhishek Jain" userId="99f9fc33-1794-4103-aa01-ccd091a24e32" providerId="ADAL" clId="{5C5F42FA-1593-40DB-9E3F-E32A30FD138A}" dt="2025-02-06T10:49:13.119" v="3694" actId="47"/>
        <pc:sldMkLst>
          <pc:docMk/>
          <pc:sldMk cId="1799658552" sldId="2147378405"/>
        </pc:sldMkLst>
      </pc:sldChg>
      <pc:sldChg chg="addSp delSp modSp new mod">
        <pc:chgData name="Abhishek Jain" userId="99f9fc33-1794-4103-aa01-ccd091a24e32" providerId="ADAL" clId="{5C5F42FA-1593-40DB-9E3F-E32A30FD138A}" dt="2025-02-06T10:57:54.988" v="4115" actId="1076"/>
        <pc:sldMkLst>
          <pc:docMk/>
          <pc:sldMk cId="908313435" sldId="2147378406"/>
        </pc:sldMkLst>
      </pc:sldChg>
      <pc:sldChg chg="del">
        <pc:chgData name="Abhishek Jain" userId="99f9fc33-1794-4103-aa01-ccd091a24e32" providerId="ADAL" clId="{5C5F42FA-1593-40DB-9E3F-E32A30FD138A}" dt="2025-02-06T02:27:21.339" v="1" actId="47"/>
        <pc:sldMkLst>
          <pc:docMk/>
          <pc:sldMk cId="4231024581" sldId="2147378408"/>
        </pc:sldMkLst>
      </pc:sldChg>
      <pc:sldChg chg="del">
        <pc:chgData name="Abhishek Jain" userId="99f9fc33-1794-4103-aa01-ccd091a24e32" providerId="ADAL" clId="{5C5F42FA-1593-40DB-9E3F-E32A30FD138A}" dt="2025-02-06T02:27:10.902" v="0" actId="47"/>
        <pc:sldMkLst>
          <pc:docMk/>
          <pc:sldMk cId="1878326528" sldId="2147378409"/>
        </pc:sldMkLst>
      </pc:sldChg>
      <pc:sldChg chg="del">
        <pc:chgData name="Abhishek Jain" userId="99f9fc33-1794-4103-aa01-ccd091a24e32" providerId="ADAL" clId="{5C5F42FA-1593-40DB-9E3F-E32A30FD138A}" dt="2025-02-06T02:27:10.902" v="0" actId="47"/>
        <pc:sldMkLst>
          <pc:docMk/>
          <pc:sldMk cId="872929438" sldId="2147378410"/>
        </pc:sldMkLst>
      </pc:sldChg>
      <pc:sldChg chg="del">
        <pc:chgData name="Abhishek Jain" userId="99f9fc33-1794-4103-aa01-ccd091a24e32" providerId="ADAL" clId="{5C5F42FA-1593-40DB-9E3F-E32A30FD138A}" dt="2025-02-06T02:27:10.902" v="0" actId="47"/>
        <pc:sldMkLst>
          <pc:docMk/>
          <pc:sldMk cId="2294103" sldId="2147378411"/>
        </pc:sldMkLst>
      </pc:sldChg>
      <pc:sldChg chg="del">
        <pc:chgData name="Abhishek Jain" userId="99f9fc33-1794-4103-aa01-ccd091a24e32" providerId="ADAL" clId="{5C5F42FA-1593-40DB-9E3F-E32A30FD138A}" dt="2025-02-06T02:27:10.902" v="0" actId="47"/>
        <pc:sldMkLst>
          <pc:docMk/>
          <pc:sldMk cId="3068265252" sldId="2147378412"/>
        </pc:sldMkLst>
      </pc:sldChg>
      <pc:sldChg chg="del">
        <pc:chgData name="Abhishek Jain" userId="99f9fc33-1794-4103-aa01-ccd091a24e32" providerId="ADAL" clId="{5C5F42FA-1593-40DB-9E3F-E32A30FD138A}" dt="2025-02-06T02:27:21.339" v="1" actId="47"/>
        <pc:sldMkLst>
          <pc:docMk/>
          <pc:sldMk cId="1015326016" sldId="2147378413"/>
        </pc:sldMkLst>
      </pc:sldChg>
      <pc:sldMasterChg chg="delSldLayout modSldLayout">
        <pc:chgData name="Abhishek Jain" userId="99f9fc33-1794-4103-aa01-ccd091a24e32" providerId="ADAL" clId="{5C5F42FA-1593-40DB-9E3F-E32A30FD138A}" dt="2025-02-06T03:41:37.358" v="1450" actId="478"/>
        <pc:sldMasterMkLst>
          <pc:docMk/>
          <pc:sldMasterMk cId="2969920248" sldId="2147483691"/>
        </pc:sldMasterMkLst>
        <pc:sldLayoutChg chg="delSp mod">
          <pc:chgData name="Abhishek Jain" userId="99f9fc33-1794-4103-aa01-ccd091a24e32" providerId="ADAL" clId="{5C5F42FA-1593-40DB-9E3F-E32A30FD138A}" dt="2025-02-06T03:41:37.358" v="1450" actId="478"/>
          <pc:sldLayoutMkLst>
            <pc:docMk/>
            <pc:sldMasterMk cId="2969920248" sldId="2147483691"/>
            <pc:sldLayoutMk cId="1203138994" sldId="2147483802"/>
          </pc:sldLayoutMkLst>
        </pc:sldLayoutChg>
        <pc:sldLayoutChg chg="modSp">
          <pc:chgData name="Abhishek Jain" userId="99f9fc33-1794-4103-aa01-ccd091a24e32" providerId="ADAL" clId="{5C5F42FA-1593-40DB-9E3F-E32A30FD138A}" dt="2025-02-06T03:41:33.026" v="1449" actId="735"/>
          <pc:sldLayoutMkLst>
            <pc:docMk/>
            <pc:sldMasterMk cId="2969920248" sldId="2147483691"/>
            <pc:sldLayoutMk cId="1198379956" sldId="2147483825"/>
          </pc:sldLayoutMkLst>
        </pc:sldLayoutChg>
        <pc:sldLayoutChg chg="del">
          <pc:chgData name="Abhishek Jain" userId="99f9fc33-1794-4103-aa01-ccd091a24e32" providerId="ADAL" clId="{5C5F42FA-1593-40DB-9E3F-E32A30FD138A}" dt="2025-02-06T02:27:21.339" v="1" actId="47"/>
          <pc:sldLayoutMkLst>
            <pc:docMk/>
            <pc:sldMasterMk cId="2969920248" sldId="2147483691"/>
            <pc:sldLayoutMk cId="690546116" sldId="2147483839"/>
          </pc:sldLayoutMkLst>
        </pc:sldLayoutChg>
        <pc:sldLayoutChg chg="del">
          <pc:chgData name="Abhishek Jain" userId="99f9fc33-1794-4103-aa01-ccd091a24e32" providerId="ADAL" clId="{5C5F42FA-1593-40DB-9E3F-E32A30FD138A}" dt="2025-02-06T02:27:21.339" v="1" actId="47"/>
          <pc:sldLayoutMkLst>
            <pc:docMk/>
            <pc:sldMasterMk cId="2969920248" sldId="2147483691"/>
            <pc:sldLayoutMk cId="3968308346" sldId="2147483841"/>
          </pc:sldLayoutMkLst>
        </pc:sldLayoutChg>
        <pc:sldLayoutChg chg="del">
          <pc:chgData name="Abhishek Jain" userId="99f9fc33-1794-4103-aa01-ccd091a24e32" providerId="ADAL" clId="{5C5F42FA-1593-40DB-9E3F-E32A30FD138A}" dt="2025-02-06T02:27:21.339" v="1" actId="47"/>
          <pc:sldLayoutMkLst>
            <pc:docMk/>
            <pc:sldMasterMk cId="2969920248" sldId="2147483691"/>
            <pc:sldLayoutMk cId="1199065408" sldId="214748386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1A1F2F-020B-44D4-B9E1-403A7A379433}" type="datetimeFigureOut">
              <a:t>6/13/2025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81F2FE-64F6-46AA-91AA-C5512AA5356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410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04F229-27F9-49A6-BFD3-89784A1EE427}" type="slidenum">
              <a:rPr lang="en-ID" smtClean="0"/>
              <a:t>1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39251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L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036385A-3C01-4699-9C93-55B215B49263}"/>
              </a:ext>
            </a:extLst>
          </p:cNvPr>
          <p:cNvSpPr/>
          <p:nvPr userDrawn="1"/>
        </p:nvSpPr>
        <p:spPr bwMode="gray">
          <a:xfrm>
            <a:off x="0" y="6744197"/>
            <a:ext cx="12192000" cy="113803"/>
          </a:xfrm>
          <a:prstGeom prst="rect">
            <a:avLst/>
          </a:prstGeom>
          <a:solidFill>
            <a:srgbClr val="13BC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F2DE027-ABF6-4795-8CDD-7F889CD94239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533400" y="757382"/>
            <a:ext cx="11142000" cy="0"/>
          </a:xfrm>
          <a:prstGeom prst="line">
            <a:avLst/>
          </a:prstGeom>
          <a:ln w="12700">
            <a:solidFill>
              <a:srgbClr val="1A75B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FACB81B-CA98-4579-8984-70E3427CCD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 bwMode="gray">
          <a:xfrm>
            <a:off x="405384" y="213529"/>
            <a:ext cx="9793224" cy="493014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sz="2200" b="1">
                <a:solidFill>
                  <a:srgbClr val="017DFF"/>
                </a:solidFill>
                <a:latin typeface="Montserrat" panose="02000505000000020004" pitchFamily="2" charset="0"/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0DADD35-7D87-4504-AA4D-C3BD798BFF2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 bwMode="gray">
          <a:xfrm>
            <a:off x="405384" y="812080"/>
            <a:ext cx="11370691" cy="509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i="1">
                <a:solidFill>
                  <a:schemeClr val="tx1">
                    <a:lumMod val="90000"/>
                    <a:lumOff val="10000"/>
                  </a:schemeClr>
                </a:solidFill>
                <a:latin typeface="Montserrat" panose="02000505000000020004" pitchFamily="2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02B561D-29EA-6CDD-DEF9-56FCCDF04A2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7235" y="167429"/>
            <a:ext cx="1483934" cy="292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31389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8379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9EAD8A3-07B5-44C2-FE08-B73CE823047D}"/>
              </a:ext>
            </a:extLst>
          </p:cNvPr>
          <p:cNvSpPr/>
          <p:nvPr userDrawn="1"/>
        </p:nvSpPr>
        <p:spPr>
          <a:xfrm rot="20772808">
            <a:off x="7098660" y="1521894"/>
            <a:ext cx="3945491" cy="3814209"/>
          </a:xfrm>
          <a:custGeom>
            <a:avLst/>
            <a:gdLst>
              <a:gd name="connsiteX0" fmla="*/ 2431738 w 5412127"/>
              <a:gd name="connsiteY0" fmla="*/ 634 h 5232043"/>
              <a:gd name="connsiteX1" fmla="*/ 2604423 w 5412127"/>
              <a:gd name="connsiteY1" fmla="*/ 2030 h 5232043"/>
              <a:gd name="connsiteX2" fmla="*/ 5373063 w 5412127"/>
              <a:gd name="connsiteY2" fmla="*/ 1758011 h 5232043"/>
              <a:gd name="connsiteX3" fmla="*/ 3089918 w 5412127"/>
              <a:gd name="connsiteY3" fmla="*/ 5208027 h 5232043"/>
              <a:gd name="connsiteX4" fmla="*/ 18009 w 5412127"/>
              <a:gd name="connsiteY4" fmla="*/ 3126717 h 5232043"/>
              <a:gd name="connsiteX5" fmla="*/ 1987909 w 5412127"/>
              <a:gd name="connsiteY5" fmla="*/ 54426 h 5232043"/>
              <a:gd name="connsiteX6" fmla="*/ 2431738 w 5412127"/>
              <a:gd name="connsiteY6" fmla="*/ 634 h 5232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412127" h="5232043">
                <a:moveTo>
                  <a:pt x="2431738" y="634"/>
                </a:moveTo>
                <a:cubicBezTo>
                  <a:pt x="2487560" y="-540"/>
                  <a:pt x="2545230" y="-85"/>
                  <a:pt x="2604423" y="2030"/>
                </a:cubicBezTo>
                <a:cubicBezTo>
                  <a:pt x="3630433" y="38685"/>
                  <a:pt x="5114143" y="573742"/>
                  <a:pt x="5373063" y="1758011"/>
                </a:cubicBezTo>
                <a:cubicBezTo>
                  <a:pt x="5691735" y="3215572"/>
                  <a:pt x="3982427" y="4979910"/>
                  <a:pt x="3089918" y="5208027"/>
                </a:cubicBezTo>
                <a:cubicBezTo>
                  <a:pt x="2197409" y="5436145"/>
                  <a:pt x="201677" y="3985650"/>
                  <a:pt x="18009" y="3126717"/>
                </a:cubicBezTo>
                <a:cubicBezTo>
                  <a:pt x="-165660" y="2267783"/>
                  <a:pt x="1095400" y="282544"/>
                  <a:pt x="1987909" y="54426"/>
                </a:cubicBezTo>
                <a:cubicBezTo>
                  <a:pt x="2113418" y="22347"/>
                  <a:pt x="2264268" y="4156"/>
                  <a:pt x="2431738" y="634"/>
                </a:cubicBezTo>
                <a:close/>
              </a:path>
            </a:pathLst>
          </a:custGeom>
          <a:solidFill>
            <a:srgbClr val="D5EA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 sz="1200"/>
          </a:p>
        </p:txBody>
      </p:sp>
    </p:spTree>
    <p:extLst>
      <p:ext uri="{BB962C8B-B14F-4D97-AF65-F5344CB8AC3E}">
        <p14:creationId xmlns:p14="http://schemas.microsoft.com/office/powerpoint/2010/main" val="5872124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6295B25-9368-0043-B691-DE6DF16778C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399414" y="1309915"/>
            <a:ext cx="7534523" cy="4238170"/>
          </a:xfrm>
          <a:prstGeom prst="rect">
            <a:avLst/>
          </a:prstGeom>
          <a:solidFill>
            <a:schemeClr val="bg2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1300" b="1" i="0">
                <a:ln>
                  <a:noFill/>
                </a:ln>
                <a:solidFill>
                  <a:schemeClr val="bg1">
                    <a:lumMod val="85000"/>
                  </a:schemeClr>
                </a:solidFill>
                <a:latin typeface="Nunito Sans SemiBold" pitchFamily="2" charset="77"/>
                <a:ea typeface="Source Sans Pro Light" panose="020B0403030403020204" pitchFamily="34" charset="0"/>
                <a:cs typeface="Noto Sans Light" panose="020B0402040504020204" pitchFamily="34" charset="0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5428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reeform 3">
            <a:extLst>
              <a:ext uri="{FF2B5EF4-FFF2-40B4-BE49-F238E27FC236}">
                <a16:creationId xmlns:a16="http://schemas.microsoft.com/office/drawing/2014/main" id="{DF5EE41F-A3FA-3FF3-8E7E-3146EB49271A}"/>
              </a:ext>
            </a:extLst>
          </p:cNvPr>
          <p:cNvSpPr/>
          <p:nvPr userDrawn="1"/>
        </p:nvSpPr>
        <p:spPr>
          <a:xfrm>
            <a:off x="10410031" y="258097"/>
            <a:ext cx="1545831" cy="304811"/>
          </a:xfrm>
          <a:custGeom>
            <a:avLst/>
            <a:gdLst/>
            <a:ahLst/>
            <a:cxnLst/>
            <a:rect l="l" t="t" r="r" b="b"/>
            <a:pathLst>
              <a:path w="2382012" h="469692">
                <a:moveTo>
                  <a:pt x="0" y="0"/>
                </a:moveTo>
                <a:lnTo>
                  <a:pt x="2382012" y="0"/>
                </a:lnTo>
                <a:lnTo>
                  <a:pt x="2382012" y="469692"/>
                </a:lnTo>
                <a:lnTo>
                  <a:pt x="0" y="4696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pPr marL="0" marR="0" lvl="0" indent="0" algn="l" defTabSz="60963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srgbClr val="252D30"/>
              </a:solidFill>
              <a:effectLst/>
              <a:uLnTx/>
              <a:uFillTx/>
              <a:latin typeface="Montserrat" panose="00000500000000000000" pitchFamily="2" charset="0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9769FC-9292-16BA-BDB0-43C39A5A12DA}"/>
              </a:ext>
            </a:extLst>
          </p:cNvPr>
          <p:cNvSpPr txBox="1"/>
          <p:nvPr userDrawn="1"/>
        </p:nvSpPr>
        <p:spPr>
          <a:xfrm>
            <a:off x="10362695" y="583305"/>
            <a:ext cx="2152898" cy="2666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33">
                <a:gradFill>
                  <a:gsLst>
                    <a:gs pos="0">
                      <a:srgbClr val="0C3DF4"/>
                    </a:gs>
                    <a:gs pos="100000">
                      <a:srgbClr val="0AB4FB"/>
                    </a:gs>
                  </a:gsLst>
                  <a:lin ang="4200000" scaled="0"/>
                </a:gradFill>
                <a:latin typeface="Lexend SemiBold" pitchFamily="2" charset="0"/>
                <a:ea typeface="Roboto Medium" panose="02000000000000000000" pitchFamily="2" charset="0"/>
                <a:cs typeface="Poppins SemiBold" panose="00000700000000000000" pitchFamily="2" charset="0"/>
              </a:rPr>
              <a:t>Intelligence Implemented</a:t>
            </a:r>
          </a:p>
        </p:txBody>
      </p:sp>
    </p:spTree>
    <p:extLst>
      <p:ext uri="{BB962C8B-B14F-4D97-AF65-F5344CB8AC3E}">
        <p14:creationId xmlns:p14="http://schemas.microsoft.com/office/powerpoint/2010/main" val="42982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D1D1905-4F7B-4771-843C-0AF2C568028C}"/>
              </a:ext>
            </a:extLst>
          </p:cNvPr>
          <p:cNvSpPr txBox="1"/>
          <p:nvPr userDrawn="1"/>
        </p:nvSpPr>
        <p:spPr bwMode="gray">
          <a:xfrm>
            <a:off x="11691938" y="6528753"/>
            <a:ext cx="398462" cy="2460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fld id="{821A7F31-15BD-4285-8FB1-8CBE439DCAFD}" type="slidenum">
              <a:rPr lang="en-US" sz="1000" b="0" smtClean="0">
                <a:solidFill>
                  <a:schemeClr val="bg1">
                    <a:lumMod val="50000"/>
                  </a:schemeClr>
                </a:solidFill>
              </a:rPr>
              <a:pPr>
                <a:defRPr/>
              </a:pPr>
              <a:t>‹#›</a:t>
            </a:fld>
            <a:endParaRPr lang="en-US" sz="1000" b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2CB4EC-915E-9805-9C3D-739410EB1AD4}"/>
              </a:ext>
            </a:extLst>
          </p:cNvPr>
          <p:cNvSpPr txBox="1"/>
          <p:nvPr userDrawn="1"/>
        </p:nvSpPr>
        <p:spPr>
          <a:xfrm>
            <a:off x="405384" y="6569709"/>
            <a:ext cx="17956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800" b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©2024 </a:t>
            </a:r>
            <a:r>
              <a:rPr lang="en-US" sz="800" b="0" err="1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SoftSensor</a:t>
            </a:r>
            <a:r>
              <a:rPr lang="en-US" sz="800" b="0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rPr>
              <a:t>. All rights reserved.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05DF65-DF01-BD5A-4C1A-42E7EFE37085}"/>
              </a:ext>
            </a:extLst>
          </p:cNvPr>
          <p:cNvSpPr/>
          <p:nvPr userDrawn="1"/>
        </p:nvSpPr>
        <p:spPr>
          <a:xfrm>
            <a:off x="0" y="6774815"/>
            <a:ext cx="12192000" cy="83185"/>
          </a:xfrm>
          <a:prstGeom prst="rect">
            <a:avLst/>
          </a:prstGeom>
          <a:solidFill>
            <a:srgbClr val="017DFF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9920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25" r:id="rId2"/>
    <p:sldLayoutId id="2147483855" r:id="rId3"/>
    <p:sldLayoutId id="2147483848" r:id="rId4"/>
    <p:sldLayoutId id="2147483857" r:id="rId5"/>
  </p:sldLayoutIdLst>
  <p:txStyles>
    <p:titleStyle>
      <a:lvl1pPr algn="l" defTabSz="914400" rtl="0" eaLnBrk="1" latinLnBrk="0" hangingPunct="1">
        <a:lnSpc>
          <a:spcPct val="90000"/>
        </a:lnSpc>
        <a:spcBef>
          <a:spcPts val="0"/>
        </a:spcBef>
        <a:buNone/>
        <a:defRPr lang="en-US" sz="2200" b="1" kern="1200">
          <a:solidFill>
            <a:srgbClr val="1A75BC"/>
          </a:solidFill>
          <a:latin typeface="+mn-lt"/>
          <a:ea typeface="+mn-ea"/>
          <a:cs typeface="+mn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jpeg"/><Relationship Id="rId5" Type="http://schemas.openxmlformats.org/officeDocument/2006/relationships/image" Target="../media/image5.png"/><Relationship Id="rId15" Type="http://schemas.openxmlformats.org/officeDocument/2006/relationships/image" Target="../media/image15.jpe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softsensor.ai/" TargetMode="External"/><Relationship Id="rId3" Type="http://schemas.openxmlformats.org/officeDocument/2006/relationships/image" Target="../media/image21.svg"/><Relationship Id="rId7" Type="http://schemas.openxmlformats.org/officeDocument/2006/relationships/image" Target="../media/image25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svg"/><Relationship Id="rId10" Type="http://schemas.openxmlformats.org/officeDocument/2006/relationships/hyperlink" Target="mailto:sales@oftsensor.ai" TargetMode="External"/><Relationship Id="rId4" Type="http://schemas.openxmlformats.org/officeDocument/2006/relationships/image" Target="../media/image22.png"/><Relationship Id="rId9" Type="http://schemas.openxmlformats.org/officeDocument/2006/relationships/hyperlink" Target="https://www.linkedin.com/company/30949999/admin/feed/posts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DBADCB0E-3EC1-E12F-DA61-2F472CADC4F3}"/>
              </a:ext>
            </a:extLst>
          </p:cNvPr>
          <p:cNvSpPr/>
          <p:nvPr/>
        </p:nvSpPr>
        <p:spPr>
          <a:xfrm>
            <a:off x="9749191" y="4832194"/>
            <a:ext cx="2445167" cy="1954158"/>
          </a:xfrm>
          <a:custGeom>
            <a:avLst/>
            <a:gdLst>
              <a:gd name="connsiteX0" fmla="*/ 4831672 w 6310542"/>
              <a:gd name="connsiteY0" fmla="*/ 0 h 5216306"/>
              <a:gd name="connsiteX1" fmla="*/ 6268464 w 6310542"/>
              <a:gd name="connsiteY1" fmla="*/ 217223 h 5216306"/>
              <a:gd name="connsiteX2" fmla="*/ 6310542 w 6310542"/>
              <a:gd name="connsiteY2" fmla="*/ 231461 h 5216306"/>
              <a:gd name="connsiteX3" fmla="*/ 6310542 w 6310542"/>
              <a:gd name="connsiteY3" fmla="*/ 5216306 h 5216306"/>
              <a:gd name="connsiteX4" fmla="*/ 16628 w 6310542"/>
              <a:gd name="connsiteY4" fmla="*/ 5216306 h 5216306"/>
              <a:gd name="connsiteX5" fmla="*/ 6287 w 6310542"/>
              <a:gd name="connsiteY5" fmla="*/ 5080309 h 5216306"/>
              <a:gd name="connsiteX6" fmla="*/ 0 w 6310542"/>
              <a:gd name="connsiteY6" fmla="*/ 4831672 h 5216306"/>
              <a:gd name="connsiteX7" fmla="*/ 4831672 w 6310542"/>
              <a:gd name="connsiteY7" fmla="*/ 0 h 521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10542" h="5216306">
                <a:moveTo>
                  <a:pt x="4831672" y="0"/>
                </a:moveTo>
                <a:cubicBezTo>
                  <a:pt x="5332008" y="0"/>
                  <a:pt x="5814582" y="76051"/>
                  <a:pt x="6268464" y="217223"/>
                </a:cubicBezTo>
                <a:lnTo>
                  <a:pt x="6310542" y="231461"/>
                </a:lnTo>
                <a:lnTo>
                  <a:pt x="6310542" y="5216306"/>
                </a:lnTo>
                <a:lnTo>
                  <a:pt x="16628" y="5216306"/>
                </a:lnTo>
                <a:lnTo>
                  <a:pt x="6287" y="5080309"/>
                </a:lnTo>
                <a:cubicBezTo>
                  <a:pt x="2113" y="4997957"/>
                  <a:pt x="0" y="4915061"/>
                  <a:pt x="0" y="4831672"/>
                </a:cubicBezTo>
                <a:cubicBezTo>
                  <a:pt x="0" y="2163214"/>
                  <a:pt x="2163213" y="0"/>
                  <a:pt x="4831672" y="0"/>
                </a:cubicBezTo>
                <a:close/>
              </a:path>
            </a:pathLst>
          </a:custGeom>
          <a:noFill/>
          <a:ln>
            <a:solidFill>
              <a:srgbClr val="6DB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sz="12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A13C748-88BA-4269-A74E-BA8197B24113}"/>
              </a:ext>
            </a:extLst>
          </p:cNvPr>
          <p:cNvSpPr txBox="1"/>
          <p:nvPr/>
        </p:nvSpPr>
        <p:spPr>
          <a:xfrm>
            <a:off x="392493" y="5670563"/>
            <a:ext cx="5118743" cy="348878"/>
          </a:xfrm>
          <a:prstGeom prst="rect">
            <a:avLst/>
          </a:prstGeom>
          <a:noFill/>
        </p:spPr>
        <p:txBody>
          <a:bodyPr wrap="square" lIns="60960" tIns="30480" rIns="60960" bIns="30480" rtlCol="0" anchor="t">
            <a:spAutoFit/>
          </a:bodyPr>
          <a:lstStyle/>
          <a:p>
            <a:r>
              <a:rPr lang="en-US" sz="1850">
                <a:solidFill>
                  <a:srgbClr val="017DFF"/>
                </a:solidFill>
                <a:latin typeface="Montserrat"/>
                <a:ea typeface="Roboto Medium"/>
                <a:cs typeface="Poppins SemiBold"/>
              </a:rPr>
              <a:t>Data &amp; AI Solutions Experts</a:t>
            </a:r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7313A410-1475-512B-F1D5-C46FB3BA42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188" y="616552"/>
            <a:ext cx="7348423" cy="1307600"/>
          </a:xfrm>
          <a:prstGeom prst="rect">
            <a:avLst/>
          </a:prstGeom>
        </p:spPr>
      </p:pic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6E524FB-7E23-47BD-57E1-C7B087281351}"/>
              </a:ext>
            </a:extLst>
          </p:cNvPr>
          <p:cNvSpPr/>
          <p:nvPr/>
        </p:nvSpPr>
        <p:spPr>
          <a:xfrm>
            <a:off x="7745597" y="2987526"/>
            <a:ext cx="4446403" cy="3880781"/>
          </a:xfrm>
          <a:custGeom>
            <a:avLst/>
            <a:gdLst>
              <a:gd name="connsiteX0" fmla="*/ 4831672 w 6310542"/>
              <a:gd name="connsiteY0" fmla="*/ 0 h 5216306"/>
              <a:gd name="connsiteX1" fmla="*/ 6268464 w 6310542"/>
              <a:gd name="connsiteY1" fmla="*/ 217223 h 5216306"/>
              <a:gd name="connsiteX2" fmla="*/ 6310542 w 6310542"/>
              <a:gd name="connsiteY2" fmla="*/ 231461 h 5216306"/>
              <a:gd name="connsiteX3" fmla="*/ 6310542 w 6310542"/>
              <a:gd name="connsiteY3" fmla="*/ 5216306 h 5216306"/>
              <a:gd name="connsiteX4" fmla="*/ 16628 w 6310542"/>
              <a:gd name="connsiteY4" fmla="*/ 5216306 h 5216306"/>
              <a:gd name="connsiteX5" fmla="*/ 6287 w 6310542"/>
              <a:gd name="connsiteY5" fmla="*/ 5080309 h 5216306"/>
              <a:gd name="connsiteX6" fmla="*/ 0 w 6310542"/>
              <a:gd name="connsiteY6" fmla="*/ 4831672 h 5216306"/>
              <a:gd name="connsiteX7" fmla="*/ 4831672 w 6310542"/>
              <a:gd name="connsiteY7" fmla="*/ 0 h 521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10542" h="5216306">
                <a:moveTo>
                  <a:pt x="4831672" y="0"/>
                </a:moveTo>
                <a:cubicBezTo>
                  <a:pt x="5332008" y="0"/>
                  <a:pt x="5814582" y="76051"/>
                  <a:pt x="6268464" y="217223"/>
                </a:cubicBezTo>
                <a:lnTo>
                  <a:pt x="6310542" y="231461"/>
                </a:lnTo>
                <a:lnTo>
                  <a:pt x="6310542" y="5216306"/>
                </a:lnTo>
                <a:lnTo>
                  <a:pt x="16628" y="5216306"/>
                </a:lnTo>
                <a:lnTo>
                  <a:pt x="6287" y="5080309"/>
                </a:lnTo>
                <a:cubicBezTo>
                  <a:pt x="2113" y="4997957"/>
                  <a:pt x="0" y="4915061"/>
                  <a:pt x="0" y="4831672"/>
                </a:cubicBezTo>
                <a:cubicBezTo>
                  <a:pt x="0" y="2163214"/>
                  <a:pt x="2163213" y="0"/>
                  <a:pt x="4831672" y="0"/>
                </a:cubicBezTo>
                <a:close/>
              </a:path>
            </a:pathLst>
          </a:custGeom>
          <a:noFill/>
          <a:ln>
            <a:solidFill>
              <a:srgbClr val="8BC5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sz="120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78B2EBA5-FE6D-1FB6-DA23-783C95439592}"/>
              </a:ext>
            </a:extLst>
          </p:cNvPr>
          <p:cNvSpPr/>
          <p:nvPr/>
        </p:nvSpPr>
        <p:spPr>
          <a:xfrm>
            <a:off x="5724977" y="788353"/>
            <a:ext cx="6455833" cy="5946480"/>
          </a:xfrm>
          <a:custGeom>
            <a:avLst/>
            <a:gdLst>
              <a:gd name="connsiteX0" fmla="*/ 4831672 w 6310542"/>
              <a:gd name="connsiteY0" fmla="*/ 0 h 5216306"/>
              <a:gd name="connsiteX1" fmla="*/ 6268464 w 6310542"/>
              <a:gd name="connsiteY1" fmla="*/ 217223 h 5216306"/>
              <a:gd name="connsiteX2" fmla="*/ 6310542 w 6310542"/>
              <a:gd name="connsiteY2" fmla="*/ 231461 h 5216306"/>
              <a:gd name="connsiteX3" fmla="*/ 6310542 w 6310542"/>
              <a:gd name="connsiteY3" fmla="*/ 5216306 h 5216306"/>
              <a:gd name="connsiteX4" fmla="*/ 16628 w 6310542"/>
              <a:gd name="connsiteY4" fmla="*/ 5216306 h 5216306"/>
              <a:gd name="connsiteX5" fmla="*/ 6287 w 6310542"/>
              <a:gd name="connsiteY5" fmla="*/ 5080309 h 5216306"/>
              <a:gd name="connsiteX6" fmla="*/ 0 w 6310542"/>
              <a:gd name="connsiteY6" fmla="*/ 4831672 h 5216306"/>
              <a:gd name="connsiteX7" fmla="*/ 4831672 w 6310542"/>
              <a:gd name="connsiteY7" fmla="*/ 0 h 521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10542" h="5216306">
                <a:moveTo>
                  <a:pt x="4831672" y="0"/>
                </a:moveTo>
                <a:cubicBezTo>
                  <a:pt x="5332008" y="0"/>
                  <a:pt x="5814582" y="76051"/>
                  <a:pt x="6268464" y="217223"/>
                </a:cubicBezTo>
                <a:lnTo>
                  <a:pt x="6310542" y="231461"/>
                </a:lnTo>
                <a:lnTo>
                  <a:pt x="6310542" y="5216306"/>
                </a:lnTo>
                <a:lnTo>
                  <a:pt x="16628" y="5216306"/>
                </a:lnTo>
                <a:lnTo>
                  <a:pt x="6287" y="5080309"/>
                </a:lnTo>
                <a:cubicBezTo>
                  <a:pt x="2113" y="4997957"/>
                  <a:pt x="0" y="4915061"/>
                  <a:pt x="0" y="4831672"/>
                </a:cubicBezTo>
                <a:cubicBezTo>
                  <a:pt x="0" y="2163214"/>
                  <a:pt x="2163213" y="0"/>
                  <a:pt x="4831672" y="0"/>
                </a:cubicBezTo>
                <a:close/>
              </a:path>
            </a:pathLst>
          </a:custGeom>
          <a:noFill/>
          <a:ln>
            <a:solidFill>
              <a:srgbClr val="8BC5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sz="120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664431A-1582-44DA-A523-F28EA46B5242}"/>
              </a:ext>
            </a:extLst>
          </p:cNvPr>
          <p:cNvSpPr/>
          <p:nvPr/>
        </p:nvSpPr>
        <p:spPr>
          <a:xfrm>
            <a:off x="11308621" y="689030"/>
            <a:ext cx="426521" cy="43135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963B466-8F47-61F5-2FF6-0ABBE6BDF961}"/>
              </a:ext>
            </a:extLst>
          </p:cNvPr>
          <p:cNvSpPr/>
          <p:nvPr/>
        </p:nvSpPr>
        <p:spPr>
          <a:xfrm>
            <a:off x="11537832" y="4570290"/>
            <a:ext cx="426521" cy="43135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34BE7AE-0C63-97CF-18E6-E1C68994E307}"/>
              </a:ext>
            </a:extLst>
          </p:cNvPr>
          <p:cNvSpPr/>
          <p:nvPr/>
        </p:nvSpPr>
        <p:spPr>
          <a:xfrm>
            <a:off x="9563472" y="606052"/>
            <a:ext cx="426521" cy="43135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98D486C-B255-E7CB-223E-E29BD8814938}"/>
              </a:ext>
            </a:extLst>
          </p:cNvPr>
          <p:cNvSpPr/>
          <p:nvPr/>
        </p:nvSpPr>
        <p:spPr>
          <a:xfrm>
            <a:off x="6209004" y="3327436"/>
            <a:ext cx="426521" cy="43135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D95F513-B024-BD98-296A-A5D96EC8A3C3}"/>
              </a:ext>
            </a:extLst>
          </p:cNvPr>
          <p:cNvSpPr/>
          <p:nvPr/>
        </p:nvSpPr>
        <p:spPr>
          <a:xfrm>
            <a:off x="6891202" y="1728205"/>
            <a:ext cx="5300798" cy="5129796"/>
          </a:xfrm>
          <a:custGeom>
            <a:avLst/>
            <a:gdLst>
              <a:gd name="connsiteX0" fmla="*/ 4831672 w 6310542"/>
              <a:gd name="connsiteY0" fmla="*/ 0 h 5216306"/>
              <a:gd name="connsiteX1" fmla="*/ 6268464 w 6310542"/>
              <a:gd name="connsiteY1" fmla="*/ 217223 h 5216306"/>
              <a:gd name="connsiteX2" fmla="*/ 6310542 w 6310542"/>
              <a:gd name="connsiteY2" fmla="*/ 231461 h 5216306"/>
              <a:gd name="connsiteX3" fmla="*/ 6310542 w 6310542"/>
              <a:gd name="connsiteY3" fmla="*/ 5216306 h 5216306"/>
              <a:gd name="connsiteX4" fmla="*/ 16628 w 6310542"/>
              <a:gd name="connsiteY4" fmla="*/ 5216306 h 5216306"/>
              <a:gd name="connsiteX5" fmla="*/ 6287 w 6310542"/>
              <a:gd name="connsiteY5" fmla="*/ 5080309 h 5216306"/>
              <a:gd name="connsiteX6" fmla="*/ 0 w 6310542"/>
              <a:gd name="connsiteY6" fmla="*/ 4831672 h 5216306"/>
              <a:gd name="connsiteX7" fmla="*/ 4831672 w 6310542"/>
              <a:gd name="connsiteY7" fmla="*/ 0 h 521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10542" h="5216306">
                <a:moveTo>
                  <a:pt x="4831672" y="0"/>
                </a:moveTo>
                <a:cubicBezTo>
                  <a:pt x="5332008" y="0"/>
                  <a:pt x="5814582" y="76051"/>
                  <a:pt x="6268464" y="217223"/>
                </a:cubicBezTo>
                <a:lnTo>
                  <a:pt x="6310542" y="231461"/>
                </a:lnTo>
                <a:lnTo>
                  <a:pt x="6310542" y="5216306"/>
                </a:lnTo>
                <a:lnTo>
                  <a:pt x="16628" y="5216306"/>
                </a:lnTo>
                <a:lnTo>
                  <a:pt x="6287" y="5080309"/>
                </a:lnTo>
                <a:cubicBezTo>
                  <a:pt x="2113" y="4997957"/>
                  <a:pt x="0" y="4915061"/>
                  <a:pt x="0" y="4831672"/>
                </a:cubicBezTo>
                <a:cubicBezTo>
                  <a:pt x="0" y="2163214"/>
                  <a:pt x="2163213" y="0"/>
                  <a:pt x="4831672" y="0"/>
                </a:cubicBezTo>
                <a:close/>
              </a:path>
            </a:pathLst>
          </a:custGeom>
          <a:noFill/>
          <a:ln>
            <a:solidFill>
              <a:srgbClr val="8BC5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sz="1200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158163D3-6637-8CA6-A310-10FA80659877}"/>
              </a:ext>
            </a:extLst>
          </p:cNvPr>
          <p:cNvSpPr/>
          <p:nvPr/>
        </p:nvSpPr>
        <p:spPr>
          <a:xfrm>
            <a:off x="8769722" y="3903030"/>
            <a:ext cx="3422278" cy="2863677"/>
          </a:xfrm>
          <a:custGeom>
            <a:avLst/>
            <a:gdLst>
              <a:gd name="connsiteX0" fmla="*/ 4831672 w 6310542"/>
              <a:gd name="connsiteY0" fmla="*/ 0 h 5216306"/>
              <a:gd name="connsiteX1" fmla="*/ 6268464 w 6310542"/>
              <a:gd name="connsiteY1" fmla="*/ 217223 h 5216306"/>
              <a:gd name="connsiteX2" fmla="*/ 6310542 w 6310542"/>
              <a:gd name="connsiteY2" fmla="*/ 231461 h 5216306"/>
              <a:gd name="connsiteX3" fmla="*/ 6310542 w 6310542"/>
              <a:gd name="connsiteY3" fmla="*/ 5216306 h 5216306"/>
              <a:gd name="connsiteX4" fmla="*/ 16628 w 6310542"/>
              <a:gd name="connsiteY4" fmla="*/ 5216306 h 5216306"/>
              <a:gd name="connsiteX5" fmla="*/ 6287 w 6310542"/>
              <a:gd name="connsiteY5" fmla="*/ 5080309 h 5216306"/>
              <a:gd name="connsiteX6" fmla="*/ 0 w 6310542"/>
              <a:gd name="connsiteY6" fmla="*/ 4831672 h 5216306"/>
              <a:gd name="connsiteX7" fmla="*/ 4831672 w 6310542"/>
              <a:gd name="connsiteY7" fmla="*/ 0 h 52163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310542" h="5216306">
                <a:moveTo>
                  <a:pt x="4831672" y="0"/>
                </a:moveTo>
                <a:cubicBezTo>
                  <a:pt x="5332008" y="0"/>
                  <a:pt x="5814582" y="76051"/>
                  <a:pt x="6268464" y="217223"/>
                </a:cubicBezTo>
                <a:lnTo>
                  <a:pt x="6310542" y="231461"/>
                </a:lnTo>
                <a:lnTo>
                  <a:pt x="6310542" y="5216306"/>
                </a:lnTo>
                <a:lnTo>
                  <a:pt x="16628" y="5216306"/>
                </a:lnTo>
                <a:lnTo>
                  <a:pt x="6287" y="5080309"/>
                </a:lnTo>
                <a:cubicBezTo>
                  <a:pt x="2113" y="4997957"/>
                  <a:pt x="0" y="4915061"/>
                  <a:pt x="0" y="4831672"/>
                </a:cubicBezTo>
                <a:cubicBezTo>
                  <a:pt x="0" y="2163214"/>
                  <a:pt x="2163213" y="0"/>
                  <a:pt x="4831672" y="0"/>
                </a:cubicBezTo>
                <a:close/>
              </a:path>
            </a:pathLst>
          </a:custGeom>
          <a:noFill/>
          <a:ln>
            <a:solidFill>
              <a:srgbClr val="6DB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sz="120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16F5EED-A6DD-4468-4F56-EC72E285F35A}"/>
              </a:ext>
            </a:extLst>
          </p:cNvPr>
          <p:cNvSpPr/>
          <p:nvPr/>
        </p:nvSpPr>
        <p:spPr>
          <a:xfrm>
            <a:off x="11615138" y="2823650"/>
            <a:ext cx="426521" cy="43135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70C7F7B0-F986-0A62-8D67-745F0B408FEE}"/>
              </a:ext>
            </a:extLst>
          </p:cNvPr>
          <p:cNvSpPr/>
          <p:nvPr/>
        </p:nvSpPr>
        <p:spPr>
          <a:xfrm>
            <a:off x="11004283" y="1492488"/>
            <a:ext cx="426521" cy="43135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/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222FF4EA-728A-525D-B692-5DBAADF4C835}"/>
              </a:ext>
            </a:extLst>
          </p:cNvPr>
          <p:cNvSpPr/>
          <p:nvPr/>
        </p:nvSpPr>
        <p:spPr>
          <a:xfrm>
            <a:off x="8632714" y="5727278"/>
            <a:ext cx="426521" cy="43135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E0A9FA8C-E928-84E6-AB29-49E5C765864A}"/>
              </a:ext>
            </a:extLst>
          </p:cNvPr>
          <p:cNvSpPr/>
          <p:nvPr/>
        </p:nvSpPr>
        <p:spPr>
          <a:xfrm>
            <a:off x="6639150" y="6018712"/>
            <a:ext cx="426521" cy="43135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/>
          </a:p>
        </p:txBody>
      </p:sp>
      <p:pic>
        <p:nvPicPr>
          <p:cNvPr id="39" name="Picture 38" descr="A white logo in a circle&#10;&#10;Description automatically generated">
            <a:extLst>
              <a:ext uri="{FF2B5EF4-FFF2-40B4-BE49-F238E27FC236}">
                <a16:creationId xmlns:a16="http://schemas.microsoft.com/office/drawing/2014/main" id="{6E114987-5D0F-99F2-A816-B5363F060D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714" y="5764178"/>
            <a:ext cx="458456" cy="357552"/>
          </a:xfrm>
          <a:prstGeom prst="rect">
            <a:avLst/>
          </a:prstGeom>
        </p:spPr>
      </p:pic>
      <p:pic>
        <p:nvPicPr>
          <p:cNvPr id="40" name="Picture 39" descr="A blue and black logo&#10;&#10;Description automatically generated">
            <a:extLst>
              <a:ext uri="{FF2B5EF4-FFF2-40B4-BE49-F238E27FC236}">
                <a16:creationId xmlns:a16="http://schemas.microsoft.com/office/drawing/2014/main" id="{FB379538-EDE3-5FE1-C384-BFD2DF5DAA9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4146" y="6054169"/>
            <a:ext cx="472261" cy="395895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5DBAD9E5-BBF8-6F03-DEFF-6E7105348221}"/>
              </a:ext>
            </a:extLst>
          </p:cNvPr>
          <p:cNvGrpSpPr/>
          <p:nvPr/>
        </p:nvGrpSpPr>
        <p:grpSpPr>
          <a:xfrm>
            <a:off x="7600404" y="5392142"/>
            <a:ext cx="514558" cy="455470"/>
            <a:chOff x="10983421" y="7703294"/>
            <a:chExt cx="771837" cy="683205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DDE8C42D-E40B-C0D7-17BB-A2F25C68DCFA}"/>
                </a:ext>
              </a:extLst>
            </p:cNvPr>
            <p:cNvSpPr/>
            <p:nvPr/>
          </p:nvSpPr>
          <p:spPr>
            <a:xfrm>
              <a:off x="11073473" y="7739470"/>
              <a:ext cx="639782" cy="6470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/>
            </a:p>
          </p:txBody>
        </p:sp>
        <p:pic>
          <p:nvPicPr>
            <p:cNvPr id="41" name="Picture 40" descr="A logo of a company&#10;&#10;Description automatically generated">
              <a:extLst>
                <a:ext uri="{FF2B5EF4-FFF2-40B4-BE49-F238E27FC236}">
                  <a16:creationId xmlns:a16="http://schemas.microsoft.com/office/drawing/2014/main" id="{0289D1EF-65A9-2C24-2A06-A31E03BE912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83421" y="7703294"/>
              <a:ext cx="771837" cy="647029"/>
            </a:xfrm>
            <a:prstGeom prst="rect">
              <a:avLst/>
            </a:prstGeom>
          </p:spPr>
        </p:pic>
      </p:grpSp>
      <p:pic>
        <p:nvPicPr>
          <p:cNvPr id="44" name="Picture 43" descr="A logo of red cubes&#10;&#10;Description automatically generated">
            <a:extLst>
              <a:ext uri="{FF2B5EF4-FFF2-40B4-BE49-F238E27FC236}">
                <a16:creationId xmlns:a16="http://schemas.microsoft.com/office/drawing/2014/main" id="{A2CAF7C9-AF9A-492E-A79C-DBBF961AD88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7561" y="1483983"/>
            <a:ext cx="556005" cy="466097"/>
          </a:xfrm>
          <a:prstGeom prst="rect">
            <a:avLst/>
          </a:prstGeom>
        </p:spPr>
      </p:pic>
      <p:pic>
        <p:nvPicPr>
          <p:cNvPr id="45" name="Picture 44" descr="A logo of a company&#10;&#10;Description automatically generated">
            <a:extLst>
              <a:ext uri="{FF2B5EF4-FFF2-40B4-BE49-F238E27FC236}">
                <a16:creationId xmlns:a16="http://schemas.microsoft.com/office/drawing/2014/main" id="{87A6E063-B8FF-CAFC-4C3C-9289E076E58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857" y="2823382"/>
            <a:ext cx="532938" cy="446761"/>
          </a:xfrm>
          <a:prstGeom prst="rect">
            <a:avLst/>
          </a:prstGeom>
        </p:spPr>
      </p:pic>
      <p:pic>
        <p:nvPicPr>
          <p:cNvPr id="46" name="Picture 45" descr="A green leaf with black text&#10;&#10;Description automatically generated">
            <a:extLst>
              <a:ext uri="{FF2B5EF4-FFF2-40B4-BE49-F238E27FC236}">
                <a16:creationId xmlns:a16="http://schemas.microsoft.com/office/drawing/2014/main" id="{CE537206-E977-8A40-97B3-39138453374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7066" y="583416"/>
            <a:ext cx="556005" cy="466097"/>
          </a:xfrm>
          <a:prstGeom prst="rect">
            <a:avLst/>
          </a:prstGeom>
        </p:spPr>
      </p:pic>
      <p:pic>
        <p:nvPicPr>
          <p:cNvPr id="47" name="Picture 46" descr="A logo of an elephant&#10;&#10;Description automatically generated">
            <a:extLst>
              <a:ext uri="{FF2B5EF4-FFF2-40B4-BE49-F238E27FC236}">
                <a16:creationId xmlns:a16="http://schemas.microsoft.com/office/drawing/2014/main" id="{A5FAA938-44ED-6565-95B1-4B8F4FBCD1A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883" y="3327434"/>
            <a:ext cx="514558" cy="431353"/>
          </a:xfrm>
          <a:prstGeom prst="rect">
            <a:avLst/>
          </a:prstGeom>
        </p:spPr>
      </p:pic>
      <p:grpSp>
        <p:nvGrpSpPr>
          <p:cNvPr id="57" name="Group 56">
            <a:extLst>
              <a:ext uri="{FF2B5EF4-FFF2-40B4-BE49-F238E27FC236}">
                <a16:creationId xmlns:a16="http://schemas.microsoft.com/office/drawing/2014/main" id="{7AEB515E-DB67-06C5-06E2-E8549FB31E3D}"/>
              </a:ext>
            </a:extLst>
          </p:cNvPr>
          <p:cNvGrpSpPr/>
          <p:nvPr/>
        </p:nvGrpSpPr>
        <p:grpSpPr>
          <a:xfrm>
            <a:off x="5570826" y="5334868"/>
            <a:ext cx="492382" cy="431353"/>
            <a:chOff x="9157365" y="7941882"/>
            <a:chExt cx="738573" cy="647029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C0B4DF9B-404A-1EB6-E859-CF8043588913}"/>
                </a:ext>
              </a:extLst>
            </p:cNvPr>
            <p:cNvSpPr/>
            <p:nvPr/>
          </p:nvSpPr>
          <p:spPr>
            <a:xfrm>
              <a:off x="9212891" y="7941882"/>
              <a:ext cx="639782" cy="647029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  <a:scene3d>
              <a:camera prst="orthographicFront">
                <a:rot lat="0" lon="0" rev="0"/>
              </a:camera>
              <a:lightRig rig="glow" dir="t">
                <a:rot lat="0" lon="0" rev="4800000"/>
              </a:lightRig>
            </a:scene3d>
            <a:sp3d prstMaterial="matte">
              <a:bevelT w="127000" h="63500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200"/>
            </a:p>
          </p:txBody>
        </p:sp>
        <p:pic>
          <p:nvPicPr>
            <p:cNvPr id="49" name="Picture 2" descr="Image result for mulesoft api logo">
              <a:extLst>
                <a:ext uri="{FF2B5EF4-FFF2-40B4-BE49-F238E27FC236}">
                  <a16:creationId xmlns:a16="http://schemas.microsoft.com/office/drawing/2014/main" id="{3A9FBF53-F808-1784-CF22-F417DE8E93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57365" y="7999348"/>
              <a:ext cx="738573" cy="5895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0" name="Picture 6" descr="Azure Machine Learning - Visual Studio Marketplace">
            <a:extLst>
              <a:ext uri="{FF2B5EF4-FFF2-40B4-BE49-F238E27FC236}">
                <a16:creationId xmlns:a16="http://schemas.microsoft.com/office/drawing/2014/main" id="{69ACE2C8-E826-A08C-7257-638E0E3A49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7694" y="716244"/>
            <a:ext cx="312398" cy="33614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Picture 9" descr="SAP-Bw-Logo - Spiral Data Group">
            <a:extLst>
              <a:ext uri="{FF2B5EF4-FFF2-40B4-BE49-F238E27FC236}">
                <a16:creationId xmlns:a16="http://schemas.microsoft.com/office/drawing/2014/main" id="{9E101667-4CB2-A7E8-17EA-EA921D1046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9433" y="4732848"/>
            <a:ext cx="424920" cy="20962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37F478E-7721-1123-63F3-574E0CD91B10}"/>
              </a:ext>
            </a:extLst>
          </p:cNvPr>
          <p:cNvSpPr/>
          <p:nvPr/>
        </p:nvSpPr>
        <p:spPr>
          <a:xfrm>
            <a:off x="9713995" y="5702664"/>
            <a:ext cx="426521" cy="455967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/>
          </a:p>
        </p:txBody>
      </p:sp>
      <p:pic>
        <p:nvPicPr>
          <p:cNvPr id="54" name="Picture 3" descr="Icon&#10;&#10;Description automatically generated">
            <a:extLst>
              <a:ext uri="{FF2B5EF4-FFF2-40B4-BE49-F238E27FC236}">
                <a16:creationId xmlns:a16="http://schemas.microsoft.com/office/drawing/2014/main" id="{6BA32024-D5A1-45EF-2F50-732A3A6CC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0231" y="5823402"/>
            <a:ext cx="365774" cy="23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B35DE27-9E96-B5D6-D6B6-3725D78D42B7}"/>
              </a:ext>
            </a:extLst>
          </p:cNvPr>
          <p:cNvSpPr/>
          <p:nvPr/>
        </p:nvSpPr>
        <p:spPr>
          <a:xfrm>
            <a:off x="7214746" y="3988746"/>
            <a:ext cx="426521" cy="431353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200"/>
          </a:p>
        </p:txBody>
      </p:sp>
      <p:pic>
        <p:nvPicPr>
          <p:cNvPr id="51" name="Picture 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CCEDFD3-EF37-4C6D-7277-E1CA4FD83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7460" y="4134262"/>
            <a:ext cx="388737" cy="21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blue and white robot&#10;&#10;Description automatically generated">
            <a:extLst>
              <a:ext uri="{FF2B5EF4-FFF2-40B4-BE49-F238E27FC236}">
                <a16:creationId xmlns:a16="http://schemas.microsoft.com/office/drawing/2014/main" id="{A3531702-FD67-0905-C29C-F85C0814B27B}"/>
              </a:ext>
            </a:extLst>
          </p:cNvPr>
          <p:cNvPicPr>
            <a:picLocks noChangeAspect="1"/>
          </p:cNvPicPr>
          <p:nvPr/>
        </p:nvPicPr>
        <p:blipFill rotWithShape="1"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69" t="8037" r="13897" b="7095"/>
          <a:stretch/>
        </p:blipFill>
        <p:spPr>
          <a:xfrm>
            <a:off x="7783125" y="2166705"/>
            <a:ext cx="2346535" cy="249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595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C2FD86-D9B1-F67C-5B1F-2ACE1F868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B41225-4C56-6ABC-29C5-D5D9305894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List of AI Use Cases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4ECDB51-7E2F-81F6-45F9-57D8519C0D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210959"/>
              </p:ext>
            </p:extLst>
          </p:nvPr>
        </p:nvGraphicFramePr>
        <p:xfrm>
          <a:off x="548659" y="819605"/>
          <a:ext cx="11094681" cy="5803046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285705">
                  <a:extLst>
                    <a:ext uri="{9D8B030D-6E8A-4147-A177-3AD203B41FA5}">
                      <a16:colId xmlns:a16="http://schemas.microsoft.com/office/drawing/2014/main" val="3811417559"/>
                    </a:ext>
                  </a:extLst>
                </a:gridCol>
                <a:gridCol w="7808976">
                  <a:extLst>
                    <a:ext uri="{9D8B030D-6E8A-4147-A177-3AD203B41FA5}">
                      <a16:colId xmlns:a16="http://schemas.microsoft.com/office/drawing/2014/main" val="1323005695"/>
                    </a:ext>
                  </a:extLst>
                </a:gridCol>
              </a:tblGrid>
              <a:tr h="201674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Name</a:t>
                      </a:r>
                    </a:p>
                  </a:txBody>
                  <a:tcPr marL="6350" marR="6350" marT="635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Description</a:t>
                      </a:r>
                    </a:p>
                  </a:txBody>
                  <a:tcPr marL="6350" marR="6350" marT="6350" marB="0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7537450"/>
                  </a:ext>
                </a:extLst>
              </a:tr>
              <a:tr h="34635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Use of Co-Pilot - Access Management and Workspace concept implementation.</a:t>
                      </a:r>
                    </a:p>
                  </a:txBody>
                  <a:tcPr marL="6350" marR="6350" marT="6350" marB="0"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Can be used for Predictive and prescriptive models - Ad hoc Analysis - Exploratory Data Analysis</a:t>
                      </a:r>
                      <a:b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Use different Co-Pilot AI Workspaces for various functions and working groups - The Operations team, MIS, Developers etc. Only Published version will have applied Operational Guidelines.</a:t>
                      </a:r>
                    </a:p>
                  </a:txBody>
                  <a:tcPr marL="6350" marR="6350" marT="6350" marB="0"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28579"/>
                  </a:ext>
                </a:extLst>
              </a:tr>
              <a:tr h="85921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AI and Data Science Workspaces by Individual Protiviti Solutions (D&amp;D, IAFA, TC etc.) </a:t>
                      </a:r>
                    </a:p>
                  </a:txBody>
                  <a:tcPr marL="6350" marR="6350" marT="6350" marB="0"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Individual Solutions to have their own data exclusively in a controlled workspace of their,  available for them for Analysis using Co-pilots and paly with AI features offered by Fabric for their Analytics.</a:t>
                      </a:r>
                      <a:b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will be separate from Co-Pilot workspace used for Operational benefits at Organization level, for which CXOs and Senior MDs have access to.</a:t>
                      </a:r>
                      <a:b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To enable this Workspace and Entra ID ( Row and Column based) access management required using Groups ,Roles assigned to Group ( and not individuals).</a:t>
                      </a:r>
                    </a:p>
                  </a:txBody>
                  <a:tcPr marL="6350" marR="6350" marT="6350" marB="0"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588979"/>
                  </a:ext>
                </a:extLst>
              </a:tr>
              <a:tr h="227478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Data Architecture Principle for AI - Applicable Enterprise wide</a:t>
                      </a:r>
                    </a:p>
                  </a:txBody>
                  <a:tcPr marL="6350" marR="6350" marT="6350" marB="0"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ERP is Data of Source only. Data Platform is Single Source of Truth for all Data, Analytics and AI applications.</a:t>
                      </a:r>
                    </a:p>
                  </a:txBody>
                  <a:tcPr marL="6350" marR="6350" marT="6350" marB="0"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2936429"/>
                  </a:ext>
                </a:extLst>
              </a:tr>
              <a:tr h="324989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Protipedia Knowledge Management  </a:t>
                      </a:r>
                    </a:p>
                  </a:txBody>
                  <a:tcPr marL="6350" marR="6350" marT="6350" marB="0"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a. How to use Microsoft Fabric for registering the Project Knowledge and Data in </a:t>
                      </a:r>
                      <a:r>
                        <a:rPr lang="en-US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Protipedia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for answering project related queries around EFPs, proposals, deliverables, Milestones etc. ?</a:t>
                      </a:r>
                      <a:b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b. How to write prompts for Copilot ?</a:t>
                      </a:r>
                    </a:p>
                  </a:txBody>
                  <a:tcPr marL="6350" marR="6350" marT="6350" marB="0"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547206"/>
                  </a:ext>
                </a:extLst>
              </a:tr>
              <a:tr h="1072910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Automation of Travel Vendor Invoices Management </a:t>
                      </a:r>
                    </a:p>
                  </a:txBody>
                  <a:tcPr marL="6350" marR="6350" marT="6350" marB="0"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a. When we are creating a Travel (BTF - Travel form) used for creating Accrual per day. </a:t>
                      </a:r>
                      <a:b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b. Streamlining the Operation of matching validating Vendor invoices line items in a monthly statement with BTF Accrual forms, created one per day in Manual and time consuming task.</a:t>
                      </a:r>
                      <a:b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Validation is a error prone process with no strong matching identifiers but plain text fields like Names of employees and Vendors names.</a:t>
                      </a:r>
                      <a:b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c. Also facilitate claims by Employees and their reimbursement of tickets and other travel related services if booked by Employees themselves.</a:t>
                      </a:r>
                      <a:b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b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This use case is to automate match and mark the Vendor invoices line items for payment, using MS Fabric and Copilot.</a:t>
                      </a:r>
                    </a:p>
                  </a:txBody>
                  <a:tcPr marL="6350" marR="6350" marT="6350" marB="0"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639680"/>
                  </a:ext>
                </a:extLst>
              </a:tr>
              <a:tr h="752372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Protipedia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- Develop new Proposal development from existing Proposals</a:t>
                      </a:r>
                    </a:p>
                  </a:txBody>
                  <a:tcPr marL="6350" marR="6350" marT="6350" marB="0"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a. Challenge with </a:t>
                      </a:r>
                      <a:r>
                        <a:rPr lang="en-US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Protipedia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on Drupal framework and S3 infrastructure - Search engine is nascent and not able to search through the content effectively.</a:t>
                      </a:r>
                      <a:b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b. Data and content in </a:t>
                      </a:r>
                      <a:r>
                        <a:rPr lang="en-US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Protipedia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is rich. Map Copilot to </a:t>
                      </a:r>
                      <a:r>
                        <a:rPr lang="en-US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Protipedia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Blob Storage buckets data lake and extract, generate proposals for a class of proposals from unstructured data in the existing proposals.</a:t>
                      </a:r>
                      <a:b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a. Need to extract and compile Metadata of all project proposals.</a:t>
                      </a:r>
                      <a:b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b. Need for labelling and tagging the content of all the project proposals</a:t>
                      </a:r>
                      <a:b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c. Build MS Fabric and Copilot AI interface to </a:t>
                      </a:r>
                      <a:r>
                        <a:rPr lang="en-US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Protipedia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data</a:t>
                      </a:r>
                    </a:p>
                  </a:txBody>
                  <a:tcPr marL="6350" marR="6350" marT="6350" marB="0"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2422480"/>
                  </a:ext>
                </a:extLst>
              </a:tr>
              <a:tr h="32498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Use Protipedia for Project related queries</a:t>
                      </a:r>
                    </a:p>
                  </a:txBody>
                  <a:tcPr marL="6350" marR="6350" marT="6350" marB="0"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Instead of Google and ChatGPT for Project information, help us configure Copilot to use </a:t>
                      </a:r>
                      <a:r>
                        <a:rPr lang="en-US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Protipedia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 its current for.</a:t>
                      </a:r>
                      <a:b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Note: Not to recreate </a:t>
                      </a:r>
                      <a:r>
                        <a:rPr lang="en-US" sz="10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Protipedia</a:t>
                      </a: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in MS Fabric repository as it need extra budget and time</a:t>
                      </a:r>
                    </a:p>
                  </a:txBody>
                  <a:tcPr marL="6350" marR="6350" marT="6350" marB="0"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8792404"/>
                  </a:ext>
                </a:extLst>
              </a:tr>
              <a:tr h="324989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Predictive Models for Opportunity KPIs</a:t>
                      </a:r>
                    </a:p>
                  </a:txBody>
                  <a:tcPr marL="6350" marR="6350" marT="6350" marB="0"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a. Review and implement win or lose approximation models of Opportunities that were developed in the past, as feasible </a:t>
                      </a:r>
                      <a:b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b. Generate KPIs on a daily basis, that will impact performance of Sales people involved.</a:t>
                      </a:r>
                    </a:p>
                  </a:txBody>
                  <a:tcPr marL="6350" marR="6350" marT="6350" marB="0"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4398568"/>
                  </a:ext>
                </a:extLst>
              </a:tr>
              <a:tr h="323258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Project Economics</a:t>
                      </a:r>
                    </a:p>
                  </a:txBody>
                  <a:tcPr marL="6350" marR="6350" marT="6350" marB="0"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Shared a data file - Project having: </a:t>
                      </a:r>
                      <a:b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10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a. What kind of queries we can ask and fabric can return answers</a:t>
                      </a:r>
                    </a:p>
                  </a:txBody>
                  <a:tcPr marL="6350" marR="6350" marT="6350" marB="0"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2155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3154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4335864" y="3553949"/>
            <a:ext cx="515821" cy="515821"/>
          </a:xfrm>
          <a:custGeom>
            <a:avLst/>
            <a:gdLst/>
            <a:ahLst/>
            <a:cxnLst/>
            <a:rect l="l" t="t" r="r" b="b"/>
            <a:pathLst>
              <a:path w="773732" h="773732">
                <a:moveTo>
                  <a:pt x="0" y="0"/>
                </a:moveTo>
                <a:lnTo>
                  <a:pt x="773732" y="0"/>
                </a:lnTo>
                <a:lnTo>
                  <a:pt x="773732" y="773732"/>
                </a:lnTo>
                <a:lnTo>
                  <a:pt x="0" y="7737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/>
          </a:p>
        </p:txBody>
      </p:sp>
      <p:sp>
        <p:nvSpPr>
          <p:cNvPr id="6" name="Freeform 6"/>
          <p:cNvSpPr/>
          <p:nvPr/>
        </p:nvSpPr>
        <p:spPr>
          <a:xfrm>
            <a:off x="4327462" y="2824403"/>
            <a:ext cx="517597" cy="517597"/>
          </a:xfrm>
          <a:custGeom>
            <a:avLst/>
            <a:gdLst/>
            <a:ahLst/>
            <a:cxnLst/>
            <a:rect l="l" t="t" r="r" b="b"/>
            <a:pathLst>
              <a:path w="776396" h="776396">
                <a:moveTo>
                  <a:pt x="0" y="0"/>
                </a:moveTo>
                <a:lnTo>
                  <a:pt x="776396" y="0"/>
                </a:lnTo>
                <a:lnTo>
                  <a:pt x="776396" y="776396"/>
                </a:lnTo>
                <a:lnTo>
                  <a:pt x="0" y="7763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/>
          </a:p>
        </p:txBody>
      </p:sp>
      <p:sp>
        <p:nvSpPr>
          <p:cNvPr id="7" name="Freeform 7"/>
          <p:cNvSpPr/>
          <p:nvPr/>
        </p:nvSpPr>
        <p:spPr>
          <a:xfrm>
            <a:off x="4314602" y="4300524"/>
            <a:ext cx="553559" cy="565150"/>
          </a:xfrm>
          <a:custGeom>
            <a:avLst/>
            <a:gdLst/>
            <a:ahLst/>
            <a:cxnLst/>
            <a:rect l="l" t="t" r="r" b="b"/>
            <a:pathLst>
              <a:path w="886943" h="886943">
                <a:moveTo>
                  <a:pt x="0" y="0"/>
                </a:moveTo>
                <a:lnTo>
                  <a:pt x="886943" y="0"/>
                </a:lnTo>
                <a:lnTo>
                  <a:pt x="886943" y="886943"/>
                </a:lnTo>
                <a:lnTo>
                  <a:pt x="0" y="88694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800"/>
          </a:p>
        </p:txBody>
      </p:sp>
      <p:sp>
        <p:nvSpPr>
          <p:cNvPr id="8" name="TextBox 8"/>
          <p:cNvSpPr txBox="1"/>
          <p:nvPr/>
        </p:nvSpPr>
        <p:spPr>
          <a:xfrm>
            <a:off x="4844830" y="2910221"/>
            <a:ext cx="2680609" cy="3443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2888"/>
              </a:lnSpc>
              <a:spcBef>
                <a:spcPct val="0"/>
              </a:spcBef>
            </a:pPr>
            <a:r>
              <a:rPr lang="en-US" sz="2063">
                <a:solidFill>
                  <a:srgbClr val="000000"/>
                </a:solidFill>
                <a:latin typeface="Montserrat" panose="00000500000000000000" pitchFamily="2" charset="0"/>
              </a:rPr>
              <a:t>www.</a:t>
            </a:r>
            <a:r>
              <a:rPr lang="en-US" sz="2063">
                <a:solidFill>
                  <a:srgbClr val="000000"/>
                </a:solidFill>
                <a:latin typeface="Montserrat" panose="00000500000000000000" pitchFamily="2" charset="0"/>
                <a:hlinkClick r:id="rId8" tooltip="https://www.softsensor.ai/"/>
              </a:rPr>
              <a:t>softsensor.ai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061066" y="3606661"/>
            <a:ext cx="2069869" cy="3730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215"/>
              </a:lnSpc>
              <a:spcBef>
                <a:spcPct val="0"/>
              </a:spcBef>
            </a:pPr>
            <a:r>
              <a:rPr lang="en-US" sz="2060">
                <a:solidFill>
                  <a:srgbClr val="000000"/>
                </a:solidFill>
                <a:latin typeface="Montserrat" panose="00000500000000000000" pitchFamily="2" charset="0"/>
                <a:hlinkClick r:id="rId9"/>
              </a:rPr>
              <a:t>softsensor.ai</a:t>
            </a:r>
            <a:endParaRPr lang="en-US" sz="2060">
              <a:solidFill>
                <a:srgbClr val="000000"/>
              </a:solidFill>
              <a:latin typeface="Montserrat" panose="00000500000000000000" pitchFamily="2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4574905" y="4341714"/>
            <a:ext cx="3180877" cy="3660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3023"/>
              </a:lnSpc>
              <a:spcBef>
                <a:spcPct val="0"/>
              </a:spcBef>
            </a:pPr>
            <a:r>
              <a:rPr lang="en-US" sz="2159">
                <a:solidFill>
                  <a:srgbClr val="000000"/>
                </a:solidFill>
                <a:latin typeface="Poppins"/>
              </a:rPr>
              <a:t>  </a:t>
            </a:r>
            <a:r>
              <a:rPr lang="en-US" sz="2060">
                <a:solidFill>
                  <a:srgbClr val="000000"/>
                </a:solidFill>
                <a:latin typeface="Montserrat" panose="00000500000000000000" pitchFamily="2" charset="0"/>
                <a:hlinkClick r:id="rId10"/>
              </a:rPr>
              <a:t>sales</a:t>
            </a:r>
            <a:r>
              <a:rPr lang="en-US" sz="2092">
                <a:solidFill>
                  <a:srgbClr val="000000"/>
                </a:solidFill>
                <a:latin typeface="Montserrat Classic Bold"/>
                <a:hlinkClick r:id="rId10"/>
              </a:rPr>
              <a:t>@softsensor.ai</a:t>
            </a:r>
            <a:endParaRPr lang="en-US" sz="2092">
              <a:solidFill>
                <a:srgbClr val="000000"/>
              </a:solidFill>
              <a:latin typeface="Montserrat Classic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085101" y="1592354"/>
            <a:ext cx="6676733" cy="58490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en-US"/>
            </a:defPPr>
            <a:lvl1pPr marL="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04770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0953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309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1907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523848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82861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33387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38156" algn="l" defTabSz="609539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4480"/>
              </a:lnSpc>
            </a:pPr>
            <a:r>
              <a:rPr lang="en-US" sz="4800" b="1">
                <a:solidFill>
                  <a:srgbClr val="252D30"/>
                </a:solidFill>
                <a:latin typeface="Montserrat"/>
              </a:rPr>
              <a:t>Contact Details</a:t>
            </a:r>
            <a:endParaRPr lang="en-US" sz="4800" b="1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2821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B9AE68-2BB2-D2E1-AF77-2516453B9581}"/>
              </a:ext>
            </a:extLst>
          </p:cNvPr>
          <p:cNvSpPr txBox="1"/>
          <p:nvPr/>
        </p:nvSpPr>
        <p:spPr>
          <a:xfrm>
            <a:off x="1021080" y="266419"/>
            <a:ext cx="9985248" cy="60324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kumimoji="0" lang="en-IN" sz="2400" b="1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Montserrat ExtraBold" panose="00000900000000000000" pitchFamily="2" charset="0"/>
              </a:rPr>
              <a:t>Agenda:</a:t>
            </a:r>
          </a:p>
          <a:p>
            <a:pPr lvl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defRPr/>
            </a:pPr>
            <a:r>
              <a:rPr kumimoji="0" lang="en-IN" sz="240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Montserrat ExtraBold" panose="00000900000000000000" pitchFamily="2" charset="0"/>
              </a:rPr>
              <a:t>Access Control:</a:t>
            </a:r>
          </a:p>
          <a:p>
            <a:pPr marL="1371600" lvl="2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en-IN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Montserrat" panose="00000500000000000000" pitchFamily="2" charset="0"/>
              </a:rPr>
              <a:t>Solution overview for Access Control &amp; Leaderboard</a:t>
            </a:r>
          </a:p>
          <a:p>
            <a:pPr marL="1371600" lvl="2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en-IN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Montserrat" panose="00000500000000000000" pitchFamily="2" charset="0"/>
              </a:rPr>
              <a:t>Access Management Options for Data in Fabric</a:t>
            </a:r>
          </a:p>
          <a:p>
            <a:pPr marL="1371600" lvl="2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kumimoji="0" lang="en-IN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Montserrat" panose="00000500000000000000" pitchFamily="2" charset="0"/>
              </a:rPr>
              <a:t>Security Schema in Detail 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en-IN" sz="2400" b="1" dirty="0">
                <a:solidFill>
                  <a:schemeClr val="accent1"/>
                </a:solidFill>
                <a:latin typeface="Montserrat ExtraBold" panose="00000900000000000000" pitchFamily="2" charset="0"/>
              </a:rPr>
              <a:t>Project Approach</a:t>
            </a:r>
            <a:endParaRPr kumimoji="0" lang="en-IN" sz="24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Montserrat ExtraBold" panose="00000900000000000000" pitchFamily="2" charset="0"/>
            </a:endParaRPr>
          </a:p>
          <a:p>
            <a:pPr marL="1371600" lvl="2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en-IN" dirty="0">
                <a:solidFill>
                  <a:schemeClr val="accent5"/>
                </a:solidFill>
                <a:latin typeface="Montserrat" panose="00000500000000000000" pitchFamily="2" charset="0"/>
              </a:rPr>
              <a:t>Project Technical Architecture &amp; Workstreams</a:t>
            </a:r>
          </a:p>
          <a:p>
            <a:pPr marL="1371600" lvl="2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en-IN" dirty="0">
                <a:solidFill>
                  <a:schemeClr val="accent5"/>
                </a:solidFill>
                <a:latin typeface="Montserrat" panose="00000500000000000000" pitchFamily="2" charset="0"/>
              </a:rPr>
              <a:t>Project Approach – Data Platform Development</a:t>
            </a:r>
          </a:p>
          <a:p>
            <a:pPr marL="1371600" lvl="2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en-IN" dirty="0">
                <a:solidFill>
                  <a:schemeClr val="accent5"/>
                </a:solidFill>
                <a:latin typeface="Montserrat" panose="00000500000000000000" pitchFamily="2" charset="0"/>
              </a:rPr>
              <a:t>Project Approach – Data Access Application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defRPr/>
            </a:pPr>
            <a:r>
              <a:rPr lang="en-IN" sz="2400" dirty="0">
                <a:solidFill>
                  <a:schemeClr val="accent1"/>
                </a:solidFill>
                <a:latin typeface="Montserrat ExtraBold" panose="00000900000000000000" pitchFamily="2" charset="0"/>
              </a:rPr>
              <a:t>AI Ramp Up</a:t>
            </a:r>
          </a:p>
          <a:p>
            <a:pPr marL="1371600" lvl="2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en-IN" dirty="0">
                <a:solidFill>
                  <a:schemeClr val="accent5"/>
                </a:solidFill>
                <a:latin typeface="Montserrat" panose="00000500000000000000" pitchFamily="2" charset="0"/>
              </a:rPr>
              <a:t>AI Adoption – Stages</a:t>
            </a:r>
          </a:p>
          <a:p>
            <a:pPr marL="1371600" lvl="2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  <a:defRPr/>
            </a:pPr>
            <a:r>
              <a:rPr lang="en-IN" dirty="0">
                <a:solidFill>
                  <a:schemeClr val="accent5"/>
                </a:solidFill>
                <a:latin typeface="Montserrat" panose="00000500000000000000" pitchFamily="2" charset="0"/>
              </a:rPr>
              <a:t>List of AI Use Cases</a:t>
            </a:r>
          </a:p>
        </p:txBody>
      </p:sp>
    </p:spTree>
    <p:extLst>
      <p:ext uri="{BB962C8B-B14F-4D97-AF65-F5344CB8AC3E}">
        <p14:creationId xmlns:p14="http://schemas.microsoft.com/office/powerpoint/2010/main" val="307707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8F1860B-74B5-9AA4-3625-AE8E01F1FBA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Solution overview for Access Control &amp; Leaderboard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9D8F4-DAD4-F8A3-1818-1EA5396089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Individual Access is based on: Hierarchy, Domain, and Individual Exceptions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BE84084-672C-6754-A4F2-76882D5A3A03}"/>
              </a:ext>
            </a:extLst>
          </p:cNvPr>
          <p:cNvGrpSpPr/>
          <p:nvPr/>
        </p:nvGrpSpPr>
        <p:grpSpPr>
          <a:xfrm>
            <a:off x="949276" y="1321667"/>
            <a:ext cx="10927038" cy="5003778"/>
            <a:chOff x="647761" y="623775"/>
            <a:chExt cx="8749053" cy="400642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B0AF487-4CDE-D0C3-5049-3C0EDD9DFBC0}"/>
                </a:ext>
              </a:extLst>
            </p:cNvPr>
            <p:cNvGrpSpPr/>
            <p:nvPr/>
          </p:nvGrpSpPr>
          <p:grpSpPr>
            <a:xfrm>
              <a:off x="3981617" y="1609598"/>
              <a:ext cx="1522655" cy="1575407"/>
              <a:chOff x="3781471" y="2383692"/>
              <a:chExt cx="2189483" cy="2265338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CA92C385-882F-C650-E86D-204FB1B63426}"/>
                  </a:ext>
                </a:extLst>
              </p:cNvPr>
              <p:cNvSpPr/>
              <p:nvPr/>
            </p:nvSpPr>
            <p:spPr>
              <a:xfrm>
                <a:off x="3806092" y="2383692"/>
                <a:ext cx="2164862" cy="2164862"/>
              </a:xfrm>
              <a:prstGeom prst="ellipse">
                <a:avLst/>
              </a:prstGeom>
              <a:noFill/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6BEE2DB0-992F-4399-9438-64A35C0262FE}"/>
                  </a:ext>
                </a:extLst>
              </p:cNvPr>
              <p:cNvGrpSpPr/>
              <p:nvPr/>
            </p:nvGrpSpPr>
            <p:grpSpPr>
              <a:xfrm>
                <a:off x="3781471" y="4143366"/>
                <a:ext cx="2183027" cy="505664"/>
                <a:chOff x="3708566" y="4574336"/>
                <a:chExt cx="2183027" cy="505664"/>
              </a:xfrm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3CB57AF9-B101-1B78-4AE1-1CEB431C63C1}"/>
                    </a:ext>
                  </a:extLst>
                </p:cNvPr>
                <p:cNvSpPr/>
                <p:nvPr/>
              </p:nvSpPr>
              <p:spPr>
                <a:xfrm>
                  <a:off x="3777914" y="4574336"/>
                  <a:ext cx="2047230" cy="505664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r>
                    <a:rPr lang="en-US" sz="1350"/>
                    <a:t>NAME</a:t>
                  </a:r>
                  <a:endParaRPr lang="en-US" sz="1350" dirty="0"/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F0ECC1B7-6C67-37D6-1AEB-990E42362DF4}"/>
                    </a:ext>
                  </a:extLst>
                </p:cNvPr>
                <p:cNvSpPr txBox="1"/>
                <p:nvPr/>
              </p:nvSpPr>
              <p:spPr>
                <a:xfrm>
                  <a:off x="3708566" y="4669660"/>
                  <a:ext cx="2183027" cy="34549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350" b="1" dirty="0"/>
                    <a:t>Complete Access Profile</a:t>
                  </a:r>
                </a:p>
              </p:txBody>
            </p:sp>
          </p:grp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C793A59-8F7B-0923-56F8-628D6CC37CE8}"/>
                </a:ext>
              </a:extLst>
            </p:cNvPr>
            <p:cNvSpPr txBox="1"/>
            <p:nvPr/>
          </p:nvSpPr>
          <p:spPr>
            <a:xfrm>
              <a:off x="5603263" y="1817143"/>
              <a:ext cx="1957272" cy="81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User Group based </a:t>
              </a:r>
            </a:p>
            <a:p>
              <a:pPr algn="ctr"/>
              <a:r>
                <a:rPr lang="en-US" sz="1400" dirty="0">
                  <a:solidFill>
                    <a:schemeClr val="tx2"/>
                  </a:solidFill>
                </a:rPr>
                <a:t>Access is given based on User Group: Role, Department, or Region. 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8182666-13DD-42C4-2D27-E46045843837}"/>
                </a:ext>
              </a:extLst>
            </p:cNvPr>
            <p:cNvSpPr txBox="1"/>
            <p:nvPr/>
          </p:nvSpPr>
          <p:spPr>
            <a:xfrm>
              <a:off x="3918671" y="3359463"/>
              <a:ext cx="1623131" cy="12075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/>
                <a:t>Individual Additional</a:t>
              </a:r>
              <a:endParaRPr lang="en-US" b="1" dirty="0"/>
            </a:p>
            <a:p>
              <a:pPr algn="ctr"/>
              <a:r>
                <a:rPr lang="en-US" sz="1400" dirty="0">
                  <a:solidFill>
                    <a:schemeClr val="tx2"/>
                  </a:solidFill>
                </a:rPr>
                <a:t>Exceptional cases for Granting or revoking the access to specific elements.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85608C0-3CA1-A010-EFB2-568E54C5166E}"/>
                </a:ext>
              </a:extLst>
            </p:cNvPr>
            <p:cNvSpPr txBox="1"/>
            <p:nvPr/>
          </p:nvSpPr>
          <p:spPr>
            <a:xfrm>
              <a:off x="2287712" y="1804723"/>
              <a:ext cx="1512567" cy="81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Inherited</a:t>
              </a:r>
            </a:p>
            <a:p>
              <a:pPr algn="ctr"/>
              <a:r>
                <a:rPr lang="en-US" sz="1400" dirty="0">
                  <a:solidFill>
                    <a:schemeClr val="tx2"/>
                  </a:solidFill>
                </a:rPr>
                <a:t>Should access because the team member is working on it.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D3A0439-67A7-C344-7058-9AA1138160DC}"/>
                </a:ext>
              </a:extLst>
            </p:cNvPr>
            <p:cNvCxnSpPr>
              <a:stCxn id="5" idx="1"/>
            </p:cNvCxnSpPr>
            <p:nvPr/>
          </p:nvCxnSpPr>
          <p:spPr>
            <a:xfrm flipH="1" flipV="1">
              <a:off x="1712333" y="624956"/>
              <a:ext cx="2506885" cy="1205122"/>
            </a:xfrm>
            <a:prstGeom prst="line">
              <a:avLst/>
            </a:prstGeom>
            <a:no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C5848D8-7231-0F55-4E37-8316C04350F6}"/>
                </a:ext>
              </a:extLst>
            </p:cNvPr>
            <p:cNvCxnSpPr>
              <a:stCxn id="5" idx="7"/>
            </p:cNvCxnSpPr>
            <p:nvPr/>
          </p:nvCxnSpPr>
          <p:spPr>
            <a:xfrm flipV="1">
              <a:off x="5283789" y="623775"/>
              <a:ext cx="2207101" cy="1206304"/>
            </a:xfrm>
            <a:prstGeom prst="line">
              <a:avLst/>
            </a:prstGeom>
            <a:no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20565E9-35CE-15AB-F74B-0AC5695D8762}"/>
                </a:ext>
              </a:extLst>
            </p:cNvPr>
            <p:cNvCxnSpPr/>
            <p:nvPr/>
          </p:nvCxnSpPr>
          <p:spPr>
            <a:xfrm>
              <a:off x="5434264" y="2689618"/>
              <a:ext cx="2126271" cy="1207287"/>
            </a:xfrm>
            <a:prstGeom prst="line">
              <a:avLst/>
            </a:prstGeom>
            <a:no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33FE127-6C25-8D67-A66C-6A66E49043FF}"/>
                </a:ext>
              </a:extLst>
            </p:cNvPr>
            <p:cNvCxnSpPr/>
            <p:nvPr/>
          </p:nvCxnSpPr>
          <p:spPr>
            <a:xfrm flipH="1">
              <a:off x="1707339" y="2702039"/>
              <a:ext cx="2366440" cy="1194867"/>
            </a:xfrm>
            <a:prstGeom prst="line">
              <a:avLst/>
            </a:prstGeom>
            <a:no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</p:cxnSp>
        <p:sp>
          <p:nvSpPr>
            <p:cNvPr id="18" name="Folded Corner 18">
              <a:extLst>
                <a:ext uri="{FF2B5EF4-FFF2-40B4-BE49-F238E27FC236}">
                  <a16:creationId xmlns:a16="http://schemas.microsoft.com/office/drawing/2014/main" id="{2642ACE1-DC74-2EA9-AF84-6DF15F4B3296}"/>
                </a:ext>
              </a:extLst>
            </p:cNvPr>
            <p:cNvSpPr/>
            <p:nvPr/>
          </p:nvSpPr>
          <p:spPr>
            <a:xfrm>
              <a:off x="2411593" y="3765133"/>
              <a:ext cx="1365514" cy="865063"/>
            </a:xfrm>
            <a:prstGeom prst="foldedCorner">
              <a:avLst/>
            </a:prstGeom>
            <a:solidFill>
              <a:srgbClr val="FFC000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2"/>
                  </a:solidFill>
                </a:rPr>
                <a:t>Additional Responsibilities: </a:t>
              </a:r>
            </a:p>
            <a:p>
              <a:pPr algn="ctr"/>
              <a:r>
                <a:rPr lang="en-US" sz="1000" dirty="0">
                  <a:solidFill>
                    <a:schemeClr val="tx2"/>
                  </a:solidFill>
                </a:rPr>
                <a:t>Taking up specific roles in an Individual capacity. Not attributable to a generic group.</a:t>
              </a:r>
            </a:p>
          </p:txBody>
        </p:sp>
        <p:sp>
          <p:nvSpPr>
            <p:cNvPr id="19" name="Folded Corner 20">
              <a:extLst>
                <a:ext uri="{FF2B5EF4-FFF2-40B4-BE49-F238E27FC236}">
                  <a16:creationId xmlns:a16="http://schemas.microsoft.com/office/drawing/2014/main" id="{F4EDFE2B-C257-93B6-C4D1-D5CE616BB00A}"/>
                </a:ext>
              </a:extLst>
            </p:cNvPr>
            <p:cNvSpPr/>
            <p:nvPr/>
          </p:nvSpPr>
          <p:spPr>
            <a:xfrm>
              <a:off x="5683367" y="3823732"/>
              <a:ext cx="1270509" cy="775503"/>
            </a:xfrm>
            <a:prstGeom prst="foldedCorner">
              <a:avLst/>
            </a:prstGeom>
            <a:solidFill>
              <a:srgbClr val="FFFFCC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dirty="0">
                  <a:solidFill>
                    <a:schemeClr val="tx2"/>
                  </a:solidFill>
                </a:rPr>
                <a:t>Override: </a:t>
              </a:r>
              <a:br>
                <a:rPr lang="en-US" sz="1000" b="1" dirty="0">
                  <a:solidFill>
                    <a:schemeClr val="tx2"/>
                  </a:solidFill>
                </a:rPr>
              </a:br>
              <a:r>
                <a:rPr lang="en-US" sz="1000" dirty="0">
                  <a:solidFill>
                    <a:schemeClr val="tx2"/>
                  </a:solidFill>
                </a:rPr>
                <a:t>Override to otherwise granted access. </a:t>
              </a:r>
            </a:p>
          </p:txBody>
        </p:sp>
        <p:sp>
          <p:nvSpPr>
            <p:cNvPr id="20" name="Folded Corner 21">
              <a:extLst>
                <a:ext uri="{FF2B5EF4-FFF2-40B4-BE49-F238E27FC236}">
                  <a16:creationId xmlns:a16="http://schemas.microsoft.com/office/drawing/2014/main" id="{58A6D71F-772B-DAD0-9285-0BC5D9BE2EC0}"/>
                </a:ext>
              </a:extLst>
            </p:cNvPr>
            <p:cNvSpPr/>
            <p:nvPr/>
          </p:nvSpPr>
          <p:spPr>
            <a:xfrm>
              <a:off x="7737885" y="1976747"/>
              <a:ext cx="1658929" cy="771235"/>
            </a:xfrm>
            <a:prstGeom prst="foldedCorner">
              <a:avLst/>
            </a:prstGeom>
            <a:solidFill>
              <a:srgbClr val="FFFFCC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u="sng" dirty="0">
                  <a:solidFill>
                    <a:schemeClr val="tx2"/>
                  </a:solidFill>
                </a:rPr>
                <a:t>Regional Head</a:t>
              </a:r>
            </a:p>
            <a:p>
              <a:pPr algn="ctr"/>
              <a:r>
                <a:rPr lang="en-US" sz="1000" dirty="0">
                  <a:solidFill>
                    <a:schemeClr val="tx2"/>
                  </a:solidFill>
                </a:rPr>
                <a:t>Entire Region – Read Access</a:t>
              </a:r>
              <a:br>
                <a:rPr lang="en-US" sz="1000" dirty="0">
                  <a:solidFill>
                    <a:schemeClr val="tx2"/>
                  </a:solidFill>
                </a:rPr>
              </a:br>
              <a:r>
                <a:rPr lang="en-US" sz="1000" dirty="0">
                  <a:solidFill>
                    <a:schemeClr val="tx2"/>
                  </a:solidFill>
                </a:rPr>
                <a:t>Other Regions – Summary Access</a:t>
              </a:r>
              <a:br>
                <a:rPr lang="en-US" sz="1000" dirty="0">
                  <a:solidFill>
                    <a:schemeClr val="tx2"/>
                  </a:solidFill>
                </a:rPr>
              </a:br>
              <a:r>
                <a:rPr lang="en-US" sz="1000" dirty="0">
                  <a:solidFill>
                    <a:schemeClr val="tx2"/>
                  </a:solidFill>
                </a:rPr>
                <a:t>Other Business Units – No Access</a:t>
              </a:r>
            </a:p>
          </p:txBody>
        </p:sp>
        <p:sp>
          <p:nvSpPr>
            <p:cNvPr id="21" name="Folded Corner 22">
              <a:extLst>
                <a:ext uri="{FF2B5EF4-FFF2-40B4-BE49-F238E27FC236}">
                  <a16:creationId xmlns:a16="http://schemas.microsoft.com/office/drawing/2014/main" id="{4644227C-CC85-2A26-19E5-943718271932}"/>
                </a:ext>
              </a:extLst>
            </p:cNvPr>
            <p:cNvSpPr/>
            <p:nvPr/>
          </p:nvSpPr>
          <p:spPr>
            <a:xfrm>
              <a:off x="7357387" y="979401"/>
              <a:ext cx="1808454" cy="778489"/>
            </a:xfrm>
            <a:prstGeom prst="foldedCorner">
              <a:avLst/>
            </a:prstGeom>
            <a:solidFill>
              <a:srgbClr val="FFFFCC"/>
            </a:solidFill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b="1" u="sng" dirty="0">
                <a:solidFill>
                  <a:schemeClr val="tx2"/>
                </a:solidFill>
              </a:endParaRPr>
            </a:p>
            <a:p>
              <a:pPr algn="ctr"/>
              <a:endParaRPr lang="en-US" sz="1000" b="1" u="sng" dirty="0">
                <a:solidFill>
                  <a:schemeClr val="tx2"/>
                </a:solidFill>
              </a:endParaRPr>
            </a:p>
            <a:p>
              <a:pPr algn="ctr"/>
              <a:r>
                <a:rPr lang="en-US" sz="1000" b="1" u="sng" dirty="0">
                  <a:solidFill>
                    <a:schemeClr val="tx2"/>
                  </a:solidFill>
                </a:rPr>
                <a:t>Developer Access</a:t>
              </a:r>
              <a:br>
                <a:rPr lang="en-US" sz="1000" b="1" dirty="0">
                  <a:solidFill>
                    <a:schemeClr val="tx2"/>
                  </a:solidFill>
                </a:rPr>
              </a:br>
              <a:endParaRPr lang="en-US" sz="1000" dirty="0">
                <a:solidFill>
                  <a:schemeClr val="tx2"/>
                </a:solidFill>
              </a:endParaRPr>
            </a:p>
            <a:p>
              <a:pPr algn="ctr"/>
              <a:r>
                <a:rPr lang="en-US" sz="1000" dirty="0">
                  <a:solidFill>
                    <a:schemeClr val="tx2"/>
                  </a:solidFill>
                </a:rPr>
                <a:t>Write and Update</a:t>
              </a:r>
            </a:p>
            <a:p>
              <a:pPr algn="ctr"/>
              <a:r>
                <a:rPr lang="en-US" sz="1000" dirty="0">
                  <a:solidFill>
                    <a:schemeClr val="tx2"/>
                  </a:solidFill>
                </a:rPr>
                <a:t>Data Lake &amp; Warehouse – Full Access</a:t>
              </a:r>
            </a:p>
            <a:p>
              <a:pPr algn="ctr"/>
              <a:r>
                <a:rPr lang="en-US" sz="1000" dirty="0">
                  <a:solidFill>
                    <a:schemeClr val="tx2"/>
                  </a:solidFill>
                </a:rPr>
                <a:t>Intermediate codes access.</a:t>
              </a:r>
            </a:p>
            <a:p>
              <a:pPr algn="ctr"/>
              <a:endParaRPr lang="en-US" sz="1000" b="1" dirty="0">
                <a:solidFill>
                  <a:schemeClr val="tx2"/>
                </a:solidFill>
              </a:endParaRPr>
            </a:p>
            <a:p>
              <a:pPr algn="ctr"/>
              <a:endParaRPr lang="en-US" sz="1000" b="1" dirty="0">
                <a:solidFill>
                  <a:schemeClr val="tx2"/>
                </a:solidFill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EF89A2E-9F1C-0D3F-DD91-C76537B8C50C}"/>
                </a:ext>
              </a:extLst>
            </p:cNvPr>
            <p:cNvGrpSpPr/>
            <p:nvPr/>
          </p:nvGrpSpPr>
          <p:grpSpPr>
            <a:xfrm>
              <a:off x="647761" y="1022069"/>
              <a:ext cx="8400414" cy="2874836"/>
              <a:chOff x="1268338" y="1022069"/>
              <a:chExt cx="5532650" cy="2874836"/>
            </a:xfrm>
          </p:grpSpPr>
          <p:sp>
            <p:nvSpPr>
              <p:cNvPr id="23" name="Folded Corner 17">
                <a:extLst>
                  <a:ext uri="{FF2B5EF4-FFF2-40B4-BE49-F238E27FC236}">
                    <a16:creationId xmlns:a16="http://schemas.microsoft.com/office/drawing/2014/main" id="{DB83E2C6-5CFC-0029-3381-4C9BC1466BFA}"/>
                  </a:ext>
                </a:extLst>
              </p:cNvPr>
              <p:cNvSpPr/>
              <p:nvPr/>
            </p:nvSpPr>
            <p:spPr>
              <a:xfrm>
                <a:off x="1333183" y="1022069"/>
                <a:ext cx="1152496" cy="662913"/>
              </a:xfrm>
              <a:prstGeom prst="foldedCorner">
                <a:avLst/>
              </a:prstGeom>
              <a:solidFill>
                <a:srgbClr val="FFFFCC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>
                  <a:solidFill>
                    <a:schemeClr val="tx2"/>
                  </a:solidFill>
                </a:endParaRPr>
              </a:p>
              <a:p>
                <a:pPr algn="ctr"/>
                <a:endParaRPr lang="en-US" sz="1000" b="1" dirty="0">
                  <a:solidFill>
                    <a:schemeClr val="tx2"/>
                  </a:solidFill>
                </a:endParaRPr>
              </a:p>
              <a:p>
                <a:pPr algn="ctr"/>
                <a:r>
                  <a:rPr lang="en-US" sz="1000" b="1" u="sng" dirty="0">
                    <a:solidFill>
                      <a:schemeClr val="tx2"/>
                    </a:solidFill>
                  </a:rPr>
                  <a:t>Inheritable Trait</a:t>
                </a:r>
              </a:p>
              <a:p>
                <a:pPr algn="ctr"/>
                <a:r>
                  <a:rPr lang="en-US" sz="1000" dirty="0">
                    <a:solidFill>
                      <a:schemeClr val="tx2"/>
                    </a:solidFill>
                  </a:rPr>
                  <a:t>Need Regional access because one </a:t>
                </a:r>
                <a:r>
                  <a:rPr lang="en-US" sz="1000" dirty="0" err="1">
                    <a:solidFill>
                      <a:schemeClr val="tx2"/>
                    </a:solidFill>
                  </a:rPr>
                  <a:t>reportee</a:t>
                </a:r>
                <a:r>
                  <a:rPr lang="en-US" sz="1000" dirty="0">
                    <a:solidFill>
                      <a:schemeClr val="tx2"/>
                    </a:solidFill>
                  </a:rPr>
                  <a:t> works out of Kuwait. </a:t>
                </a:r>
                <a:br>
                  <a:rPr lang="en-US" sz="1000" dirty="0">
                    <a:solidFill>
                      <a:schemeClr val="tx2"/>
                    </a:solidFill>
                  </a:rPr>
                </a:br>
                <a:endParaRPr lang="en-US" sz="1000" dirty="0">
                  <a:solidFill>
                    <a:schemeClr val="tx2"/>
                  </a:solidFill>
                </a:endParaRPr>
              </a:p>
            </p:txBody>
          </p:sp>
          <p:sp>
            <p:nvSpPr>
              <p:cNvPr id="24" name="Folded Corner 19">
                <a:extLst>
                  <a:ext uri="{FF2B5EF4-FFF2-40B4-BE49-F238E27FC236}">
                    <a16:creationId xmlns:a16="http://schemas.microsoft.com/office/drawing/2014/main" id="{DB901F3A-651C-BAEC-BF83-DA855DB95A47}"/>
                  </a:ext>
                </a:extLst>
              </p:cNvPr>
              <p:cNvSpPr/>
              <p:nvPr/>
            </p:nvSpPr>
            <p:spPr>
              <a:xfrm>
                <a:off x="1268338" y="1746134"/>
                <a:ext cx="986517" cy="686986"/>
              </a:xfrm>
              <a:prstGeom prst="foldedCorner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000" b="1" dirty="0">
                  <a:solidFill>
                    <a:schemeClr val="bg1"/>
                  </a:solidFill>
                </a:endParaRPr>
              </a:p>
              <a:p>
                <a:pPr algn="ctr"/>
                <a:endParaRPr lang="en-US" sz="1000" b="1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sz="1000" b="1" u="sng" dirty="0">
                    <a:solidFill>
                      <a:schemeClr val="bg1"/>
                    </a:solidFill>
                  </a:rPr>
                  <a:t>Non Inheritable Trait</a:t>
                </a:r>
              </a:p>
              <a:p>
                <a:pPr algn="ctr"/>
                <a:r>
                  <a:rPr lang="en-US" sz="1000" dirty="0">
                    <a:solidFill>
                      <a:schemeClr val="bg1"/>
                    </a:solidFill>
                  </a:rPr>
                  <a:t>One </a:t>
                </a:r>
                <a:r>
                  <a:rPr lang="en-US" sz="1000" dirty="0" err="1">
                    <a:solidFill>
                      <a:schemeClr val="bg1"/>
                    </a:solidFill>
                  </a:rPr>
                  <a:t>reportee</a:t>
                </a:r>
                <a:r>
                  <a:rPr lang="en-US" sz="1000" dirty="0">
                    <a:solidFill>
                      <a:schemeClr val="bg1"/>
                    </a:solidFill>
                  </a:rPr>
                  <a:t> is a System Administrator. </a:t>
                </a:r>
                <a:br>
                  <a:rPr lang="en-US" sz="1000" dirty="0">
                    <a:solidFill>
                      <a:schemeClr val="bg1"/>
                    </a:solidFill>
                  </a:rPr>
                </a:br>
                <a:r>
                  <a:rPr lang="en-US" sz="1000" dirty="0">
                    <a:solidFill>
                      <a:schemeClr val="bg1"/>
                    </a:solidFill>
                  </a:rPr>
                  <a:t>However, the trait should NOT be passed </a:t>
                </a:r>
                <a:r>
                  <a:rPr lang="en-US" sz="1000" dirty="0" err="1">
                    <a:solidFill>
                      <a:schemeClr val="bg1"/>
                    </a:solidFill>
                  </a:rPr>
                  <a:t>Heirarchically</a:t>
                </a:r>
                <a:br>
                  <a:rPr lang="en-US" sz="1000" dirty="0">
                    <a:solidFill>
                      <a:schemeClr val="bg1"/>
                    </a:solidFill>
                  </a:rPr>
                </a:br>
                <a:endParaRPr lang="en-US" sz="10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5" name="Folded Corner 23">
                <a:extLst>
                  <a:ext uri="{FF2B5EF4-FFF2-40B4-BE49-F238E27FC236}">
                    <a16:creationId xmlns:a16="http://schemas.microsoft.com/office/drawing/2014/main" id="{0865684B-F362-46CA-1392-48DC879B1366}"/>
                  </a:ext>
                </a:extLst>
              </p:cNvPr>
              <p:cNvSpPr/>
              <p:nvPr/>
            </p:nvSpPr>
            <p:spPr>
              <a:xfrm>
                <a:off x="1333183" y="2500218"/>
                <a:ext cx="1063306" cy="1157472"/>
              </a:xfrm>
              <a:prstGeom prst="foldedCorner">
                <a:avLst/>
              </a:prstGeom>
              <a:solidFill>
                <a:srgbClr val="FFFFCC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>
                    <a:solidFill>
                      <a:schemeClr val="tx2"/>
                    </a:solidFill>
                    <a:latin typeface="Bradley Hand ITC" panose="03070402050302030203" pitchFamily="66" charset="0"/>
                  </a:rPr>
                  <a:t>Single Data Truth of Hierarchy needs to be established. </a:t>
                </a:r>
                <a:br>
                  <a:rPr lang="en-US" sz="1100" b="1" dirty="0">
                    <a:solidFill>
                      <a:schemeClr val="tx2"/>
                    </a:solidFill>
                    <a:latin typeface="Bradley Hand ITC" panose="03070402050302030203" pitchFamily="66" charset="0"/>
                  </a:rPr>
                </a:br>
                <a:r>
                  <a:rPr lang="en-US" sz="1100" b="1" dirty="0">
                    <a:solidFill>
                      <a:schemeClr val="tx2"/>
                    </a:solidFill>
                    <a:latin typeface="Bradley Hand ITC" panose="03070402050302030203" pitchFamily="66" charset="0"/>
                  </a:rPr>
                  <a:t>The disjointed employees need to be identified and corrected.</a:t>
                </a:r>
              </a:p>
            </p:txBody>
          </p:sp>
          <p:sp>
            <p:nvSpPr>
              <p:cNvPr id="28" name="Folded Corner 23">
                <a:extLst>
                  <a:ext uri="{FF2B5EF4-FFF2-40B4-BE49-F238E27FC236}">
                    <a16:creationId xmlns:a16="http://schemas.microsoft.com/office/drawing/2014/main" id="{BCBF11F7-F92E-86D3-9948-B8C84BD7EE12}"/>
                  </a:ext>
                </a:extLst>
              </p:cNvPr>
              <p:cNvSpPr/>
              <p:nvPr/>
            </p:nvSpPr>
            <p:spPr>
              <a:xfrm>
                <a:off x="5914441" y="2840853"/>
                <a:ext cx="886547" cy="1056052"/>
              </a:xfrm>
              <a:prstGeom prst="foldedCorner">
                <a:avLst/>
              </a:prstGeom>
              <a:solidFill>
                <a:srgbClr val="FFFFCC"/>
              </a:solidFill>
              <a:ln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>
                    <a:solidFill>
                      <a:schemeClr val="tx2"/>
                    </a:solidFill>
                    <a:latin typeface="Bradley Hand ITC" panose="03070402050302030203" pitchFamily="66" charset="0"/>
                  </a:rPr>
                  <a:t>Standard Groups are created. </a:t>
                </a:r>
                <a:br>
                  <a:rPr lang="en-US" sz="1100" b="1" dirty="0">
                    <a:solidFill>
                      <a:schemeClr val="tx2"/>
                    </a:solidFill>
                    <a:latin typeface="Bradley Hand ITC" panose="03070402050302030203" pitchFamily="66" charset="0"/>
                  </a:rPr>
                </a:br>
                <a:r>
                  <a:rPr lang="en-US" sz="1100" b="1" dirty="0">
                    <a:solidFill>
                      <a:schemeClr val="tx2"/>
                    </a:solidFill>
                    <a:latin typeface="Bradley Hand ITC" panose="03070402050302030203" pitchFamily="66" charset="0"/>
                  </a:rPr>
                  <a:t>One individual may be a part of more than one group or no group.</a:t>
                </a:r>
              </a:p>
            </p:txBody>
          </p:sp>
        </p:grpSp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84907E81-8A5F-0AA4-82F4-66792A9393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258467" y="1602091"/>
              <a:ext cx="964464" cy="123876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7204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8D4079-2D7F-A48A-907A-5A74649E90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Access Management Options for Data in Fabric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66E25-70B8-FE0D-0E22-98ACB734861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Both </a:t>
            </a:r>
            <a:r>
              <a:rPr lang="en-IN" b="1" dirty="0"/>
              <a:t>Row</a:t>
            </a:r>
            <a:r>
              <a:rPr lang="en-IN" dirty="0"/>
              <a:t> and </a:t>
            </a:r>
            <a:r>
              <a:rPr lang="en-IN" b="1" dirty="0"/>
              <a:t>Column</a:t>
            </a:r>
            <a:r>
              <a:rPr lang="en-IN" dirty="0"/>
              <a:t> </a:t>
            </a:r>
            <a:r>
              <a:rPr lang="en-IN" b="1" dirty="0"/>
              <a:t>Level</a:t>
            </a:r>
            <a:r>
              <a:rPr lang="en-IN" dirty="0"/>
              <a:t> Access is deployable in Fabric.</a:t>
            </a:r>
          </a:p>
        </p:txBody>
      </p:sp>
      <p:pic>
        <p:nvPicPr>
          <p:cNvPr id="4" name="Picture 3" descr="A diagram of a data flow&#10;&#10;Description automatically generated">
            <a:extLst>
              <a:ext uri="{FF2B5EF4-FFF2-40B4-BE49-F238E27FC236}">
                <a16:creationId xmlns:a16="http://schemas.microsoft.com/office/drawing/2014/main" id="{67BF34F7-D6B8-621F-36F7-E02EC787F3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0817" y="2771688"/>
            <a:ext cx="8707791" cy="33631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4E8B1C-DA53-116B-5CD0-79A471E5F1F4}"/>
              </a:ext>
            </a:extLst>
          </p:cNvPr>
          <p:cNvSpPr txBox="1"/>
          <p:nvPr/>
        </p:nvSpPr>
        <p:spPr>
          <a:xfrm>
            <a:off x="1191560" y="1851625"/>
            <a:ext cx="22748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rgbClr val="1A79C8"/>
                </a:solidFill>
              </a:rPr>
              <a:t>Input User Information is taken from here.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B50CFB-DAE8-FAB3-D977-82654BBCBDA6}"/>
              </a:ext>
            </a:extLst>
          </p:cNvPr>
          <p:cNvSpPr txBox="1"/>
          <p:nvPr/>
        </p:nvSpPr>
        <p:spPr>
          <a:xfrm>
            <a:off x="3815881" y="1728515"/>
            <a:ext cx="2274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rgbClr val="1A79C8"/>
                </a:solidFill>
              </a:rPr>
              <a:t>Roles, </a:t>
            </a:r>
            <a:r>
              <a:rPr lang="en-IN" sz="1600" b="1" dirty="0" err="1">
                <a:solidFill>
                  <a:srgbClr val="1A79C8"/>
                </a:solidFill>
              </a:rPr>
              <a:t>Hieararchy</a:t>
            </a:r>
            <a:r>
              <a:rPr lang="en-IN" sz="1600" b="1" dirty="0">
                <a:solidFill>
                  <a:srgbClr val="1A79C8"/>
                </a:solidFill>
              </a:rPr>
              <a:t>, </a:t>
            </a:r>
            <a:r>
              <a:rPr lang="en-IN" sz="1600" b="1">
                <a:solidFill>
                  <a:srgbClr val="1A79C8"/>
                </a:solidFill>
              </a:rPr>
              <a:t>and Individual </a:t>
            </a:r>
            <a:r>
              <a:rPr lang="en-IN" sz="1600" b="1" dirty="0">
                <a:solidFill>
                  <a:srgbClr val="1A79C8"/>
                </a:solidFill>
              </a:rPr>
              <a:t>Overrides are applied here.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74D7558-3F08-ED87-CE5A-846F97203127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3466408" y="2144013"/>
            <a:ext cx="349473" cy="1"/>
          </a:xfrm>
          <a:prstGeom prst="straightConnector1">
            <a:avLst/>
          </a:prstGeom>
          <a:ln w="19050">
            <a:solidFill>
              <a:srgbClr val="1A79C8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CDD8D51-4420-D334-2CA6-4A515AA0327A}"/>
              </a:ext>
            </a:extLst>
          </p:cNvPr>
          <p:cNvSpPr txBox="1"/>
          <p:nvPr/>
        </p:nvSpPr>
        <p:spPr>
          <a:xfrm>
            <a:off x="6958700" y="1605403"/>
            <a:ext cx="49177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600" b="1" dirty="0">
                <a:solidFill>
                  <a:srgbClr val="1A79C8"/>
                </a:solidFill>
              </a:rPr>
              <a:t>Flexible and </a:t>
            </a:r>
            <a:r>
              <a:rPr lang="en-IN" sz="1600" b="1" dirty="0" err="1">
                <a:solidFill>
                  <a:srgbClr val="1A79C8"/>
                </a:solidFill>
              </a:rPr>
              <a:t>Scaleable</a:t>
            </a:r>
            <a:r>
              <a:rPr lang="en-IN" sz="1600" b="1" dirty="0">
                <a:solidFill>
                  <a:srgbClr val="1A79C8"/>
                </a:solidFill>
              </a:rPr>
              <a:t> Architecture for Access Control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IN" sz="1600" b="1" dirty="0">
                <a:solidFill>
                  <a:srgbClr val="1A79C8"/>
                </a:solidFill>
              </a:rPr>
              <a:t>Outside Fabric Datawarehouse </a:t>
            </a:r>
            <a:r>
              <a:rPr lang="en-IN" sz="1600" dirty="0">
                <a:solidFill>
                  <a:srgbClr val="1A79C8"/>
                </a:solidFill>
              </a:rPr>
              <a:t>at Power BI using Manage Roles</a:t>
            </a:r>
          </a:p>
          <a:p>
            <a:pPr marL="342900" indent="-342900" algn="ctr">
              <a:buFont typeface="+mj-lt"/>
              <a:buAutoNum type="arabicPeriod"/>
            </a:pPr>
            <a:r>
              <a:rPr lang="en-IN" sz="1600" b="1" dirty="0">
                <a:solidFill>
                  <a:srgbClr val="1A79C8"/>
                </a:solidFill>
              </a:rPr>
              <a:t>Inside Fabric </a:t>
            </a:r>
            <a:r>
              <a:rPr lang="en-IN" sz="1600" b="1" dirty="0" err="1">
                <a:solidFill>
                  <a:srgbClr val="1A79C8"/>
                </a:solidFill>
              </a:rPr>
              <a:t>DataWarehouse</a:t>
            </a:r>
            <a:r>
              <a:rPr lang="en-IN" sz="1600" dirty="0">
                <a:solidFill>
                  <a:srgbClr val="1A79C8"/>
                </a:solidFill>
              </a:rPr>
              <a:t> using Security Schema.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AF671C-1659-32CB-EAAA-46C3763B8228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6090729" y="2144012"/>
            <a:ext cx="867971" cy="2"/>
          </a:xfrm>
          <a:prstGeom prst="straightConnector1">
            <a:avLst/>
          </a:prstGeom>
          <a:ln w="19050">
            <a:solidFill>
              <a:srgbClr val="1A79C8"/>
            </a:solidFill>
            <a:headEnd type="none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112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F3889E-31D6-EA66-12D1-DC4E0E8A8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ED970D-4F0B-5B31-2CD9-BC11EDE819B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Security Schema in Detail (Reference example only)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54C807-9978-3949-64BD-E9F6EB031AC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IN" dirty="0"/>
              <a:t>Both </a:t>
            </a:r>
            <a:r>
              <a:rPr lang="en-IN" b="1" dirty="0"/>
              <a:t>Row</a:t>
            </a:r>
            <a:r>
              <a:rPr lang="en-IN" dirty="0"/>
              <a:t> and </a:t>
            </a:r>
            <a:r>
              <a:rPr lang="en-IN" b="1" dirty="0"/>
              <a:t>Column</a:t>
            </a:r>
            <a:r>
              <a:rPr lang="en-IN" dirty="0"/>
              <a:t> </a:t>
            </a:r>
            <a:r>
              <a:rPr lang="en-IN" b="1" dirty="0"/>
              <a:t>Level</a:t>
            </a:r>
            <a:r>
              <a:rPr lang="en-IN" dirty="0"/>
              <a:t> Access is deployable in Fabric.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45DC9D-D155-FDB4-5FE8-6FAF2D4B386F}"/>
              </a:ext>
            </a:extLst>
          </p:cNvPr>
          <p:cNvSpPr txBox="1"/>
          <p:nvPr/>
        </p:nvSpPr>
        <p:spPr>
          <a:xfrm>
            <a:off x="1645920" y="1184507"/>
            <a:ext cx="10331324" cy="51706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/*Create the security predicate defined as an inline table-valued function. A predicate evaluates to true (1) or false (0). This security predicate returns 1, meaning a row is accessible, when a row in the </a:t>
            </a:r>
            <a:r>
              <a:rPr lang="en-US" sz="1200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SalesRep</a:t>
            </a:r>
            <a:r>
              <a:rPr lang="en-US" sz="1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column is the same as the user</a:t>
            </a:r>
          </a:p>
          <a:p>
            <a:r>
              <a:rPr lang="en-US" sz="1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executing the query.*/   </a:t>
            </a:r>
          </a:p>
          <a:p>
            <a:r>
              <a:rPr lang="en-US" sz="1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--Create a function to evaluate who is querying the table</a:t>
            </a:r>
          </a:p>
          <a:p>
            <a:r>
              <a:rPr lang="en-US" dirty="0">
                <a:solidFill>
                  <a:srgbClr val="1A79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FUNCTION </a:t>
            </a:r>
            <a:r>
              <a:rPr lang="en-US" dirty="0" err="1">
                <a:solidFill>
                  <a:srgbClr val="1A79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rls.fn_securitypredicate</a:t>
            </a:r>
            <a:r>
              <a:rPr lang="en-US" dirty="0">
                <a:solidFill>
                  <a:srgbClr val="1A79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(@SalesRep AS VARCHAR(60)) </a:t>
            </a:r>
          </a:p>
          <a:p>
            <a:r>
              <a:rPr lang="en-US" dirty="0">
                <a:solidFill>
                  <a:srgbClr val="1A79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RETURNS TABLE  </a:t>
            </a:r>
          </a:p>
          <a:p>
            <a:r>
              <a:rPr lang="en-US" dirty="0">
                <a:solidFill>
                  <a:srgbClr val="1A79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</a:p>
          <a:p>
            <a:r>
              <a:rPr lang="en-US" dirty="0">
                <a:solidFill>
                  <a:srgbClr val="1A79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 </a:t>
            </a:r>
            <a:r>
              <a:rPr lang="en-US" b="1" dirty="0">
                <a:solidFill>
                  <a:srgbClr val="1A79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SCHEMABINDING</a:t>
            </a:r>
            <a:endParaRPr lang="en-US" dirty="0">
              <a:solidFill>
                <a:srgbClr val="1A79C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1A79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SELECT 1 AS </a:t>
            </a:r>
            <a:r>
              <a:rPr lang="en-US" dirty="0" err="1">
                <a:solidFill>
                  <a:srgbClr val="1A79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fn_securitypredicate_result</a:t>
            </a:r>
            <a:r>
              <a:rPr lang="en-US" dirty="0">
                <a:solidFill>
                  <a:srgbClr val="1A79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US" dirty="0">
                <a:solidFill>
                  <a:srgbClr val="1A79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WHERE @SalesRep = USER_NAME();</a:t>
            </a:r>
          </a:p>
          <a:p>
            <a:r>
              <a:rPr lang="en-US" dirty="0">
                <a:solidFill>
                  <a:srgbClr val="1A79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DENY SELECT on </a:t>
            </a:r>
            <a:r>
              <a:rPr lang="en-US" dirty="0" err="1">
                <a:solidFill>
                  <a:srgbClr val="1A79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dbo.Sales</a:t>
            </a:r>
            <a:r>
              <a:rPr lang="en-US" dirty="0">
                <a:solidFill>
                  <a:srgbClr val="1A79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USER_NAME(); </a:t>
            </a:r>
            <a:br>
              <a:rPr lang="en-US" dirty="0">
                <a:solidFill>
                  <a:srgbClr val="1A79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1A79C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   </a:t>
            </a:r>
            <a:endParaRPr lang="en-US" sz="1200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/*Create a security policy to invoke and enforce the function each time a query is run on the Sales table.</a:t>
            </a:r>
          </a:p>
          <a:p>
            <a:r>
              <a:rPr lang="en-US" sz="1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security policy has a filter predicate that silently filters the rows available to </a:t>
            </a:r>
          </a:p>
          <a:p>
            <a:r>
              <a:rPr lang="en-US" sz="1200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 operations (SELECT, UPDATE, and DELETE). */</a:t>
            </a:r>
            <a:endParaRPr lang="en-US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CREATE SECURITY POLICY 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SalesFilter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 FILTER PREDICATE 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rls.fn_securitypredicate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SalesRep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</a:t>
            </a:r>
          </a:p>
          <a:p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 </a:t>
            </a:r>
            <a:r>
              <a:rPr lang="en-US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dbo.Sales</a:t>
            </a:r>
            <a:r>
              <a:rPr lang="en-US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(STATE = ON);</a:t>
            </a:r>
          </a:p>
          <a:p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87C6AB0E-FA3E-6A45-2370-421AA48902A1}"/>
              </a:ext>
            </a:extLst>
          </p:cNvPr>
          <p:cNvSpPr/>
          <p:nvPr/>
        </p:nvSpPr>
        <p:spPr>
          <a:xfrm>
            <a:off x="1133856" y="2139696"/>
            <a:ext cx="384048" cy="1874520"/>
          </a:xfrm>
          <a:prstGeom prst="leftBrace">
            <a:avLst/>
          </a:prstGeom>
          <a:ln w="12700">
            <a:solidFill>
              <a:srgbClr val="1A79C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90A0EC17-35E3-4E4B-F622-EEC7A02C9F5A}"/>
              </a:ext>
            </a:extLst>
          </p:cNvPr>
          <p:cNvSpPr/>
          <p:nvPr/>
        </p:nvSpPr>
        <p:spPr>
          <a:xfrm>
            <a:off x="1133856" y="4809744"/>
            <a:ext cx="512064" cy="1371600"/>
          </a:xfrm>
          <a:prstGeom prst="leftBrace">
            <a:avLst/>
          </a:prstGeom>
          <a:ln w="127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DFFE2A-8996-A597-3976-2F57DD917158}"/>
              </a:ext>
            </a:extLst>
          </p:cNvPr>
          <p:cNvSpPr txBox="1"/>
          <p:nvPr/>
        </p:nvSpPr>
        <p:spPr>
          <a:xfrm rot="16200000">
            <a:off x="-177529" y="2748548"/>
            <a:ext cx="1572769" cy="6476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1A79C8"/>
                </a:solidFill>
              </a:rPr>
              <a:t>Create the Security Policy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7B012A-98AC-3376-59B2-89710329E1C4}"/>
              </a:ext>
            </a:extLst>
          </p:cNvPr>
          <p:cNvSpPr txBox="1"/>
          <p:nvPr/>
        </p:nvSpPr>
        <p:spPr>
          <a:xfrm rot="16200000">
            <a:off x="-502338" y="5172378"/>
            <a:ext cx="2223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7030A0"/>
                </a:solidFill>
              </a:rPr>
              <a:t>Bind the policy with the Database object</a:t>
            </a:r>
          </a:p>
        </p:txBody>
      </p:sp>
    </p:spTree>
    <p:extLst>
      <p:ext uri="{BB962C8B-B14F-4D97-AF65-F5344CB8AC3E}">
        <p14:creationId xmlns:p14="http://schemas.microsoft.com/office/powerpoint/2010/main" val="173540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77BF12E-DA94-EE46-C6C9-653B8E0E4E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64"/>
          <a:stretch/>
        </p:blipFill>
        <p:spPr bwMode="auto">
          <a:xfrm>
            <a:off x="1590136" y="899755"/>
            <a:ext cx="6643468" cy="55139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020E71E-8536-C7A0-9866-6F634F48C4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Project Technical Architecture &amp; Workstreams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F18793FA-E854-6276-2F6F-75821E7F4217}"/>
              </a:ext>
            </a:extLst>
          </p:cNvPr>
          <p:cNvSpPr/>
          <p:nvPr/>
        </p:nvSpPr>
        <p:spPr>
          <a:xfrm>
            <a:off x="7354389" y="1062446"/>
            <a:ext cx="226422" cy="2442754"/>
          </a:xfrm>
          <a:prstGeom prst="rightBrace">
            <a:avLst/>
          </a:prstGeom>
          <a:ln w="25400">
            <a:solidFill>
              <a:srgbClr val="017D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941E0F-4FDD-3B84-F091-A732B2B3C17A}"/>
              </a:ext>
            </a:extLst>
          </p:cNvPr>
          <p:cNvSpPr txBox="1"/>
          <p:nvPr/>
        </p:nvSpPr>
        <p:spPr>
          <a:xfrm>
            <a:off x="8675155" y="4420290"/>
            <a:ext cx="23149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7030A0"/>
                </a:solidFill>
              </a:rPr>
              <a:t>Project Stream 2: Access Management System and Application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4CD719-7070-58D9-36F5-AFA2793F5FF8}"/>
              </a:ext>
            </a:extLst>
          </p:cNvPr>
          <p:cNvSpPr txBox="1"/>
          <p:nvPr/>
        </p:nvSpPr>
        <p:spPr>
          <a:xfrm>
            <a:off x="7758248" y="2129934"/>
            <a:ext cx="35846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1A79C8"/>
                </a:solidFill>
              </a:rPr>
              <a:t>Project Stream 1: Data Platform Development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55139B08-8417-CF03-8AA8-64203CAA2890}"/>
              </a:ext>
            </a:extLst>
          </p:cNvPr>
          <p:cNvSpPr/>
          <p:nvPr/>
        </p:nvSpPr>
        <p:spPr>
          <a:xfrm>
            <a:off x="8322322" y="3505200"/>
            <a:ext cx="314601" cy="2122516"/>
          </a:xfrm>
          <a:prstGeom prst="rightBrace">
            <a:avLst/>
          </a:prstGeom>
          <a:ln w="254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108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11DF134-88F2-016C-199E-24418C13E2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Project Approach – Data Platform Development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719AB42-E919-032A-3DD7-549823A324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8634348"/>
              </p:ext>
            </p:extLst>
          </p:nvPr>
        </p:nvGraphicFramePr>
        <p:xfrm>
          <a:off x="536724" y="863901"/>
          <a:ext cx="11185885" cy="569988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597984">
                  <a:extLst>
                    <a:ext uri="{9D8B030D-6E8A-4147-A177-3AD203B41FA5}">
                      <a16:colId xmlns:a16="http://schemas.microsoft.com/office/drawing/2014/main" val="3811417559"/>
                    </a:ext>
                  </a:extLst>
                </a:gridCol>
                <a:gridCol w="1888267">
                  <a:extLst>
                    <a:ext uri="{9D8B030D-6E8A-4147-A177-3AD203B41FA5}">
                      <a16:colId xmlns:a16="http://schemas.microsoft.com/office/drawing/2014/main" val="1323005695"/>
                    </a:ext>
                  </a:extLst>
                </a:gridCol>
                <a:gridCol w="923098">
                  <a:extLst>
                    <a:ext uri="{9D8B030D-6E8A-4147-A177-3AD203B41FA5}">
                      <a16:colId xmlns:a16="http://schemas.microsoft.com/office/drawing/2014/main" val="84278882"/>
                    </a:ext>
                  </a:extLst>
                </a:gridCol>
                <a:gridCol w="1030778">
                  <a:extLst>
                    <a:ext uri="{9D8B030D-6E8A-4147-A177-3AD203B41FA5}">
                      <a16:colId xmlns:a16="http://schemas.microsoft.com/office/drawing/2014/main" val="4170070364"/>
                    </a:ext>
                  </a:extLst>
                </a:gridCol>
                <a:gridCol w="2549790">
                  <a:extLst>
                    <a:ext uri="{9D8B030D-6E8A-4147-A177-3AD203B41FA5}">
                      <a16:colId xmlns:a16="http://schemas.microsoft.com/office/drawing/2014/main" val="2976984860"/>
                    </a:ext>
                  </a:extLst>
                </a:gridCol>
                <a:gridCol w="1597984">
                  <a:extLst>
                    <a:ext uri="{9D8B030D-6E8A-4147-A177-3AD203B41FA5}">
                      <a16:colId xmlns:a16="http://schemas.microsoft.com/office/drawing/2014/main" val="3957091959"/>
                    </a:ext>
                  </a:extLst>
                </a:gridCol>
                <a:gridCol w="1597984">
                  <a:extLst>
                    <a:ext uri="{9D8B030D-6E8A-4147-A177-3AD203B41FA5}">
                      <a16:colId xmlns:a16="http://schemas.microsoft.com/office/drawing/2014/main" val="4110256423"/>
                    </a:ext>
                  </a:extLst>
                </a:gridCol>
              </a:tblGrid>
              <a:tr h="432745">
                <a:tc>
                  <a:txBody>
                    <a:bodyPr/>
                    <a:lstStyle/>
                    <a:p>
                      <a:r>
                        <a:rPr lang="en-IN" sz="1600" b="1" dirty="0"/>
                        <a:t>Sprint Title</a:t>
                      </a:r>
                      <a:endParaRPr lang="en-IN" sz="1600" dirty="0"/>
                    </a:p>
                  </a:txBody>
                  <a:tcPr marL="25748" marR="25748" marT="12874" marB="12874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Objective</a:t>
                      </a:r>
                      <a:endParaRPr lang="en-IN" sz="1600" dirty="0"/>
                    </a:p>
                  </a:txBody>
                  <a:tcPr marL="25748" marR="25748" marT="12874" marB="12874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Priority</a:t>
                      </a:r>
                    </a:p>
                  </a:txBody>
                  <a:tcPr marL="25748" marR="25748" marT="12874" marB="12874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/>
                        <a:t>Feasibility</a:t>
                      </a:r>
                    </a:p>
                  </a:txBody>
                  <a:tcPr marL="25748" marR="25748" marT="12874" marB="12874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/>
                        <a:t>Under Development</a:t>
                      </a:r>
                    </a:p>
                  </a:txBody>
                  <a:tcPr marL="25748" marR="25748" marT="12874" marB="12874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In Review</a:t>
                      </a:r>
                    </a:p>
                  </a:txBody>
                  <a:tcPr marL="25748" marR="25748" marT="12874" marB="12874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Done</a:t>
                      </a:r>
                    </a:p>
                  </a:txBody>
                  <a:tcPr marL="25748" marR="25748" marT="12874" marB="12874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7537450"/>
                  </a:ext>
                </a:extLst>
              </a:tr>
              <a:tr h="489732">
                <a:tc>
                  <a:txBody>
                    <a:bodyPr/>
                    <a:lstStyle/>
                    <a:p>
                      <a:r>
                        <a:rPr lang="en-IN" sz="1400" dirty="0"/>
                        <a:t>Existing 6 Dashboards Connectivity</a:t>
                      </a:r>
                    </a:p>
                  </a:txBody>
                  <a:tcPr marL="25748" marR="25748" marT="12874" marB="12874" anchor="ctr"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Establish connectivity for dashboards related to Projects and Opportunities, including Historical MIS data.</a:t>
                      </a:r>
                    </a:p>
                  </a:txBody>
                  <a:tcPr marL="25748" marR="25748" marT="12874" marB="12874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5748" marR="25748" marT="12874" marB="1287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5748" marR="25748" marT="12874" marB="1287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5748" marR="25748" marT="12874" marB="1287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5748" marR="25748" marT="12874" marB="12874" anchor="ctr"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5748" marR="25748" marT="12874" marB="12874" anchor="ctr"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0764591"/>
                  </a:ext>
                </a:extLst>
              </a:tr>
              <a:tr h="489732">
                <a:tc>
                  <a:txBody>
                    <a:bodyPr/>
                    <a:lstStyle/>
                    <a:p>
                      <a:r>
                        <a:rPr lang="en-IN" sz="1400" dirty="0"/>
                        <a:t>Project Economics – Formula Revamp</a:t>
                      </a:r>
                    </a:p>
                  </a:txBody>
                  <a:tcPr marL="25748" marR="25748" marT="12874" marB="12874" anchor="ctr"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Redesign and implement formulas for Project Economics.</a:t>
                      </a:r>
                    </a:p>
                  </a:txBody>
                  <a:tcPr marL="25748" marR="25748" marT="12874" marB="12874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5748" marR="25748" marT="12874" marB="1287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5748" marR="25748" marT="12874" marB="1287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5748" marR="25748" marT="12874" marB="1287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5748" marR="25748" marT="12874" marB="12874" anchor="ctr"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5748" marR="25748" marT="12874" marB="12874" anchor="ctr"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2936429"/>
                  </a:ext>
                </a:extLst>
              </a:tr>
              <a:tr h="489732">
                <a:tc>
                  <a:txBody>
                    <a:bodyPr/>
                    <a:lstStyle/>
                    <a:p>
                      <a:r>
                        <a:rPr lang="en-IN" sz="1400" dirty="0"/>
                        <a:t>MIS Dashboard Development</a:t>
                      </a:r>
                    </a:p>
                  </a:txBody>
                  <a:tcPr marL="25748" marR="25748" marT="12874" marB="12874" anchor="ctr"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Build and revamp the MIS dashboard for consolidated reporting.</a:t>
                      </a:r>
                    </a:p>
                  </a:txBody>
                  <a:tcPr marL="25748" marR="25748" marT="12874" marB="12874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5748" marR="25748" marT="12874" marB="1287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5748" marR="25748" marT="12874" marB="1287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5748" marR="25748" marT="12874" marB="1287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5748" marR="25748" marT="12874" marB="12874" anchor="ctr"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5748" marR="25748" marT="12874" marB="12874" anchor="ctr"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547206"/>
                  </a:ext>
                </a:extLst>
              </a:tr>
              <a:tr h="561196">
                <a:tc>
                  <a:txBody>
                    <a:bodyPr/>
                    <a:lstStyle/>
                    <a:p>
                      <a:r>
                        <a:rPr lang="en-US" sz="1400"/>
                        <a:t>CRM + Business Plan + Travel Management Integration</a:t>
                      </a:r>
                    </a:p>
                  </a:txBody>
                  <a:tcPr marL="25748" marR="25748" marT="12874" marB="12874" anchor="ctr"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Integrate CRM, business planning, and travel management modules.</a:t>
                      </a:r>
                    </a:p>
                  </a:txBody>
                  <a:tcPr marL="25748" marR="25748" marT="12874" marB="12874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5748" marR="25748" marT="12874" marB="1287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5748" marR="25748" marT="12874" marB="1287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5748" marR="25748" marT="12874" marB="1287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5748" marR="25748" marT="12874" marB="12874" anchor="ctr"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5748" marR="25748" marT="12874" marB="12874" anchor="ctr"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639680"/>
                  </a:ext>
                </a:extLst>
              </a:tr>
              <a:tr h="561196">
                <a:tc>
                  <a:txBody>
                    <a:bodyPr/>
                    <a:lstStyle/>
                    <a:p>
                      <a:r>
                        <a:rPr lang="en-US" sz="1400" dirty="0"/>
                        <a:t>HRMS – Profile Lifecycle and Resource Planning</a:t>
                      </a:r>
                    </a:p>
                  </a:txBody>
                  <a:tcPr marL="25748" marR="25748" marT="12874" marB="12874" anchor="ctr"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Integrate HRMS for employee lifecycle and resource planning.</a:t>
                      </a:r>
                    </a:p>
                  </a:txBody>
                  <a:tcPr marL="25748" marR="25748" marT="12874" marB="12874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5748" marR="25748" marT="12874" marB="1287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5748" marR="25748" marT="12874" marB="1287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5748" marR="25748" marT="12874" marB="1287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5748" marR="25748" marT="12874" marB="12874" anchor="ctr"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5748" marR="25748" marT="12874" marB="12874" anchor="ctr"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2422480"/>
                  </a:ext>
                </a:extLst>
              </a:tr>
              <a:tr h="607638">
                <a:tc>
                  <a:txBody>
                    <a:bodyPr/>
                    <a:lstStyle/>
                    <a:p>
                      <a:r>
                        <a:rPr lang="en-IN" sz="1400" dirty="0"/>
                        <a:t>Performance Management</a:t>
                      </a:r>
                    </a:p>
                  </a:txBody>
                  <a:tcPr marL="25748" marR="25748" marT="12874" marB="12874" anchor="ctr"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000"/>
                        <a:t>Implement performance management reporting.</a:t>
                      </a:r>
                    </a:p>
                  </a:txBody>
                  <a:tcPr marL="25748" marR="25748" marT="12874" marB="12874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 marL="25748" marR="25748" marT="12874" marB="1287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 marL="25748" marR="25748" marT="12874" marB="1287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 marL="25748" marR="25748" marT="12874" marB="1287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 marL="25748" marR="25748" marT="12874" marB="12874" anchor="ctr"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 marL="25748" marR="25748" marT="12874" marB="12874" anchor="ctr"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8792404"/>
                  </a:ext>
                </a:extLst>
              </a:tr>
              <a:tr h="489732">
                <a:tc>
                  <a:txBody>
                    <a:bodyPr/>
                    <a:lstStyle/>
                    <a:p>
                      <a:r>
                        <a:rPr lang="en-IN" sz="1400" dirty="0"/>
                        <a:t>FA Module Reporting</a:t>
                      </a:r>
                    </a:p>
                  </a:txBody>
                  <a:tcPr marL="25748" marR="25748" marT="12874" marB="12874" anchor="ctr"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Develop reporting solutions for the FA module.</a:t>
                      </a:r>
                    </a:p>
                  </a:txBody>
                  <a:tcPr marL="25748" marR="25748" marT="12874" marB="12874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5748" marR="25748" marT="12874" marB="1287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5748" marR="25748" marT="12874" marB="1287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5748" marR="25748" marT="12874" marB="1287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5748" marR="25748" marT="12874" marB="12874" anchor="ctr"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5748" marR="25748" marT="12874" marB="12874" anchor="ctr"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4398568"/>
                  </a:ext>
                </a:extLst>
              </a:tr>
              <a:tr h="489732">
                <a:tc>
                  <a:txBody>
                    <a:bodyPr/>
                    <a:lstStyle/>
                    <a:p>
                      <a:r>
                        <a:rPr lang="en-IN" sz="1400" dirty="0"/>
                        <a:t>Skills Portal</a:t>
                      </a:r>
                    </a:p>
                  </a:txBody>
                  <a:tcPr marL="25748" marR="25748" marT="12874" marB="12874" anchor="ctr"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Implement a Skills Portal for tracking and managing employee skills.</a:t>
                      </a:r>
                    </a:p>
                  </a:txBody>
                  <a:tcPr marL="25748" marR="25748" marT="12874" marB="12874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5748" marR="25748" marT="12874" marB="1287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5748" marR="25748" marT="12874" marB="1287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5748" marR="25748" marT="12874" marB="1287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5748" marR="25748" marT="12874" marB="12874" anchor="ctr"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5748" marR="25748" marT="12874" marB="12874" anchor="ctr"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4235118"/>
                  </a:ext>
                </a:extLst>
              </a:tr>
              <a:tr h="489732">
                <a:tc>
                  <a:txBody>
                    <a:bodyPr/>
                    <a:lstStyle/>
                    <a:p>
                      <a:r>
                        <a:rPr lang="en-IN" sz="1400" dirty="0"/>
                        <a:t>Recruitment + Onboarding + L&amp;D</a:t>
                      </a:r>
                    </a:p>
                  </a:txBody>
                  <a:tcPr marL="25748" marR="25748" marT="12874" marB="12874" anchor="ctr"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Build modules for recruitment, onboarding, and learning &amp; development processes.</a:t>
                      </a:r>
                    </a:p>
                  </a:txBody>
                  <a:tcPr marL="25748" marR="25748" marT="12874" marB="12874"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 marL="25748" marR="25748" marT="12874" marB="1287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 marL="25748" marR="25748" marT="12874" marB="1287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 marL="25748" marR="25748" marT="12874" marB="1287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 marL="25748" marR="25748" marT="12874" marB="12874" anchor="ctr"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 marL="25748" marR="25748" marT="12874" marB="12874" anchor="ctr"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2155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0857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424CB7-55E8-146A-E9E3-43014E7F6B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FEC26D-F9FC-6CA2-AC79-98C6B96FE9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Project Approach – Data Access Application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3A144F5-214F-0143-8BC1-1CA2400594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816346"/>
              </p:ext>
            </p:extLst>
          </p:nvPr>
        </p:nvGraphicFramePr>
        <p:xfrm>
          <a:off x="545631" y="856181"/>
          <a:ext cx="11142064" cy="532926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187876">
                  <a:extLst>
                    <a:ext uri="{9D8B030D-6E8A-4147-A177-3AD203B41FA5}">
                      <a16:colId xmlns:a16="http://schemas.microsoft.com/office/drawing/2014/main" val="3811417559"/>
                    </a:ext>
                  </a:extLst>
                </a:gridCol>
                <a:gridCol w="2324751">
                  <a:extLst>
                    <a:ext uri="{9D8B030D-6E8A-4147-A177-3AD203B41FA5}">
                      <a16:colId xmlns:a16="http://schemas.microsoft.com/office/drawing/2014/main" val="1323005695"/>
                    </a:ext>
                  </a:extLst>
                </a:gridCol>
                <a:gridCol w="1012212">
                  <a:extLst>
                    <a:ext uri="{9D8B030D-6E8A-4147-A177-3AD203B41FA5}">
                      <a16:colId xmlns:a16="http://schemas.microsoft.com/office/drawing/2014/main" val="84278882"/>
                    </a:ext>
                  </a:extLst>
                </a:gridCol>
                <a:gridCol w="1194854">
                  <a:extLst>
                    <a:ext uri="{9D8B030D-6E8A-4147-A177-3AD203B41FA5}">
                      <a16:colId xmlns:a16="http://schemas.microsoft.com/office/drawing/2014/main" val="4170070364"/>
                    </a:ext>
                  </a:extLst>
                </a:gridCol>
                <a:gridCol w="1313411">
                  <a:extLst>
                    <a:ext uri="{9D8B030D-6E8A-4147-A177-3AD203B41FA5}">
                      <a16:colId xmlns:a16="http://schemas.microsoft.com/office/drawing/2014/main" val="2976984860"/>
                    </a:ext>
                  </a:extLst>
                </a:gridCol>
                <a:gridCol w="1517236">
                  <a:extLst>
                    <a:ext uri="{9D8B030D-6E8A-4147-A177-3AD203B41FA5}">
                      <a16:colId xmlns:a16="http://schemas.microsoft.com/office/drawing/2014/main" val="3957091959"/>
                    </a:ext>
                  </a:extLst>
                </a:gridCol>
                <a:gridCol w="1591724">
                  <a:extLst>
                    <a:ext uri="{9D8B030D-6E8A-4147-A177-3AD203B41FA5}">
                      <a16:colId xmlns:a16="http://schemas.microsoft.com/office/drawing/2014/main" val="4110256423"/>
                    </a:ext>
                  </a:extLst>
                </a:gridCol>
              </a:tblGrid>
              <a:tr h="287658">
                <a:tc>
                  <a:txBody>
                    <a:bodyPr/>
                    <a:lstStyle/>
                    <a:p>
                      <a:r>
                        <a:rPr lang="en-IN" sz="1600" b="1" dirty="0"/>
                        <a:t>Sprint Title</a:t>
                      </a:r>
                      <a:endParaRPr lang="en-IN" sz="1600" dirty="0"/>
                    </a:p>
                  </a:txBody>
                  <a:tcPr marL="25748" marR="25748" marT="12874" marB="12874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Objective</a:t>
                      </a:r>
                      <a:endParaRPr lang="en-IN" sz="1600" dirty="0"/>
                    </a:p>
                  </a:txBody>
                  <a:tcPr marL="25748" marR="25748" marT="12874" marB="12874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Priority</a:t>
                      </a:r>
                    </a:p>
                  </a:txBody>
                  <a:tcPr marL="25748" marR="25748" marT="12874" marB="12874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/>
                        <a:t>Feasibility</a:t>
                      </a:r>
                    </a:p>
                  </a:txBody>
                  <a:tcPr marL="25748" marR="25748" marT="12874" marB="12874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1" dirty="0"/>
                        <a:t>Under Development</a:t>
                      </a:r>
                    </a:p>
                  </a:txBody>
                  <a:tcPr marL="25748" marR="25748" marT="12874" marB="12874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In Review</a:t>
                      </a:r>
                    </a:p>
                  </a:txBody>
                  <a:tcPr marL="25748" marR="25748" marT="12874" marB="12874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b="1" dirty="0"/>
                        <a:t>Done</a:t>
                      </a:r>
                    </a:p>
                  </a:txBody>
                  <a:tcPr marL="25748" marR="25748" marT="12874" marB="12874" anchor="ctr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7537450"/>
                  </a:ext>
                </a:extLst>
              </a:tr>
              <a:tr h="461080">
                <a:tc>
                  <a:txBody>
                    <a:bodyPr/>
                    <a:lstStyle/>
                    <a:p>
                      <a:r>
                        <a:rPr lang="en-IN" sz="1600" b="1" dirty="0"/>
                        <a:t>Role-Based Access Control (RBAC)</a:t>
                      </a:r>
                      <a:endParaRPr lang="en-IN" sz="1600" dirty="0"/>
                    </a:p>
                  </a:txBody>
                  <a:tcPr anchor="ctr"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Implement access management based on user roles and organizational hierarchy.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5748" marR="25748" marT="12874" marB="1287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5748" marR="25748" marT="12874" marB="12874" anchor="ctr"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5748" marR="25748" marT="12874" marB="12874" anchor="ctr"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8128579"/>
                  </a:ext>
                </a:extLst>
              </a:tr>
              <a:tr h="324464">
                <a:tc>
                  <a:txBody>
                    <a:bodyPr/>
                    <a:lstStyle/>
                    <a:p>
                      <a:r>
                        <a:rPr lang="en-IN" sz="1600" b="1" dirty="0"/>
                        <a:t>Row-Level Security (RLS)</a:t>
                      </a:r>
                      <a:endParaRPr lang="en-IN" sz="1600" dirty="0"/>
                    </a:p>
                  </a:txBody>
                  <a:tcPr anchor="ctr"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Restrict data visibility based on user roles and responsibilities.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5748" marR="25748" marT="12874" marB="1287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5748" marR="25748" marT="12874" marB="12874" anchor="ctr"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5748" marR="25748" marT="12874" marB="12874" anchor="ctr"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8588979"/>
                  </a:ext>
                </a:extLst>
              </a:tr>
              <a:tr h="324464">
                <a:tc>
                  <a:txBody>
                    <a:bodyPr/>
                    <a:lstStyle/>
                    <a:p>
                      <a:r>
                        <a:rPr lang="en-IN" sz="1600" b="1" dirty="0"/>
                        <a:t>Column-Level Security (CLS)</a:t>
                      </a:r>
                      <a:endParaRPr lang="en-IN" sz="1600" dirty="0"/>
                    </a:p>
                  </a:txBody>
                  <a:tcPr anchor="ctr"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Ensure sensitive fields are accessible only to authorized users.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5748" marR="25748" marT="12874" marB="1287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5748" marR="25748" marT="12874" marB="12874" anchor="ctr"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5748" marR="25748" marT="12874" marB="12874" anchor="ctr"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2936429"/>
                  </a:ext>
                </a:extLst>
              </a:tr>
              <a:tr h="324464">
                <a:tc>
                  <a:txBody>
                    <a:bodyPr/>
                    <a:lstStyle/>
                    <a:p>
                      <a:r>
                        <a:rPr lang="en-IN" sz="1600" b="1" dirty="0"/>
                        <a:t>Dynamic Access Rules</a:t>
                      </a:r>
                      <a:endParaRPr lang="en-IN" sz="1600" dirty="0"/>
                    </a:p>
                  </a:txBody>
                  <a:tcPr anchor="ctr"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Automate access rights allocation based on job changes, promotions, and team transfers.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5748" marR="25748" marT="12874" marB="1287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5748" marR="25748" marT="12874" marB="12874" anchor="ctr"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5748" marR="25748" marT="12874" marB="12874" anchor="ctr"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66547206"/>
                  </a:ext>
                </a:extLst>
              </a:tr>
              <a:tr h="324464">
                <a:tc>
                  <a:txBody>
                    <a:bodyPr/>
                    <a:lstStyle/>
                    <a:p>
                      <a:r>
                        <a:rPr lang="en-IN" sz="1600" b="1" dirty="0"/>
                        <a:t>Business Group Access</a:t>
                      </a:r>
                      <a:endParaRPr lang="en-IN" sz="1600" dirty="0"/>
                    </a:p>
                  </a:txBody>
                  <a:tcPr anchor="ctr"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Enable group-based access control for cross-functional collaboration.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5748" marR="25748" marT="12874" marB="1287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5748" marR="25748" marT="12874" marB="12874" anchor="ctr"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5748" marR="25748" marT="12874" marB="12874" anchor="ctr"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3639680"/>
                  </a:ext>
                </a:extLst>
              </a:tr>
              <a:tr h="324464">
                <a:tc>
                  <a:txBody>
                    <a:bodyPr/>
                    <a:lstStyle/>
                    <a:p>
                      <a:r>
                        <a:rPr lang="en-IN" sz="1600" b="1" dirty="0"/>
                        <a:t>Leaderboard Management</a:t>
                      </a:r>
                      <a:endParaRPr lang="en-IN" sz="1600" dirty="0"/>
                    </a:p>
                  </a:txBody>
                  <a:tcPr anchor="ctr"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Provide an overview of access levels and privileges for different stakeholders.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5748" marR="25748" marT="12874" marB="1287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5748" marR="25748" marT="12874" marB="12874" anchor="ctr"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5748" marR="25748" marT="12874" marB="12874" anchor="ctr"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2422480"/>
                  </a:ext>
                </a:extLst>
              </a:tr>
              <a:tr h="253705">
                <a:tc>
                  <a:txBody>
                    <a:bodyPr/>
                    <a:lstStyle/>
                    <a:p>
                      <a:r>
                        <a:rPr lang="en-IN" sz="1600" b="1" dirty="0"/>
                        <a:t>Audit &amp; Logging</a:t>
                      </a:r>
                      <a:endParaRPr lang="en-IN" sz="1600" dirty="0"/>
                    </a:p>
                  </a:txBody>
                  <a:tcPr anchor="ctr"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Monitor access requests, changes, and security breaches.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 marL="25748" marR="25748" marT="12874" marB="1287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 marL="25748" marR="25748" marT="12874" marB="12874" anchor="ctr"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 marL="25748" marR="25748" marT="12874" marB="12874" anchor="ctr"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8792404"/>
                  </a:ext>
                </a:extLst>
              </a:tr>
              <a:tr h="324464">
                <a:tc>
                  <a:txBody>
                    <a:bodyPr/>
                    <a:lstStyle/>
                    <a:p>
                      <a:r>
                        <a:rPr lang="en-IN" sz="1600" b="1" dirty="0"/>
                        <a:t>Access Request Workflow</a:t>
                      </a:r>
                      <a:endParaRPr lang="en-IN" sz="1600" dirty="0"/>
                    </a:p>
                  </a:txBody>
                  <a:tcPr anchor="ctr"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Enable users to request and approve access dynamically.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5748" marR="25748" marT="12874" marB="1287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5748" marR="25748" marT="12874" marB="12874" anchor="ctr"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 marL="25748" marR="25748" marT="12874" marB="12874" anchor="ctr"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4398568"/>
                  </a:ext>
                </a:extLst>
              </a:tr>
              <a:tr h="461080">
                <a:tc>
                  <a:txBody>
                    <a:bodyPr/>
                    <a:lstStyle/>
                    <a:p>
                      <a:r>
                        <a:rPr lang="en-IN" sz="1600" b="1" dirty="0"/>
                        <a:t>Integration with Microsoft Purview</a:t>
                      </a:r>
                      <a:endParaRPr lang="en-IN" sz="1600" dirty="0"/>
                    </a:p>
                  </a:txBody>
                  <a:tcPr anchor="ctr"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Ensure governance and compliance with security policies.</a:t>
                      </a:r>
                    </a:p>
                  </a:txBody>
                  <a:tcPr anchor="ctr"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 marL="25748" marR="25748" marT="12874" marB="12874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 marL="25748" marR="25748" marT="12874" marB="12874" anchor="ctr"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100" dirty="0"/>
                    </a:p>
                  </a:txBody>
                  <a:tcPr marL="25748" marR="25748" marT="12874" marB="12874" anchor="ctr">
                    <a:lnT w="6350" cap="flat" cmpd="sng" algn="ctr">
                      <a:solidFill>
                        <a:schemeClr val="accent6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21550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9031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353C27-C633-7F5C-73D7-3185E8EA1C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IN" dirty="0"/>
              <a:t>AI Adoption - Stages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53C8BA5-AEC3-EE62-356C-D7C53AFF5F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978676"/>
              </p:ext>
            </p:extLst>
          </p:nvPr>
        </p:nvGraphicFramePr>
        <p:xfrm>
          <a:off x="536707" y="823978"/>
          <a:ext cx="11118585" cy="5897161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2223717">
                  <a:extLst>
                    <a:ext uri="{9D8B030D-6E8A-4147-A177-3AD203B41FA5}">
                      <a16:colId xmlns:a16="http://schemas.microsoft.com/office/drawing/2014/main" val="1743293688"/>
                    </a:ext>
                  </a:extLst>
                </a:gridCol>
                <a:gridCol w="2223717">
                  <a:extLst>
                    <a:ext uri="{9D8B030D-6E8A-4147-A177-3AD203B41FA5}">
                      <a16:colId xmlns:a16="http://schemas.microsoft.com/office/drawing/2014/main" val="209352638"/>
                    </a:ext>
                  </a:extLst>
                </a:gridCol>
                <a:gridCol w="2223717">
                  <a:extLst>
                    <a:ext uri="{9D8B030D-6E8A-4147-A177-3AD203B41FA5}">
                      <a16:colId xmlns:a16="http://schemas.microsoft.com/office/drawing/2014/main" val="2089448295"/>
                    </a:ext>
                  </a:extLst>
                </a:gridCol>
                <a:gridCol w="2223717">
                  <a:extLst>
                    <a:ext uri="{9D8B030D-6E8A-4147-A177-3AD203B41FA5}">
                      <a16:colId xmlns:a16="http://schemas.microsoft.com/office/drawing/2014/main" val="1933439310"/>
                    </a:ext>
                  </a:extLst>
                </a:gridCol>
                <a:gridCol w="2223717">
                  <a:extLst>
                    <a:ext uri="{9D8B030D-6E8A-4147-A177-3AD203B41FA5}">
                      <a16:colId xmlns:a16="http://schemas.microsoft.com/office/drawing/2014/main" val="2127104085"/>
                    </a:ext>
                  </a:extLst>
                </a:gridCol>
              </a:tblGrid>
              <a:tr h="199103">
                <a:tc>
                  <a:txBody>
                    <a:bodyPr/>
                    <a:lstStyle/>
                    <a:p>
                      <a:pPr marL="228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600" kern="100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/>
                        </a:rPr>
                        <a:t>Feature/Aspect</a:t>
                      </a:r>
                      <a:endParaRPr lang="en-IN" sz="2400" kern="1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02" marR="9502" marT="9502" marB="9502" anchor="ctr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Fabric Copilot</a:t>
                      </a:r>
                      <a:endParaRPr lang="en-IN" sz="3200" kern="1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02" marR="9502" marT="9502" marB="9502" anchor="ctr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Copilot Chat</a:t>
                      </a:r>
                      <a:endParaRPr lang="en-IN" sz="3200" kern="1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02" marR="9502" marT="9502" marB="9502" anchor="ctr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Copilot Studio</a:t>
                      </a:r>
                      <a:endParaRPr lang="en-IN" sz="3200" kern="1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02" marR="9502" marT="9502" marB="9502" anchor="ctr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 dirty="0">
                          <a:solidFill>
                            <a:schemeClr val="accent5">
                              <a:lumMod val="20000"/>
                              <a:lumOff val="80000"/>
                            </a:schemeClr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Azure AI Services (Foundry)</a:t>
                      </a:r>
                      <a:endParaRPr lang="en-IN" sz="3200" kern="100" dirty="0">
                        <a:solidFill>
                          <a:schemeClr val="accent5">
                            <a:lumMod val="20000"/>
                            <a:lumOff val="80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02" marR="9502" marT="9502" marB="9502" anchor="ctr"/>
                </a:tc>
                <a:extLst>
                  <a:ext uri="{0D108BD9-81ED-4DB2-BD59-A6C34878D82A}">
                    <a16:rowId xmlns:a16="http://schemas.microsoft.com/office/drawing/2014/main" val="3691536051"/>
                  </a:ext>
                </a:extLst>
              </a:tr>
              <a:tr h="380767">
                <a:tc>
                  <a:txBody>
                    <a:bodyPr/>
                    <a:lstStyle/>
                    <a:p>
                      <a:pPr marL="228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solidFill>
                            <a:schemeClr val="bg1"/>
                          </a:solidFill>
                          <a:effectLst/>
                        </a:rPr>
                        <a:t>Primary Purpose</a:t>
                      </a:r>
                      <a:endParaRPr lang="en-IN" sz="180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02" marR="9502" marT="9502" marB="9502" anchor="ctr">
                    <a:solidFill>
                      <a:srgbClr val="135D91"/>
                    </a:solidFill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</a:rPr>
                        <a:t>Data analytics and business intelligence</a:t>
                      </a:r>
                      <a:endParaRPr lang="en-IN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02" marR="9502" marT="9502" marB="9502" anchor="ctr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</a:rPr>
                        <a:t>Conversational AI for applications</a:t>
                      </a:r>
                      <a:endParaRPr lang="en-IN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02" marR="9502" marT="9502" marB="9502" anchor="ctr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</a:rPr>
                        <a:t>Custom AI app development</a:t>
                      </a:r>
                      <a:endParaRPr lang="en-IN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02" marR="9502" marT="9502" marB="9502" anchor="ctr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Building and deploying AI/ML models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02" marR="9502" marT="9502" marB="9502" anchor="ctr"/>
                </a:tc>
                <a:extLst>
                  <a:ext uri="{0D108BD9-81ED-4DB2-BD59-A6C34878D82A}">
                    <a16:rowId xmlns:a16="http://schemas.microsoft.com/office/drawing/2014/main" val="1198873672"/>
                  </a:ext>
                </a:extLst>
              </a:tr>
              <a:tr h="380767">
                <a:tc>
                  <a:txBody>
                    <a:bodyPr/>
                    <a:lstStyle/>
                    <a:p>
                      <a:pPr marL="228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solidFill>
                            <a:schemeClr val="bg1"/>
                          </a:solidFill>
                          <a:effectLst/>
                        </a:rPr>
                        <a:t>Integration with Microsoft Tools</a:t>
                      </a:r>
                      <a:endParaRPr lang="en-IN" sz="180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02" marR="9502" marT="9502" marB="9502" anchor="ctr">
                    <a:solidFill>
                      <a:srgbClr val="135D91"/>
                    </a:solidFill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</a:rPr>
                        <a:t>Deep integration with Microsoft Fabric</a:t>
                      </a:r>
                      <a:endParaRPr lang="en-IN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02" marR="9502" marT="9502" marB="9502" anchor="ctr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</a:rPr>
                        <a:t>Integrated into Microsoft 365 apps</a:t>
                      </a:r>
                      <a:endParaRPr lang="en-IN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02" marR="9502" marT="9502" marB="9502" anchor="ctr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</a:rPr>
                        <a:t>Integrated with Azure DevOps, GitHub</a:t>
                      </a:r>
                      <a:endParaRPr lang="en-IN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02" marR="9502" marT="9502" marB="9502" anchor="ctr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</a:rPr>
                        <a:t>Integrated with Azure ecosystem</a:t>
                      </a:r>
                      <a:endParaRPr lang="en-IN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02" marR="9502" marT="9502" marB="9502" anchor="ctr"/>
                </a:tc>
                <a:extLst>
                  <a:ext uri="{0D108BD9-81ED-4DB2-BD59-A6C34878D82A}">
                    <a16:rowId xmlns:a16="http://schemas.microsoft.com/office/drawing/2014/main" val="2787615050"/>
                  </a:ext>
                </a:extLst>
              </a:tr>
              <a:tr h="380767">
                <a:tc>
                  <a:txBody>
                    <a:bodyPr/>
                    <a:lstStyle/>
                    <a:p>
                      <a:pPr marL="228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solidFill>
                            <a:schemeClr val="bg1"/>
                          </a:solidFill>
                          <a:effectLst/>
                        </a:rPr>
                        <a:t>Key Capabilities</a:t>
                      </a:r>
                      <a:endParaRPr lang="en-IN" sz="180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02" marR="9502" marT="9502" marB="9502" anchor="ctr">
                    <a:solidFill>
                      <a:srgbClr val="135D91"/>
                    </a:solidFill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</a:rPr>
                        <a:t>Data analysis, predictive insights</a:t>
                      </a:r>
                      <a:endParaRPr lang="en-IN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02" marR="9502" marT="9502" marB="9502" anchor="ctr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</a:rPr>
                        <a:t>Real-time Q&amp;A, contextual chat</a:t>
                      </a:r>
                      <a:endParaRPr lang="en-IN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02" marR="9502" marT="9502" marB="9502" anchor="ctr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Low-code/no-code AI app creation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02" marR="9502" marT="9502" marB="9502" anchor="ctr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</a:rPr>
                        <a:t>Custom AI model training, deployment</a:t>
                      </a:r>
                      <a:endParaRPr lang="en-IN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02" marR="9502" marT="9502" marB="9502" anchor="ctr"/>
                </a:tc>
                <a:extLst>
                  <a:ext uri="{0D108BD9-81ED-4DB2-BD59-A6C34878D82A}">
                    <a16:rowId xmlns:a16="http://schemas.microsoft.com/office/drawing/2014/main" val="862352685"/>
                  </a:ext>
                </a:extLst>
              </a:tr>
              <a:tr h="199103">
                <a:tc>
                  <a:txBody>
                    <a:bodyPr/>
                    <a:lstStyle/>
                    <a:p>
                      <a:pPr marL="228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solidFill>
                            <a:schemeClr val="bg1"/>
                          </a:solidFill>
                          <a:effectLst/>
                        </a:rPr>
                        <a:t>Customization</a:t>
                      </a:r>
                      <a:endParaRPr lang="en-IN" sz="180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02" marR="9502" marT="9502" marB="9502" anchor="ctr">
                    <a:solidFill>
                      <a:srgbClr val="135D91"/>
                    </a:solidFill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</a:rPr>
                        <a:t>Moderate customization</a:t>
                      </a:r>
                      <a:endParaRPr lang="en-IN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02" marR="9502" marT="9502" marB="9502" anchor="ctr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</a:rPr>
                        <a:t>Limited to conversation flows</a:t>
                      </a:r>
                      <a:endParaRPr lang="en-IN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02" marR="9502" marT="9502" marB="9502" anchor="ctr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High customization, custom models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02" marR="9502" marT="9502" marB="9502" anchor="ctr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</a:rPr>
                        <a:t>Full customization of AI/ML models</a:t>
                      </a:r>
                      <a:endParaRPr lang="en-IN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02" marR="9502" marT="9502" marB="9502" anchor="ctr"/>
                </a:tc>
                <a:extLst>
                  <a:ext uri="{0D108BD9-81ED-4DB2-BD59-A6C34878D82A}">
                    <a16:rowId xmlns:a16="http://schemas.microsoft.com/office/drawing/2014/main" val="1177702221"/>
                  </a:ext>
                </a:extLst>
              </a:tr>
              <a:tr h="199103">
                <a:tc>
                  <a:txBody>
                    <a:bodyPr/>
                    <a:lstStyle/>
                    <a:p>
                      <a:pPr marL="228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solidFill>
                            <a:schemeClr val="bg1"/>
                          </a:solidFill>
                          <a:effectLst/>
                        </a:rPr>
                        <a:t>User Interface</a:t>
                      </a:r>
                      <a:endParaRPr lang="en-IN" sz="1800" kern="10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02" marR="9502" marT="9502" marB="9502" anchor="ctr">
                    <a:solidFill>
                      <a:srgbClr val="135D91"/>
                    </a:solidFill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</a:rPr>
                        <a:t>Power BI-like dashboards</a:t>
                      </a:r>
                      <a:endParaRPr lang="en-IN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02" marR="9502" marT="9502" marB="9502" anchor="ctr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</a:rPr>
                        <a:t>Chat-based interface</a:t>
                      </a:r>
                      <a:endParaRPr lang="en-IN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02" marR="9502" marT="9502" marB="9502" anchor="ctr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Visual interface for app building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02" marR="9502" marT="9502" marB="9502" anchor="ctr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API-driven, coding environment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02" marR="9502" marT="9502" marB="9502" anchor="ctr"/>
                </a:tc>
                <a:extLst>
                  <a:ext uri="{0D108BD9-81ED-4DB2-BD59-A6C34878D82A}">
                    <a16:rowId xmlns:a16="http://schemas.microsoft.com/office/drawing/2014/main" val="1706565921"/>
                  </a:ext>
                </a:extLst>
              </a:tr>
              <a:tr h="380767">
                <a:tc>
                  <a:txBody>
                    <a:bodyPr/>
                    <a:lstStyle/>
                    <a:p>
                      <a:pPr marL="228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solidFill>
                            <a:schemeClr val="bg1"/>
                          </a:solidFill>
                          <a:effectLst/>
                        </a:rPr>
                        <a:t>Data Handling</a:t>
                      </a:r>
                      <a:endParaRPr lang="en-IN" sz="180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02" marR="9502" marT="9502" marB="9502" anchor="ctr">
                    <a:solidFill>
                      <a:srgbClr val="135D91"/>
                    </a:solidFill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</a:rPr>
                        <a:t>Works with Microsoft Fabric data</a:t>
                      </a:r>
                      <a:endParaRPr lang="en-IN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02" marR="9502" marT="9502" marB="9502" anchor="ctr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</a:rPr>
                        <a:t>Uses context from integrated apps</a:t>
                      </a:r>
                      <a:endParaRPr lang="en-IN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02" marR="9502" marT="9502" marB="9502" anchor="ctr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</a:rPr>
                        <a:t>Can access Azure data services</a:t>
                      </a:r>
                      <a:endParaRPr lang="en-IN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02" marR="9502" marT="9502" marB="9502" anchor="ctr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Supports various data sources via Azure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02" marR="9502" marT="9502" marB="9502" anchor="ctr"/>
                </a:tc>
                <a:extLst>
                  <a:ext uri="{0D108BD9-81ED-4DB2-BD59-A6C34878D82A}">
                    <a16:rowId xmlns:a16="http://schemas.microsoft.com/office/drawing/2014/main" val="1905753195"/>
                  </a:ext>
                </a:extLst>
              </a:tr>
              <a:tr h="380767">
                <a:tc>
                  <a:txBody>
                    <a:bodyPr/>
                    <a:lstStyle/>
                    <a:p>
                      <a:pPr marL="228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solidFill>
                            <a:schemeClr val="bg1"/>
                          </a:solidFill>
                          <a:effectLst/>
                        </a:rPr>
                        <a:t>AI Model Control</a:t>
                      </a:r>
                      <a:endParaRPr lang="en-IN" sz="180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02" marR="9502" marT="9502" marB="9502" anchor="ctr">
                    <a:solidFill>
                      <a:srgbClr val="135D91"/>
                    </a:solidFill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</a:rPr>
                        <a:t>Pre-built models, minimal tweaking</a:t>
                      </a:r>
                      <a:endParaRPr lang="en-IN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02" marR="9502" marT="9502" marB="9502" anchor="ctr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</a:rPr>
                        <a:t>Pre-built conversational models</a:t>
                      </a:r>
                      <a:endParaRPr lang="en-IN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02" marR="9502" marT="9502" marB="9502" anchor="ctr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Custom models, pre-trained options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02" marR="9502" marT="9502" marB="9502" anchor="ctr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Custom model training and deployment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02" marR="9502" marT="9502" marB="9502" anchor="ctr"/>
                </a:tc>
                <a:extLst>
                  <a:ext uri="{0D108BD9-81ED-4DB2-BD59-A6C34878D82A}">
                    <a16:rowId xmlns:a16="http://schemas.microsoft.com/office/drawing/2014/main" val="3979297863"/>
                  </a:ext>
                </a:extLst>
              </a:tr>
              <a:tr h="381238">
                <a:tc>
                  <a:txBody>
                    <a:bodyPr/>
                    <a:lstStyle/>
                    <a:p>
                      <a:pPr marL="228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solidFill>
                            <a:schemeClr val="bg1"/>
                          </a:solidFill>
                          <a:effectLst/>
                        </a:rPr>
                        <a:t>Typical Use Cases</a:t>
                      </a:r>
                      <a:endParaRPr lang="en-IN" sz="180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02" marR="9502" marT="9502" marB="9502" anchor="ctr">
                    <a:solidFill>
                      <a:srgbClr val="135D91"/>
                    </a:solidFill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</a:rPr>
                        <a:t>Data exploration, insights generation</a:t>
                      </a:r>
                      <a:endParaRPr lang="en-IN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02" marR="9502" marT="9502" marB="9502" anchor="ctr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</a:rPr>
                        <a:t>Customer support, information lookup</a:t>
                      </a:r>
                      <a:endParaRPr lang="en-IN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02" marR="9502" marT="9502" marB="9502" anchor="ctr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</a:rPr>
                        <a:t>Building AI-driven applications</a:t>
                      </a:r>
                      <a:endParaRPr lang="en-IN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02" marR="9502" marT="9502" marB="9502" anchor="ctr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</a:rPr>
                        <a:t>Predictive modelling, custom AI development</a:t>
                      </a:r>
                      <a:endParaRPr lang="en-IN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02" marR="9502" marT="9502" marB="9502" anchor="ctr"/>
                </a:tc>
                <a:extLst>
                  <a:ext uri="{0D108BD9-81ED-4DB2-BD59-A6C34878D82A}">
                    <a16:rowId xmlns:a16="http://schemas.microsoft.com/office/drawing/2014/main" val="1685911788"/>
                  </a:ext>
                </a:extLst>
              </a:tr>
              <a:tr h="381238">
                <a:tc>
                  <a:txBody>
                    <a:bodyPr/>
                    <a:lstStyle/>
                    <a:p>
                      <a:pPr marL="228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solidFill>
                            <a:schemeClr val="bg1"/>
                          </a:solidFill>
                          <a:effectLst/>
                        </a:rPr>
                        <a:t>Deployment Flexibility</a:t>
                      </a:r>
                      <a:endParaRPr lang="en-IN" sz="180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02" marR="9502" marT="9502" marB="9502" anchor="ctr">
                    <a:solidFill>
                      <a:srgbClr val="135D91"/>
                    </a:solidFill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</a:rPr>
                        <a:t>Cloud-based within Microsoft ecosystem</a:t>
                      </a:r>
                      <a:endParaRPr lang="en-IN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02" marR="9502" marT="9502" marB="9502" anchor="ctr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</a:rPr>
                        <a:t>Cloud-based</a:t>
                      </a:r>
                      <a:endParaRPr lang="en-IN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02" marR="9502" marT="9502" marB="9502" anchor="ctr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</a:rPr>
                        <a:t>Cloud and on-premises options</a:t>
                      </a:r>
                      <a:endParaRPr lang="en-IN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02" marR="9502" marT="9502" marB="9502" anchor="ctr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Cloud, on-premises, or hybrid deployment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02" marR="9502" marT="9502" marB="9502" anchor="ctr"/>
                </a:tc>
                <a:extLst>
                  <a:ext uri="{0D108BD9-81ED-4DB2-BD59-A6C34878D82A}">
                    <a16:rowId xmlns:a16="http://schemas.microsoft.com/office/drawing/2014/main" val="3268990395"/>
                  </a:ext>
                </a:extLst>
              </a:tr>
              <a:tr h="381238">
                <a:tc>
                  <a:txBody>
                    <a:bodyPr/>
                    <a:lstStyle/>
                    <a:p>
                      <a:pPr marL="228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solidFill>
                            <a:schemeClr val="bg1"/>
                          </a:solidFill>
                          <a:effectLst/>
                        </a:rPr>
                        <a:t>Ease of Use</a:t>
                      </a:r>
                      <a:endParaRPr lang="en-IN" sz="180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02" marR="9502" marT="9502" marB="9502" anchor="ctr">
                    <a:solidFill>
                      <a:srgbClr val="135D91"/>
                    </a:solidFill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</a:rPr>
                        <a:t>User-friendly, requires minimal AI knowledge</a:t>
                      </a:r>
                      <a:endParaRPr lang="en-IN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02" marR="9502" marT="9502" marB="9502" anchor="ctr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</a:rPr>
                        <a:t>Easy for end-users</a:t>
                      </a:r>
                      <a:endParaRPr lang="en-IN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02" marR="9502" marT="9502" marB="9502" anchor="ctr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</a:rPr>
                        <a:t>Designed for ease of use by developers</a:t>
                      </a:r>
                      <a:endParaRPr lang="en-IN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02" marR="9502" marT="9502" marB="9502" anchor="ctr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Requires AI/ML expertise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02" marR="9502" marT="9502" marB="9502" anchor="ctr"/>
                </a:tc>
                <a:extLst>
                  <a:ext uri="{0D108BD9-81ED-4DB2-BD59-A6C34878D82A}">
                    <a16:rowId xmlns:a16="http://schemas.microsoft.com/office/drawing/2014/main" val="3136437908"/>
                  </a:ext>
                </a:extLst>
              </a:tr>
              <a:tr h="381238">
                <a:tc>
                  <a:txBody>
                    <a:bodyPr/>
                    <a:lstStyle/>
                    <a:p>
                      <a:pPr marL="228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solidFill>
                            <a:schemeClr val="bg1"/>
                          </a:solidFill>
                          <a:effectLst/>
                        </a:rPr>
                        <a:t>Cost Structure</a:t>
                      </a:r>
                      <a:endParaRPr lang="en-IN" sz="180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02" marR="9502" marT="9502" marB="9502" anchor="ctr">
                    <a:solidFill>
                      <a:srgbClr val="135D91"/>
                    </a:solidFill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</a:rPr>
                        <a:t>Based on Microsoft Fabric subscription</a:t>
                      </a:r>
                      <a:endParaRPr lang="en-IN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02" marR="9502" marT="9502" marB="9502" anchor="ctr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</a:rPr>
                        <a:t>Tied to Microsoft 365 subscriptions</a:t>
                      </a:r>
                      <a:endParaRPr lang="en-IN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02" marR="9502" marT="9502" marB="9502" anchor="ctr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</a:rPr>
                        <a:t>Azure consumption-based pricing</a:t>
                      </a:r>
                      <a:endParaRPr lang="en-IN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02" marR="9502" marT="9502" marB="9502" anchor="ctr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>
                          <a:effectLst/>
                        </a:rPr>
                        <a:t>Pay-as-you-go or reserved capacity in Azure</a:t>
                      </a:r>
                      <a:endParaRPr lang="en-IN" sz="1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02" marR="9502" marT="9502" marB="9502" anchor="ctr"/>
                </a:tc>
                <a:extLst>
                  <a:ext uri="{0D108BD9-81ED-4DB2-BD59-A6C34878D82A}">
                    <a16:rowId xmlns:a16="http://schemas.microsoft.com/office/drawing/2014/main" val="869620713"/>
                  </a:ext>
                </a:extLst>
              </a:tr>
              <a:tr h="995750">
                <a:tc>
                  <a:txBody>
                    <a:bodyPr/>
                    <a:lstStyle/>
                    <a:p>
                      <a:pPr marL="228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solidFill>
                            <a:schemeClr val="bg1"/>
                          </a:solidFill>
                          <a:effectLst/>
                        </a:rPr>
                        <a:t>Limitations</a:t>
                      </a:r>
                      <a:endParaRPr lang="en-IN" sz="1800" kern="100" dirty="0">
                        <a:solidFill>
                          <a:schemeClr val="bg1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02" marR="9502" marT="9502" marB="9502" anchor="ctr">
                    <a:solidFill>
                      <a:srgbClr val="135D91"/>
                    </a:solidFill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</a:rPr>
                        <a:t>Limited to Microsoft Fabric ecosystem. </a:t>
                      </a:r>
                      <a:endParaRPr lang="en-IN" sz="1800" kern="100" dirty="0">
                        <a:effectLst/>
                      </a:endParaRPr>
                    </a:p>
                    <a:p>
                      <a:pPr marL="228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</a:rPr>
                        <a:t>Less control over AI models</a:t>
                      </a:r>
                      <a:endParaRPr lang="en-IN" sz="1800" kern="100" dirty="0">
                        <a:effectLst/>
                      </a:endParaRPr>
                    </a:p>
                    <a:p>
                      <a:pPr marL="228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</a:rPr>
                        <a:t> </a:t>
                      </a:r>
                      <a:endParaRPr lang="en-IN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02" marR="9502" marT="9502" marB="9502" anchor="ctr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</a:rPr>
                        <a:t>Restricted to pre-defined conversation models; limited outside Microsoft 365 apps</a:t>
                      </a:r>
                      <a:endParaRPr lang="en-IN" sz="1800" kern="100" dirty="0">
                        <a:effectLst/>
                      </a:endParaRPr>
                    </a:p>
                    <a:p>
                      <a:pPr marL="228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</a:rPr>
                        <a:t> </a:t>
                      </a:r>
                      <a:endParaRPr lang="en-IN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02" marR="9502" marT="9502" marB="9502" anchor="ctr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</a:rPr>
                        <a:t>Requires Azure knowledge, complex for non-developers</a:t>
                      </a:r>
                      <a:endParaRPr lang="en-IN" sz="1800" kern="100" dirty="0">
                        <a:effectLst/>
                      </a:endParaRPr>
                    </a:p>
                    <a:p>
                      <a:pPr marL="228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</a:rPr>
                        <a:t> </a:t>
                      </a:r>
                      <a:endParaRPr lang="en-IN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02" marR="9502" marT="9502" marB="9502" anchor="ctr"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</a:rPr>
                        <a:t>Requires significant AI/ML expertise, higher costs for large-scale deployments</a:t>
                      </a:r>
                      <a:endParaRPr lang="en-IN" sz="1800" kern="100" dirty="0">
                        <a:effectLst/>
                      </a:endParaRPr>
                    </a:p>
                    <a:p>
                      <a:pPr marL="228600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200" kern="100" dirty="0">
                          <a:effectLst/>
                        </a:rPr>
                        <a:t> </a:t>
                      </a:r>
                      <a:endParaRPr lang="en-IN" sz="1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02" marR="9502" marT="9502" marB="9502" anchor="ctr"/>
                </a:tc>
                <a:extLst>
                  <a:ext uri="{0D108BD9-81ED-4DB2-BD59-A6C34878D82A}">
                    <a16:rowId xmlns:a16="http://schemas.microsoft.com/office/drawing/2014/main" val="435963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9279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lor Theme_copy">
      <a:dk1>
        <a:srgbClr val="252D30"/>
      </a:dk1>
      <a:lt1>
        <a:srgbClr val="FFFFFF"/>
      </a:lt1>
      <a:dk2>
        <a:srgbClr val="ACA9AF"/>
      </a:dk2>
      <a:lt2>
        <a:srgbClr val="E8E5E9"/>
      </a:lt2>
      <a:accent1>
        <a:srgbClr val="135D91"/>
      </a:accent1>
      <a:accent2>
        <a:srgbClr val="1668A1"/>
      </a:accent2>
      <a:accent3>
        <a:srgbClr val="1A77B9"/>
      </a:accent3>
      <a:accent4>
        <a:srgbClr val="1782CA"/>
      </a:accent4>
      <a:accent5>
        <a:srgbClr val="138BDB"/>
      </a:accent5>
      <a:accent6>
        <a:srgbClr val="8C8E91"/>
      </a:accent6>
      <a:hlink>
        <a:srgbClr val="1A77B9"/>
      </a:hlink>
      <a:folHlink>
        <a:srgbClr val="138BDB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BCA14ABF97AA4293E2E6A6450F4C0C" ma:contentTypeVersion="14" ma:contentTypeDescription="Create a new document." ma:contentTypeScope="" ma:versionID="a10fc3a9bb84d8ff2fcd530749b7bb65">
  <xsd:schema xmlns:xsd="http://www.w3.org/2001/XMLSchema" xmlns:xs="http://www.w3.org/2001/XMLSchema" xmlns:p="http://schemas.microsoft.com/office/2006/metadata/properties" xmlns:ns2="e5c20ea1-a787-4d77-845e-6de0e7c77029" xmlns:ns3="3c3df6ba-0ac1-4b00-ab76-30b8d7d83739" targetNamespace="http://schemas.microsoft.com/office/2006/metadata/properties" ma:root="true" ma:fieldsID="f2708a2066377539fd4aecc7628525f2" ns2:_="" ns3:_="">
    <xsd:import namespace="e5c20ea1-a787-4d77-845e-6de0e7c77029"/>
    <xsd:import namespace="3c3df6ba-0ac1-4b00-ab76-30b8d7d8373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c20ea1-a787-4d77-845e-6de0e7c7702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ad658c15-9a14-4469-aabb-3674b76b2e7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3df6ba-0ac1-4b00-ab76-30b8d7d83739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35fa2f0a-6540-41f8-8df8-419fd9fbc87d}" ma:internalName="TaxCatchAll" ma:showField="CatchAllData" ma:web="3c3df6ba-0ac1-4b00-ab76-30b8d7d8373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c3df6ba-0ac1-4b00-ab76-30b8d7d83739" xsi:nil="true"/>
    <lcf76f155ced4ddcb4097134ff3c332f xmlns="e5c20ea1-a787-4d77-845e-6de0e7c77029">
      <Terms xmlns="http://schemas.microsoft.com/office/infopath/2007/PartnerControls"/>
    </lcf76f155ced4ddcb4097134ff3c332f>
    <SharedWithUsers xmlns="3c3df6ba-0ac1-4b00-ab76-30b8d7d83739">
      <UserInfo>
        <DisplayName>Navendu</DisplayName>
        <AccountId>261</AccountId>
        <AccountType/>
      </UserInfo>
      <UserInfo>
        <DisplayName>social</DisplayName>
        <AccountId>65</AccountId>
        <AccountType/>
      </UserInfo>
      <UserInfo>
        <DisplayName>Vivek Gupta</DisplayName>
        <AccountId>14</AccountId>
        <AccountType/>
      </UserInfo>
      <UserInfo>
        <DisplayName>Jessica Jawa</DisplayName>
        <AccountId>292</AccountId>
        <AccountType/>
      </UserInfo>
      <UserInfo>
        <DisplayName>Udit Jangid</DisplayName>
        <AccountId>72</AccountId>
        <AccountType/>
      </UserInfo>
    </SharedWithUsers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74B2553-C16C-4840-81EC-F65A0FEE4E36}">
  <ds:schemaRefs>
    <ds:schemaRef ds:uri="3c3df6ba-0ac1-4b00-ab76-30b8d7d83739"/>
    <ds:schemaRef ds:uri="e5c20ea1-a787-4d77-845e-6de0e7c7702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A4359F2-9431-4070-9907-237CCCA6956A}">
  <ds:schemaRefs>
    <ds:schemaRef ds:uri="http://purl.org/dc/elements/1.1/"/>
    <ds:schemaRef ds:uri="http://schemas.microsoft.com/office/2006/metadata/properties"/>
    <ds:schemaRef ds:uri="3c3df6ba-0ac1-4b00-ab76-30b8d7d83739"/>
    <ds:schemaRef ds:uri="http://purl.org/dc/dcmitype/"/>
    <ds:schemaRef ds:uri="http://purl.org/dc/terms/"/>
    <ds:schemaRef ds:uri="http://schemas.microsoft.com/office/infopath/2007/PartnerControls"/>
    <ds:schemaRef ds:uri="e5c20ea1-a787-4d77-845e-6de0e7c77029"/>
    <ds:schemaRef ds:uri="http://schemas.microsoft.com/office/2006/documentManagement/type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957E828-7965-4B33-A84B-058831D62C7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819</TotalTime>
  <Words>1793</Words>
  <Application>Microsoft Office PowerPoint</Application>
  <PresentationFormat>Widescreen</PresentationFormat>
  <Paragraphs>225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Aptos</vt:lpstr>
      <vt:lpstr>Arial</vt:lpstr>
      <vt:lpstr>Bradley Hand ITC</vt:lpstr>
      <vt:lpstr>Calibri</vt:lpstr>
      <vt:lpstr>Courier New</vt:lpstr>
      <vt:lpstr>Lexend SemiBold</vt:lpstr>
      <vt:lpstr>Montserrat</vt:lpstr>
      <vt:lpstr>Montserrat Classic Bold</vt:lpstr>
      <vt:lpstr>Montserrat ExtraBold</vt:lpstr>
      <vt:lpstr>Nunito Sans SemiBold</vt:lpstr>
      <vt:lpstr>Poppins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Abhinav Aggarwal</dc:creator>
  <cp:lastModifiedBy>Abhishek Jain</cp:lastModifiedBy>
  <cp:revision>3</cp:revision>
  <dcterms:created xsi:type="dcterms:W3CDTF">2024-06-26T07:06:40Z</dcterms:created>
  <dcterms:modified xsi:type="dcterms:W3CDTF">2025-06-13T13:27:33Z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0x01010016BCA14ABF97AA4293E2E6A6450F4C0C</vt:lpwstr>
  </property>
  <property fmtid="{D5CDD505-2E9C-101B-9397-08002B2CF9AE}" pid="3" name="MediaServiceImageTags">
    <vt:lpwstr/>
  </property>
</Properties>
</file>