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78" y="8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a6d7b17f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a6d7b17f3_0_5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a6d7b17f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a6d7b17f3_0_6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a6d7b17f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a6d7b17f3_0_7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6d7b17f3_0_8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7a6d7b17f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a6d7b17f3_0_10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7a6d7b17f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a6d7b17f3_0_10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7a6d7b17f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6d7b17f3_0_11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7a6d7b17f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6d7b17f3_0_12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7a6d7b17f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a6d7b17f3_0_13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a6d7b17f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7a6d7b17f3_0_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g7a6d7b17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7a6d7b17f3_0_1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7a6d7b17f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7a6d7b17f3_0_7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7a6d7b17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7a6d7b17f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7a6d7b17f3_0_3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6d7b17f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6d7b17f3_0_4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6d7b17f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6d7b17f3_0_4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foursquar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utimehta/zomato-restaurants-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" name="Google Shape;22;p3"/>
          <p:cNvSpPr txBox="1"/>
          <p:nvPr/>
        </p:nvSpPr>
        <p:spPr>
          <a:xfrm>
            <a:off x="683825" y="1317075"/>
            <a:ext cx="7517100" cy="16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1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Explore Zomato restaurants dataset in the city of New Delhi</a:t>
            </a:r>
            <a:endParaRPr b="1"/>
          </a:p>
          <a:p>
            <a:pPr marL="0" marR="0" lvl="0" indent="0" algn="l" rtl="0">
              <a:lnSpc>
                <a:spcPct val="104190"/>
              </a:lnSpc>
              <a:spcBef>
                <a:spcPts val="648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08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1: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06075"/>
            <a:ext cx="9144001" cy="29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Indian restaurants are most recommended venues nearby the locations.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2: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is recommended for the Hotel and Nightclubs venues areas: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1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3: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seems like pizza place,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4:</a:t>
            </a:r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It’s most recommended for cafes</a:t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5: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0" y="1181850"/>
            <a:ext cx="91440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Fast food, cafes are the most recommended venues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98450"/>
            <a:ext cx="9144000" cy="28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1181850"/>
            <a:ext cx="9144000" cy="3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Chanakyapuri, Pitampura, Safdarjung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some of the best neighborhoods for Chinese cuisine.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Panchsheel park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Nehru place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have the best Chinese Restaurant.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Connaught place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Rajouri garden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Malviya nagar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are the best places for edible person.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Greater kailash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Feroze shah road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Saket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have best rated restaurants in New Delhi.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455600" y="1043075"/>
            <a:ext cx="8140800" cy="3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Delhi is the capital city of India. It is a part of the city of Delhi’s 11 districts. The city itself has a population of 257,803. However, the much larger metro area has a population that exceeds 26 million.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With its diverse culture , comes diverse food items. There are many restaurants in New Delhi City, each belonging to different categories like Chinese , Italian , French etc.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 as part of this project , we will list and visualize all major parts of New Delhi City 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397425" y="532950"/>
            <a:ext cx="81990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Objectives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455600" y="654175"/>
            <a:ext cx="8140800" cy="3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2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highlight>
                  <a:srgbClr val="FFFFFF"/>
                </a:highlight>
              </a:rPr>
              <a:t>Questions that can be asked using the above mentioned datasets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is best location in New Delhi City for Chinese Cuisine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areas have large number of Chinese Restaurant Market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all areas have less number of restaurant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Which is the best place to stay if I prefer Chinese Cuisine 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places are have best restaurant in New Delhi?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this project we need the following data 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Delhi Restaurants data that contains list Locality, Restaurant name,Rating along with their latitude and longitude.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 kaggel dataset</a:t>
            </a:r>
            <a:endParaRPr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This data set contains the required information. And we will use this data set to explore various locality of new delhi city.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Nearby places in each locality of new delhi city.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Data source : </a:t>
            </a:r>
            <a:r>
              <a:rPr lang="en-US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/>
              </a:rPr>
              <a:t>Fousquare API</a:t>
            </a:r>
            <a:endParaRPr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Description : By using this api we will get all the venues in each neighborhood.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/>
        </p:nvSpPr>
        <p:spPr>
          <a:xfrm>
            <a:off x="397425" y="542250"/>
            <a:ext cx="80313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Approach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717300" y="1097800"/>
            <a:ext cx="7709400" cy="3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302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Collect the new </a:t>
            </a:r>
            <a:r>
              <a:rPr lang="en-US" sz="1600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delhi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city data from </a:t>
            </a:r>
            <a:r>
              <a:rPr lang="en-US" sz="1600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Zomato </a:t>
            </a:r>
            <a:r>
              <a:rPr lang="en-US" sz="1600" dirty="0" err="1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kaggel</a:t>
            </a:r>
            <a:r>
              <a:rPr lang="en-US" sz="1600" dirty="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 dataset</a:t>
            </a:r>
            <a:endParaRPr sz="1600" dirty="0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</a:t>
            </a:r>
            <a:r>
              <a:rPr lang="en-US" sz="1600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FourSquare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API we will find all venues for each neighborhood.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Filter out all venues that are nearby by locality.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Using aggregative rating for each </a:t>
            </a:r>
            <a:r>
              <a:rPr lang="en-US" sz="1600" dirty="0" err="1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resturant</a:t>
            </a: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to find the best places.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60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Visualize the Ranking of neighborhoods using folium library(python)</a:t>
            </a:r>
            <a:endParaRPr sz="160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/>
        </p:nvSpPr>
        <p:spPr>
          <a:xfrm>
            <a:off x="397425" y="542250"/>
            <a:ext cx="8031300" cy="39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On-screen Show (16:9)</PresentationFormat>
  <Paragraphs>45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Georgia</vt:lpstr>
      <vt:lpstr>Calibri</vt:lpstr>
      <vt:lpstr>Roboto</vt:lpstr>
      <vt:lpstr>Arial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Adarsh Singh Dikhit</cp:lastModifiedBy>
  <cp:revision>1</cp:revision>
  <dcterms:modified xsi:type="dcterms:W3CDTF">2020-11-02T12:52:12Z</dcterms:modified>
</cp:coreProperties>
</file>