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ublic.tableau.com/views/Retail_16768726470070/Story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Retail</a:t>
            </a:r>
            <a:endParaRPr lang="en-US" dirty="0">
              <a:hlinkClick r:id="rId1"/>
            </a:endParaRP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ADARSHA C V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Retail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1</cp:revision>
  <dcterms:created xsi:type="dcterms:W3CDTF">2023-02-20T06:00:00Z</dcterms:created>
  <dcterms:modified xsi:type="dcterms:W3CDTF">2023-02-20T06:01:01Z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A71A9DCE4D0F4C8AA5104D0C481D7017</vt:lpwstr>
  </property>
  <property fmtid="{D5CDD505-2E9C-101B-9397-08002B2CF9AE}" pid="3" name="KSOProductBuildVer">
    <vt:lpwstr>1033-11.2.0.11219</vt:lpwstr>
  </property>
</Properties>
</file>