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"/>
  </p:notesMasterIdLst>
  <p:sldIdLst>
    <p:sldId id="2835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4660"/>
  </p:normalViewPr>
  <p:slideViewPr>
    <p:cSldViewPr>
      <p:cViewPr varScale="1">
        <p:scale>
          <a:sx n="49" d="100"/>
          <a:sy n="49" d="100"/>
        </p:scale>
        <p:origin x="69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21C24-BD3C-4409-8B38-BCC4B4BB08DB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8DAA2-B45C-4F58-A2F6-2398E269D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889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45F0F-E15A-B94E-AFCD-09DF1CB6B0BE}" type="slidenum">
              <a:rPr lang="en-ZA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Z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148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2123858"/>
            <a:ext cx="10485967" cy="1470025"/>
          </a:xfrm>
          <a:noFill/>
        </p:spPr>
        <p:txBody>
          <a:bodyPr/>
          <a:lstStyle>
            <a:lvl1pPr>
              <a:defRPr sz="7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ZA" dirty="0"/>
              <a:t>Click to edit Master title style</a:t>
            </a:r>
          </a:p>
        </p:txBody>
      </p:sp>
      <p:sp>
        <p:nvSpPr>
          <p:cNvPr id="10035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46251" y="4341689"/>
            <a:ext cx="8636000" cy="584775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ZA"/>
              <a:t>Click to edit Master subtitle style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24919" y="6534347"/>
            <a:ext cx="2851236" cy="30178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E8F83-BF25-E449-8EA3-88BB828EFBF5}" type="slidenum">
              <a:rPr lang="en-Z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ZA" dirty="0">
              <a:solidFill>
                <a:srgbClr val="000000"/>
              </a:solidFill>
            </a:endParaRPr>
          </a:p>
        </p:txBody>
      </p:sp>
      <p:pic>
        <p:nvPicPr>
          <p:cNvPr id="6" name="Picture 3" descr="C:\Users\User\Desktop\XRI 2021\Expert Research Insights (XRI) Logo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73833" y="6216809"/>
            <a:ext cx="1418167" cy="64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95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Z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24918" y="6534347"/>
            <a:ext cx="2851236" cy="323655"/>
          </a:xfrm>
          <a:ln/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42FC87A4-B449-474E-B7B1-F8BC8717A702}" type="slidenum">
              <a:rPr lang="en-ZA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Z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97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5793" y="1509716"/>
            <a:ext cx="7674409" cy="15034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73600" y="6534345"/>
            <a:ext cx="2862560" cy="329788"/>
          </a:xfrm>
          <a:ln/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153C67C3-272A-F243-A4DC-DA202C75AD6B}" type="slidenum">
              <a:rPr lang="en-ZA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Z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119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-26988"/>
            <a:ext cx="3048000" cy="3024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44981" y="-26988"/>
            <a:ext cx="1595821" cy="3024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73602" y="6534347"/>
            <a:ext cx="2802553" cy="290267"/>
          </a:xfrm>
          <a:ln/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52146CE5-AA0C-484A-A6B2-E42160A408BA}" type="slidenum">
              <a:rPr lang="en-ZA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Z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96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988"/>
            <a:ext cx="12192000" cy="863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800" y="1509716"/>
            <a:ext cx="5562600" cy="15034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09716"/>
            <a:ext cx="5562600" cy="15034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73602" y="6534347"/>
            <a:ext cx="2802553" cy="290267"/>
          </a:xfrm>
          <a:ln/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70C31025-520E-6B4C-8727-90209D17BA67}" type="slidenum">
              <a:rPr lang="en-ZA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Z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42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3601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509716"/>
            <a:ext cx="11328400" cy="1503489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4B90C-385C-5647-8386-D3D6E80A23A6}" type="slidenum">
              <a:rPr lang="en-Z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Z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22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06790"/>
            <a:ext cx="10363200" cy="40011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0B866-EA6C-134E-A5A4-4DD02F74154D}" type="slidenum">
              <a:rPr lang="en-Z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Z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16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509714"/>
            <a:ext cx="5562600" cy="145886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09713"/>
            <a:ext cx="5562600" cy="173893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ZA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58D4E983-563F-AB46-812D-78F60B404482}" type="slidenum">
              <a:rPr lang="en-ZA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Z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36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8650"/>
            <a:ext cx="109728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13212"/>
            <a:ext cx="5386917" cy="461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8620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713212"/>
            <a:ext cx="5389033" cy="461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18620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D4B6F-1925-5742-AC72-6EAA87C4D7A8}" type="slidenum">
              <a:rPr lang="en-Z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Z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91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156"/>
            <a:ext cx="12192000" cy="863601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CD5BB-0E81-C840-AEA0-64D8C65D7A5D}" type="slidenum">
              <a:rPr lang="en-Z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Z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0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1E9119FD-C980-A34F-98BF-1F15D79E2DFF}" type="slidenum">
              <a:rPr lang="en-ZA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Z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64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156"/>
            <a:ext cx="12192000" cy="863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73600" y="6534345"/>
            <a:ext cx="2862560" cy="329788"/>
          </a:xfrm>
          <a:ln/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F3F58B58-EA08-1A4C-8FA6-E1718239C02E}" type="slidenum">
              <a:rPr lang="en-ZA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Z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81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1" y="273052"/>
            <a:ext cx="6815667" cy="24252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51874" y="6579352"/>
            <a:ext cx="2884287" cy="297309"/>
          </a:xfrm>
          <a:ln/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EB731180-BD67-CA44-AD02-35831182580B}" type="slidenum">
              <a:rPr lang="en-ZA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Z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6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8"/>
          <p:cNvSpPr>
            <a:spLocks noChangeArrowheads="1"/>
          </p:cNvSpPr>
          <p:nvPr/>
        </p:nvSpPr>
        <p:spPr bwMode="auto">
          <a:xfrm>
            <a:off x="105835" y="226219"/>
            <a:ext cx="11654367" cy="640556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None/>
            </a:pPr>
            <a:endParaRPr lang="en-GB" sz="15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025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73600" y="6455006"/>
            <a:ext cx="2922567" cy="36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400" b="1">
                <a:cs typeface="+mn-cs"/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fld id="{55B3C423-4A76-434C-9B3B-86EAA9B94542}" type="slidenum">
              <a:rPr lang="en-ZA">
                <a:solidFill>
                  <a:srgbClr val="000000"/>
                </a:solidFill>
                <a:latin typeface="Arial" charset="0"/>
                <a:ea typeface="ＭＳ Ｐゴシック" charset="0"/>
              </a:rPr>
              <a:pPr algn="ctr" fontAlgn="base">
                <a:spcAft>
                  <a:spcPct val="0"/>
                </a:spcAft>
                <a:defRPr/>
              </a:pPr>
              <a:t>‹#›</a:t>
            </a:fld>
            <a:endParaRPr lang="en-ZA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509716"/>
            <a:ext cx="11328400" cy="1503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ZA"/>
              <a:t>Haga clic para modificar el estilo de texto del patrón</a:t>
            </a:r>
          </a:p>
          <a:p>
            <a:pPr lvl="1"/>
            <a:r>
              <a:rPr lang="en-ZA"/>
              <a:t>Segundo nivel</a:t>
            </a:r>
          </a:p>
          <a:p>
            <a:pPr lvl="2"/>
            <a:r>
              <a:rPr lang="en-ZA"/>
              <a:t>Tercer nivel</a:t>
            </a:r>
          </a:p>
          <a:p>
            <a:pPr lvl="3"/>
            <a:r>
              <a:rPr lang="en-ZA"/>
              <a:t>Cuarto nivel</a:t>
            </a:r>
          </a:p>
          <a:p>
            <a:pPr lvl="4"/>
            <a:r>
              <a:rPr lang="en-ZA"/>
              <a:t>Quinto nivel</a:t>
            </a:r>
          </a:p>
        </p:txBody>
      </p:sp>
      <p:sp>
        <p:nvSpPr>
          <p:cNvPr id="1029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0" y="-26988"/>
            <a:ext cx="12192000" cy="863601"/>
          </a:xfrm>
          <a:prstGeom prst="rect">
            <a:avLst/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ZA"/>
              <a:t>Click to edit master title style</a:t>
            </a:r>
          </a:p>
        </p:txBody>
      </p:sp>
      <p:pic>
        <p:nvPicPr>
          <p:cNvPr id="7" name="Picture 3" descr="C:\Users\User\Desktop\XRI 2021\Expert Research Insights (XRI) Logo.png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73833" y="6216809"/>
            <a:ext cx="1418167" cy="64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80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266700" indent="-266700" algn="l" rtl="0" eaLnBrk="0" fontAlgn="base" hangingPunct="0">
        <a:spcBef>
          <a:spcPct val="30000"/>
        </a:spcBef>
        <a:spcAft>
          <a:spcPct val="0"/>
        </a:spcAft>
        <a:buClr>
          <a:srgbClr val="FF0000"/>
        </a:buClr>
        <a:buSzPct val="85000"/>
        <a:buFont typeface="Wingdings 2" charset="0"/>
        <a:buChar char="®"/>
        <a:defRPr sz="15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marL="723900" indent="-277813" algn="l" rtl="0" eaLnBrk="0" fontAlgn="base" hangingPunct="0"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v"/>
        <a:defRPr sz="15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2pPr>
      <a:lvl3pPr marL="1162050" indent="-258763" algn="l" rtl="0" eaLnBrk="0" fontAlgn="base" hangingPunct="0">
        <a:spcBef>
          <a:spcPct val="30000"/>
        </a:spcBef>
        <a:spcAft>
          <a:spcPct val="0"/>
        </a:spcAft>
        <a:buClr>
          <a:srgbClr val="16A50B"/>
        </a:buClr>
        <a:buSzPct val="85000"/>
        <a:buFont typeface="Wingdings" charset="0"/>
        <a:buChar char="Ø"/>
        <a:defRPr sz="1500">
          <a:solidFill>
            <a:srgbClr val="0033CC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3pPr>
      <a:lvl4pPr marL="1616075" indent="-228600" algn="l" rtl="0" eaLnBrk="0" fontAlgn="base" hangingPunct="0">
        <a:spcBef>
          <a:spcPct val="30000"/>
        </a:spcBef>
        <a:spcAft>
          <a:spcPct val="0"/>
        </a:spcAft>
        <a:buClr>
          <a:schemeClr val="accent2"/>
        </a:buClr>
        <a:buFont typeface="Wingdings" charset="0"/>
        <a:buChar char="§"/>
        <a:defRPr sz="15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30000"/>
        </a:spcBef>
        <a:spcAft>
          <a:spcPct val="0"/>
        </a:spcAft>
        <a:buChar char="»"/>
        <a:defRPr sz="14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48680"/>
          </a:xfrm>
          <a:solidFill>
            <a:srgbClr val="0000CC"/>
          </a:solidFill>
        </p:spPr>
        <p:txBody>
          <a:bodyPr/>
          <a:lstStyle/>
          <a:p>
            <a:r>
              <a:rPr lang="en-US" sz="4000" dirty="0"/>
              <a:t>Our Clients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96000" y="6488394"/>
            <a:ext cx="720080" cy="36960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defRPr sz="1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defRPr sz="1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defRPr sz="1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defRPr sz="1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87DD88-0D6C-4240-A3D9-FBA96FAA164F}" type="slidenum">
              <a:rPr lang="en-ZA" sz="1400">
                <a:solidFill>
                  <a:srgbClr val="000000"/>
                </a:solidFill>
              </a:rPr>
              <a:pPr eaLnBrk="1" hangingPunct="1"/>
              <a:t>1</a:t>
            </a:fld>
            <a:endParaRPr lang="en-ZA" sz="1400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FAA099EA-9DF8-4E25-B1BD-71F8C16574E6}"/>
              </a:ext>
            </a:extLst>
          </p:cNvPr>
          <p:cNvGraphicFramePr>
            <a:graphicFrameLocks noGrp="1"/>
          </p:cNvGraphicFramePr>
          <p:nvPr/>
        </p:nvGraphicFramePr>
        <p:xfrm>
          <a:off x="0" y="805155"/>
          <a:ext cx="12192000" cy="3735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67601043"/>
                    </a:ext>
                  </a:extLst>
                </a:gridCol>
              </a:tblGrid>
              <a:tr h="3735414">
                <a:tc>
                  <a:txBody>
                    <a:bodyPr/>
                    <a:lstStyle/>
                    <a:p>
                      <a:pPr marL="0" marR="0" indent="0" algn="just" rtl="0" eaLnBrk="0" fontAlgn="base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85000"/>
                        <a:buFontTx/>
                        <a:buNone/>
                        <a:defRPr/>
                      </a:pPr>
                      <a:endParaRPr lang="en-GB" sz="18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0"/>
                        <a:cs typeface="Times New Roman" panose="02020603050405020304" pitchFamily="18" charset="0"/>
                      </a:endParaRPr>
                    </a:p>
                  </a:txBody>
                  <a:tcPr marL="41680" marR="416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953473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1D5AC43-5465-4E48-89E1-D356ED2FFC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099" y="782409"/>
            <a:ext cx="3810000" cy="1079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F05A3E6-323F-4147-8B43-9B8B68807B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63407" y="788095"/>
            <a:ext cx="3637915" cy="13004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dicomm LOGO">
            <a:extLst>
              <a:ext uri="{FF2B5EF4-FFF2-40B4-BE49-F238E27FC236}">
                <a16:creationId xmlns:a16="http://schemas.microsoft.com/office/drawing/2014/main" xmlns="" id="{012EA593-9771-4A2E-BF08-6F2941188A5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377" y="5444171"/>
            <a:ext cx="2957195" cy="89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1723857-CE2F-43F4-A95D-2474CE6AAFE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1" y="2309457"/>
            <a:ext cx="3276600" cy="1576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EcoSure Revised The Pricing Of Premiums A Week Ago. Here Are The New  Prices. - Techzim">
            <a:extLst>
              <a:ext uri="{FF2B5EF4-FFF2-40B4-BE49-F238E27FC236}">
                <a16:creationId xmlns:a16="http://schemas.microsoft.com/office/drawing/2014/main" xmlns="" id="{9E7F85F4-D004-4B33-8E2A-57B86C1E3E7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9099" y="4047234"/>
            <a:ext cx="3660775" cy="1030605"/>
          </a:xfrm>
          <a:prstGeom prst="rect">
            <a:avLst/>
          </a:prstGeom>
          <a:noFill/>
        </p:spPr>
      </p:pic>
      <p:pic>
        <p:nvPicPr>
          <p:cNvPr id="13" name="Picture 12" descr="A look at Cassava Smartech Zimbabwe, Econet Zimbabwe spin off | StartupBiz  Zimbabwe">
            <a:extLst>
              <a:ext uri="{FF2B5EF4-FFF2-40B4-BE49-F238E27FC236}">
                <a16:creationId xmlns:a16="http://schemas.microsoft.com/office/drawing/2014/main" xmlns="" id="{13B2DF89-6E1B-4169-A05A-CD0DABD5925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66807" y="4316096"/>
            <a:ext cx="3791585" cy="10306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Major forex scam hits Nedbank Zimbabwe - Bulawayo24 News">
            <a:extLst>
              <a:ext uri="{FF2B5EF4-FFF2-40B4-BE49-F238E27FC236}">
                <a16:creationId xmlns:a16="http://schemas.microsoft.com/office/drawing/2014/main" xmlns="" id="{686193D2-2D0C-4E65-90B9-9A9E5C10FDA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9377" y="2309457"/>
            <a:ext cx="2362200" cy="135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DCG Communications | AngelList Talent">
            <a:extLst>
              <a:ext uri="{FF2B5EF4-FFF2-40B4-BE49-F238E27FC236}">
                <a16:creationId xmlns:a16="http://schemas.microsoft.com/office/drawing/2014/main" xmlns="" id="{E4115642-C5C5-4A54-BB3E-1EC57F383B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0945" y="5444171"/>
            <a:ext cx="2573655" cy="1350645"/>
          </a:xfrm>
          <a:prstGeom prst="rect">
            <a:avLst/>
          </a:prstGeom>
          <a:noFill/>
        </p:spPr>
      </p:pic>
      <p:pic>
        <p:nvPicPr>
          <p:cNvPr id="16" name="Picture 15" descr="CBZ rolls out New Refreshed Brand Identity - The Zimbabwe Independent">
            <a:extLst>
              <a:ext uri="{FF2B5EF4-FFF2-40B4-BE49-F238E27FC236}">
                <a16:creationId xmlns:a16="http://schemas.microsoft.com/office/drawing/2014/main" xmlns="" id="{3FEAD58B-8C7E-440A-B874-76CCC28210B2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68765" y="2133600"/>
            <a:ext cx="2925768" cy="1135684"/>
          </a:xfrm>
          <a:prstGeom prst="rect">
            <a:avLst/>
          </a:prstGeom>
          <a:noFill/>
        </p:spPr>
      </p:pic>
      <p:pic>
        <p:nvPicPr>
          <p:cNvPr id="17" name="Picture 2" descr="Schweppes Zimbabwe Limited">
            <a:extLst>
              <a:ext uri="{FF2B5EF4-FFF2-40B4-BE49-F238E27FC236}">
                <a16:creationId xmlns:a16="http://schemas.microsoft.com/office/drawing/2014/main" xmlns="" id="{1BC315C7-D827-4665-A443-1C2FCCE0B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25720" y="662327"/>
            <a:ext cx="2788262" cy="119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Marketers Association of Zimbabwe - Home | Facebook">
            <a:extLst>
              <a:ext uri="{FF2B5EF4-FFF2-40B4-BE49-F238E27FC236}">
                <a16:creationId xmlns:a16="http://schemas.microsoft.com/office/drawing/2014/main" xmlns="" id="{1F1A423B-95EB-4F5F-AA4A-C91E21E8C7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394" b="29162"/>
          <a:stretch/>
        </p:blipFill>
        <p:spPr bwMode="auto">
          <a:xfrm>
            <a:off x="9151306" y="3200400"/>
            <a:ext cx="2943227" cy="130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BETA Holdings">
            <a:extLst>
              <a:ext uri="{FF2B5EF4-FFF2-40B4-BE49-F238E27FC236}">
                <a16:creationId xmlns:a16="http://schemas.microsoft.com/office/drawing/2014/main" xmlns="" id="{13B2E956-2802-4F08-887C-D3C40F4D037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829801" y="4905590"/>
            <a:ext cx="2338884" cy="19524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0975" y="2286000"/>
            <a:ext cx="28416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 descr="C:\Users\Ellington\AppData\Local\Microsoft\Windows\Temporary Internet Files\Low\Content.IE5\5JOZ3T8T\ZARF_rolla_banner3[1].jpg">
            <a:extLst>
              <a:ext uri="{FF2B5EF4-FFF2-40B4-BE49-F238E27FC236}">
                <a16:creationId xmlns="" xmlns:a16="http://schemas.microsoft.com/office/drawing/2014/main" id="{571840F7-E591-96CD-E991-F46EA3D28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264976"/>
            <a:ext cx="2286000" cy="2529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90520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CC"/>
            </a:gs>
            <a:gs pos="100000">
              <a:srgbClr val="FF0000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20000"/>
          </a:spcBef>
          <a:spcAft>
            <a:spcPct val="0"/>
          </a:spcAft>
          <a:buClrTx/>
          <a:buSzPct val="90000"/>
          <a:buFont typeface="Arial" charset="0"/>
          <a:buNone/>
          <a:tabLst/>
          <a:defRPr kumimoji="0" lang="en-ZA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CC"/>
            </a:gs>
            <a:gs pos="100000">
              <a:srgbClr val="FF0000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20000"/>
          </a:spcBef>
          <a:spcAft>
            <a:spcPct val="0"/>
          </a:spcAft>
          <a:buClrTx/>
          <a:buSzPct val="90000"/>
          <a:buFont typeface="Arial" charset="0"/>
          <a:buNone/>
          <a:tabLst/>
          <a:defRPr kumimoji="0" lang="en-ZA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15221</TotalTime>
  <Words>4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Arial</vt:lpstr>
      <vt:lpstr>Calibri</vt:lpstr>
      <vt:lpstr>Tahoma</vt:lpstr>
      <vt:lpstr>Times New Roman</vt:lpstr>
      <vt:lpstr>Wingdings</vt:lpstr>
      <vt:lpstr>Wingdings 2</vt:lpstr>
      <vt:lpstr>2_Custom Design</vt:lpstr>
      <vt:lpstr>Our Clients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XRI</dc:creator>
  <cp:lastModifiedBy>Microsoft account</cp:lastModifiedBy>
  <cp:revision>210</cp:revision>
  <dcterms:modified xsi:type="dcterms:W3CDTF">2022-07-05T17:23:38Z</dcterms:modified>
</cp:coreProperties>
</file>