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73" r:id="rId9"/>
    <p:sldId id="274" r:id="rId10"/>
    <p:sldId id="275" r:id="rId11"/>
    <p:sldId id="276" r:id="rId12"/>
    <p:sldId id="271" r:id="rId13"/>
    <p:sldId id="272" r:id="rId14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8DBEDE-FBE0-4519-AAA0-6D078D61AE21}">
  <a:tblStyle styleId="{7B8DBEDE-FBE0-4519-AAA0-6D078D61AE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2" y="29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75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51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74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7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suacademy.com/Academ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nodejs.org/en/docs/guides/" TargetMode="External"/><Relationship Id="rId4" Type="http://schemas.openxmlformats.org/officeDocument/2006/relationships/hyperlink" Target="https://www.youtube.com/watch?v=pFHyZvVxce0&amp;t=26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19845" y="2069519"/>
            <a:ext cx="15091540" cy="827992"/>
            <a:chOff x="-21511" y="8640158"/>
            <a:chExt cx="4051043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21511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responsive website for 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317578" y="699503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2F5496"/>
                </a:solidFill>
                <a:latin typeface="Times New Roman"/>
                <a:cs typeface="Times New Roman"/>
                <a:sym typeface="Times New Roman"/>
              </a:rPr>
              <a:t>PES UNIVERSITY</a:t>
            </a:r>
            <a:endParaRPr dirty="0"/>
          </a:p>
        </p:txBody>
      </p:sp>
      <p:grpSp>
        <p:nvGrpSpPr>
          <p:cNvPr id="94" name="Google Shape;94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247247" y="4245779"/>
            <a:ext cx="3782909" cy="667644"/>
            <a:chOff x="-301759" y="8642690"/>
            <a:chExt cx="4225122" cy="354322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Guided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317578" y="5257923"/>
            <a:ext cx="5284936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Aditya S Raj                       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 622]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Abbu Bucker Siddique    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[CS617]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Geerish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[CS641]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4020800" y="5273820"/>
            <a:ext cx="567618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Prof. </a:t>
            </a:r>
            <a:r>
              <a:rPr lang="en-US" sz="4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Spurthi</a:t>
            </a:r>
            <a:r>
              <a:rPr lang="en-US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N Anjan</a:t>
            </a:r>
            <a:endParaRPr sz="4400" dirty="0"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641152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517423" y="9911199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DEC- 2021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Computer Science And Engineering</a:t>
            </a:r>
            <a:endParaRPr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E887F-4E8D-4AF3-BC0F-BA7070D8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755" y="393699"/>
            <a:ext cx="2819400" cy="2878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53F5D0-3163-4BAC-8816-1300514DE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838" y="4555661"/>
            <a:ext cx="6021109" cy="173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0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2" name="Google Shape;312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5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20" name="Google Shape;320;p25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Middleware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1199356" y="1987914"/>
            <a:ext cx="155448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Middleware is managed by Redux. 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It is taking care of the main property as users, profiles and post. 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It ensures that actions made don’t impact said property and are dispatched for updating the cycle and fetching each element properly from the backend.</a:t>
            </a:r>
            <a:endParaRPr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64E596-F14D-4FBC-8568-AEB131E7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961" y="7157157"/>
            <a:ext cx="6021109" cy="17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2" name="Google Shape;312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5"/>
          <p:cNvSpPr txBox="1"/>
          <p:nvPr/>
        </p:nvSpPr>
        <p:spPr>
          <a:xfrm>
            <a:off x="578871" y="9860361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20" name="Google Shape;320;p25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Front End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792956" y="1877516"/>
            <a:ext cx="15544800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The frontend is made with React and component organization.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 We </a:t>
            </a:r>
            <a:r>
              <a:rPr lang="en-US" sz="4800" dirty="0" err="1"/>
              <a:t>devide</a:t>
            </a:r>
            <a:r>
              <a:rPr lang="en-US" sz="4800" dirty="0"/>
              <a:t> theses components into various </a:t>
            </a:r>
            <a:r>
              <a:rPr lang="en-US" sz="4800" dirty="0" err="1"/>
              <a:t>categories.Layout</a:t>
            </a:r>
            <a:r>
              <a:rPr lang="en-US" sz="4800" dirty="0"/>
              <a:t> component are the ones displayed on start. 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UI is generated as a whole and not by parts.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Auth component regroups all component that are required for authentication.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Dashboard component regroups all elements required for profiles of each user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919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63" name="Google Shape;363;p2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64" name="Google Shape;364;p2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p2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28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2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72" name="Google Shape;372;p2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References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8"/>
          <p:cNvSpPr txBox="1"/>
          <p:nvPr/>
        </p:nvSpPr>
        <p:spPr>
          <a:xfrm>
            <a:off x="1642863" y="2521262"/>
            <a:ext cx="112776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https://www.pesuacademy.com/Academy/</a:t>
            </a:r>
            <a:endParaRPr lang="en-US" sz="54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https://www.youtube.com/watch?v=pFHyZvVxce0&amp;t=26s</a:t>
            </a:r>
            <a:endParaRPr lang="en-IN" sz="54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https://nodejs.org/en/docs/guides/</a:t>
            </a:r>
            <a:endParaRPr lang="en-IN" sz="54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https://reactjs.org/docs/getting-started.html</a:t>
            </a:r>
            <a:endParaRPr lang="en-IN" sz="54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15460933" y="9822667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DEC- 2021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227433" y="2009757"/>
            <a:ext cx="111252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fundamentals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Backend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Middleware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Frontend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1" y="974364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2637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dirty="0"/>
          </a:p>
        </p:txBody>
      </p:sp>
      <p:sp>
        <p:nvSpPr>
          <p:cNvPr id="140" name="Google Shape;140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AD22B-83BA-40B1-8C81-D1FB4F473F63}"/>
              </a:ext>
            </a:extLst>
          </p:cNvPr>
          <p:cNvSpPr txBox="1"/>
          <p:nvPr/>
        </p:nvSpPr>
        <p:spPr>
          <a:xfrm rot="10800000" flipH="1" flipV="1">
            <a:off x="1424815" y="2551882"/>
            <a:ext cx="143583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/>
              <a:t>SocialHook</a:t>
            </a:r>
            <a:r>
              <a:rPr lang="en-US" sz="7200" dirty="0"/>
              <a:t> is a social network for developers, with their profiles, skills, experiences . It also allows users to write posts, comments and more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Theory and fundamentals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016533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6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Basic understanding and working of MERN stack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6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Performing 4 important operations “CRUD” in MongoDB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8B7206-8C03-48A1-9D1D-C603CF5C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67" y="3420836"/>
            <a:ext cx="6021109" cy="173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Objective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199356" y="2070100"/>
            <a:ext cx="1461588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7200" dirty="0"/>
              <a:t>To deploy a social networking platform for users with shared interests</a:t>
            </a:r>
            <a:endParaRPr sz="7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34249A-2A5B-4063-B0A0-AED92339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67" y="4980914"/>
            <a:ext cx="6021109" cy="173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3939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Tools and technologies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1199356" y="2070100"/>
            <a:ext cx="15544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B449EE-9355-4919-ADCF-B6092E3E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688" y="1963095"/>
            <a:ext cx="6021109" cy="1731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E4FB7-65C9-46DE-B938-9504C978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586" y="6413362"/>
            <a:ext cx="4413224" cy="231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41D27-5DB0-4747-8BCF-AD0C486F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6" y="5346700"/>
            <a:ext cx="3717358" cy="371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C1752-2D21-44F4-AFAF-D131347BA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3810" y="5501393"/>
            <a:ext cx="4956477" cy="3717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DB9B4-1DDC-46C9-9FCE-91D4C9B89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350" y="2346152"/>
            <a:ext cx="7689560" cy="2095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FDAE3-3926-4170-BB14-BD6CF9719D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9381" y="6252030"/>
            <a:ext cx="4092529" cy="247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2" name="Google Shape;312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5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20" name="Google Shape;320;p25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1199356" y="1987914"/>
            <a:ext cx="155448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Signup or login into </a:t>
            </a:r>
            <a:r>
              <a:rPr lang="en-US" sz="5400" dirty="0" err="1"/>
              <a:t>SocialHook</a:t>
            </a:r>
            <a:r>
              <a:rPr lang="en-US" sz="5400" dirty="0"/>
              <a:t>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Add Details to your profile (Education, Experience, Social Links etc.).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Add your </a:t>
            </a:r>
            <a:r>
              <a:rPr lang="en-US" sz="5400" dirty="0" err="1"/>
              <a:t>Github</a:t>
            </a:r>
            <a:r>
              <a:rPr lang="en-US" sz="5400" dirty="0"/>
              <a:t> username to display your top five repositories.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Post your updates, Like and Comment on different posts </a:t>
            </a:r>
            <a:endParaRPr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845F6-F88E-4FE8-9F8F-03D82785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855" y="7043588"/>
            <a:ext cx="6021109" cy="173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2" name="Google Shape;312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5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20" name="Google Shape;320;p25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Working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1199356" y="1987914"/>
            <a:ext cx="155448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This project has been realized for learning purposes. 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It’s a social network for developers.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Register your profile and start to customize it.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Add experience and education.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5400" dirty="0"/>
              <a:t>Link your profile with </a:t>
            </a:r>
            <a:r>
              <a:rPr lang="en-US" sz="5400" dirty="0" err="1"/>
              <a:t>github</a:t>
            </a:r>
            <a:r>
              <a:rPr lang="en-US" sz="5400" dirty="0"/>
              <a:t> and chat with other developers.</a:t>
            </a:r>
            <a:endParaRPr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845F6-F88E-4FE8-9F8F-03D82785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961" y="7157157"/>
            <a:ext cx="6021109" cy="17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2" name="Google Shape;312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3" name="Google Shape;313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5"/>
          <p:cNvSpPr txBox="1"/>
          <p:nvPr/>
        </p:nvSpPr>
        <p:spPr>
          <a:xfrm>
            <a:off x="665956" y="9771598"/>
            <a:ext cx="11277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Social Hook</a:t>
            </a:r>
            <a:endParaRPr lang="en-US"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-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20" name="Google Shape;320;p25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Backend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1199356" y="1987914"/>
            <a:ext cx="15544800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The backend of this project has been realized with express and </a:t>
            </a:r>
            <a:r>
              <a:rPr lang="en-US" sz="4800" dirty="0" err="1"/>
              <a:t>mongoDB</a:t>
            </a:r>
            <a:r>
              <a:rPr lang="en-US" sz="4800" dirty="0"/>
              <a:t>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 Mongo is a no-</a:t>
            </a:r>
            <a:r>
              <a:rPr lang="en-US" sz="4800" dirty="0" err="1"/>
              <a:t>sql</a:t>
            </a:r>
            <a:r>
              <a:rPr lang="en-US" sz="4800" dirty="0"/>
              <a:t> </a:t>
            </a:r>
            <a:r>
              <a:rPr lang="en-US" sz="4800" dirty="0" err="1"/>
              <a:t>technologie</a:t>
            </a:r>
            <a:r>
              <a:rPr lang="en-US" sz="4800" dirty="0"/>
              <a:t> that is </a:t>
            </a:r>
            <a:r>
              <a:rPr lang="en-US" sz="4800" dirty="0" err="1"/>
              <a:t>extremly</a:t>
            </a:r>
            <a:r>
              <a:rPr lang="en-US" sz="4800" dirty="0"/>
              <a:t> versatile.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We create this API in order to connect with our react front-end application. 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Each route have a validator that checks if the content is correct before sending it to the database.</a:t>
            </a:r>
          </a:p>
          <a:p>
            <a:pPr marL="571500" lvl="0" indent="-571500"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800" dirty="0"/>
              <a:t>We use several middleware as </a:t>
            </a:r>
            <a:r>
              <a:rPr lang="en-US" sz="4800" dirty="0" err="1"/>
              <a:t>bodyParser</a:t>
            </a:r>
            <a:r>
              <a:rPr lang="en-US" sz="4800" dirty="0"/>
              <a:t> and to create private route and manage auth.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701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535</Words>
  <Application>Microsoft Office PowerPoint</Application>
  <PresentationFormat>Custom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Abbu bucker</dc:creator>
  <cp:lastModifiedBy>Abbu Bucker Siddique</cp:lastModifiedBy>
  <cp:revision>3</cp:revision>
  <dcterms:modified xsi:type="dcterms:W3CDTF">2021-12-08T13:28:22Z</dcterms:modified>
</cp:coreProperties>
</file>