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9" r:id="rId3"/>
    <p:sldId id="257" r:id="rId4"/>
    <p:sldId id="265" r:id="rId5"/>
    <p:sldId id="280" r:id="rId6"/>
    <p:sldId id="260" r:id="rId7"/>
    <p:sldId id="281" r:id="rId8"/>
    <p:sldId id="270"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6936F972-D6CA-474F-B382-C6C814E278D9}">
          <p14:sldIdLst>
            <p14:sldId id="256"/>
            <p14:sldId id="269"/>
            <p14:sldId id="257"/>
            <p14:sldId id="265"/>
            <p14:sldId id="280"/>
            <p14:sldId id="260"/>
            <p14:sldId id="281"/>
            <p14:sldId id="275"/>
            <p14:sldId id="282"/>
            <p14:sldId id="284"/>
            <p14:sldId id="283"/>
            <p14:sldId id="270"/>
            <p14:sldId id="276"/>
            <p14:sldId id="277"/>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434"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AB749-6CB3-4C61-B57C-8406128CB934}" type="datetimeFigureOut">
              <a:rPr lang="en-IN" smtClean="0"/>
              <a:pPr/>
              <a:t>09-04-2020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1D36D-D49A-4733-8818-87F16EB2DEE0}" type="slidenum">
              <a:rPr lang="en-IN" smtClean="0"/>
              <a:pPr/>
              <a:t>‹#›</a:t>
            </a:fld>
            <a:endParaRPr lang="en-IN"/>
          </a:p>
        </p:txBody>
      </p:sp>
    </p:spTree>
    <p:extLst>
      <p:ext uri="{BB962C8B-B14F-4D97-AF65-F5344CB8AC3E}">
        <p14:creationId xmlns="" xmlns:p14="http://schemas.microsoft.com/office/powerpoint/2010/main" val="3890079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07765B-9F26-4A99-850A-FEACF78F3711}" type="datetimeFigureOut">
              <a:rPr lang="en-IN" smtClean="0"/>
              <a:pPr/>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D56CAB-AE21-4431-A7B0-3C68B1C4CBF0}" type="slidenum">
              <a:rPr lang="en-IN" smtClean="0"/>
              <a:pPr/>
              <a:t>‹#›</a:t>
            </a:fld>
            <a:endParaRPr lang="en-IN"/>
          </a:p>
        </p:txBody>
      </p:sp>
    </p:spTree>
    <p:extLst>
      <p:ext uri="{BB962C8B-B14F-4D97-AF65-F5344CB8AC3E}">
        <p14:creationId xmlns="" xmlns:p14="http://schemas.microsoft.com/office/powerpoint/2010/main" val="78490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7765B-9F26-4A99-850A-FEACF78F3711}" type="datetimeFigureOut">
              <a:rPr lang="en-IN" smtClean="0"/>
              <a:pPr/>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D56CAB-AE21-4431-A7B0-3C68B1C4CBF0}" type="slidenum">
              <a:rPr lang="en-IN" smtClean="0"/>
              <a:pPr/>
              <a:t>‹#›</a:t>
            </a:fld>
            <a:endParaRPr lang="en-IN"/>
          </a:p>
        </p:txBody>
      </p:sp>
    </p:spTree>
    <p:extLst>
      <p:ext uri="{BB962C8B-B14F-4D97-AF65-F5344CB8AC3E}">
        <p14:creationId xmlns="" xmlns:p14="http://schemas.microsoft.com/office/powerpoint/2010/main" val="2194171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7765B-9F26-4A99-850A-FEACF78F3711}" type="datetimeFigureOut">
              <a:rPr lang="en-IN" smtClean="0"/>
              <a:pPr/>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D56CAB-AE21-4431-A7B0-3C68B1C4CBF0}" type="slidenum">
              <a:rPr lang="en-IN" smtClean="0"/>
              <a:pPr/>
              <a:t>‹#›</a:t>
            </a:fld>
            <a:endParaRPr lang="en-IN"/>
          </a:p>
        </p:txBody>
      </p:sp>
    </p:spTree>
    <p:extLst>
      <p:ext uri="{BB962C8B-B14F-4D97-AF65-F5344CB8AC3E}">
        <p14:creationId xmlns="" xmlns:p14="http://schemas.microsoft.com/office/powerpoint/2010/main" val="144390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7765B-9F26-4A99-850A-FEACF78F3711}" type="datetimeFigureOut">
              <a:rPr lang="en-IN" smtClean="0"/>
              <a:pPr/>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D56CAB-AE21-4431-A7B0-3C68B1C4CBF0}" type="slidenum">
              <a:rPr lang="en-IN" smtClean="0"/>
              <a:pPr/>
              <a:t>‹#›</a:t>
            </a:fld>
            <a:endParaRPr lang="en-IN"/>
          </a:p>
        </p:txBody>
      </p:sp>
    </p:spTree>
    <p:extLst>
      <p:ext uri="{BB962C8B-B14F-4D97-AF65-F5344CB8AC3E}">
        <p14:creationId xmlns="" xmlns:p14="http://schemas.microsoft.com/office/powerpoint/2010/main" val="169722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7765B-9F26-4A99-850A-FEACF78F3711}" type="datetimeFigureOut">
              <a:rPr lang="en-IN" smtClean="0"/>
              <a:pPr/>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D56CAB-AE21-4431-A7B0-3C68B1C4CBF0}" type="slidenum">
              <a:rPr lang="en-IN" smtClean="0"/>
              <a:pPr/>
              <a:t>‹#›</a:t>
            </a:fld>
            <a:endParaRPr lang="en-IN"/>
          </a:p>
        </p:txBody>
      </p:sp>
    </p:spTree>
    <p:extLst>
      <p:ext uri="{BB962C8B-B14F-4D97-AF65-F5344CB8AC3E}">
        <p14:creationId xmlns="" xmlns:p14="http://schemas.microsoft.com/office/powerpoint/2010/main" val="266754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07765B-9F26-4A99-850A-FEACF78F3711}" type="datetimeFigureOut">
              <a:rPr lang="en-IN" smtClean="0"/>
              <a:pPr/>
              <a:t>09-04-2020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D56CAB-AE21-4431-A7B0-3C68B1C4CBF0}" type="slidenum">
              <a:rPr lang="en-IN" smtClean="0"/>
              <a:pPr/>
              <a:t>‹#›</a:t>
            </a:fld>
            <a:endParaRPr lang="en-IN"/>
          </a:p>
        </p:txBody>
      </p:sp>
    </p:spTree>
    <p:extLst>
      <p:ext uri="{BB962C8B-B14F-4D97-AF65-F5344CB8AC3E}">
        <p14:creationId xmlns="" xmlns:p14="http://schemas.microsoft.com/office/powerpoint/2010/main" val="231814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07765B-9F26-4A99-850A-FEACF78F3711}" type="datetimeFigureOut">
              <a:rPr lang="en-IN" smtClean="0"/>
              <a:pPr/>
              <a:t>09-04-2020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D56CAB-AE21-4431-A7B0-3C68B1C4CBF0}" type="slidenum">
              <a:rPr lang="en-IN" smtClean="0"/>
              <a:pPr/>
              <a:t>‹#›</a:t>
            </a:fld>
            <a:endParaRPr lang="en-IN"/>
          </a:p>
        </p:txBody>
      </p:sp>
    </p:spTree>
    <p:extLst>
      <p:ext uri="{BB962C8B-B14F-4D97-AF65-F5344CB8AC3E}">
        <p14:creationId xmlns="" xmlns:p14="http://schemas.microsoft.com/office/powerpoint/2010/main" val="80926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07765B-9F26-4A99-850A-FEACF78F3711}" type="datetimeFigureOut">
              <a:rPr lang="en-IN" smtClean="0"/>
              <a:pPr/>
              <a:t>09-04-2020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D56CAB-AE21-4431-A7B0-3C68B1C4CBF0}" type="slidenum">
              <a:rPr lang="en-IN" smtClean="0"/>
              <a:pPr/>
              <a:t>‹#›</a:t>
            </a:fld>
            <a:endParaRPr lang="en-IN"/>
          </a:p>
        </p:txBody>
      </p:sp>
    </p:spTree>
    <p:extLst>
      <p:ext uri="{BB962C8B-B14F-4D97-AF65-F5344CB8AC3E}">
        <p14:creationId xmlns="" xmlns:p14="http://schemas.microsoft.com/office/powerpoint/2010/main" val="1035826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7765B-9F26-4A99-850A-FEACF78F3711}" type="datetimeFigureOut">
              <a:rPr lang="en-IN" smtClean="0"/>
              <a:pPr/>
              <a:t>09-04-2020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D56CAB-AE21-4431-A7B0-3C68B1C4CBF0}" type="slidenum">
              <a:rPr lang="en-IN" smtClean="0"/>
              <a:pPr/>
              <a:t>‹#›</a:t>
            </a:fld>
            <a:endParaRPr lang="en-IN"/>
          </a:p>
        </p:txBody>
      </p:sp>
    </p:spTree>
    <p:extLst>
      <p:ext uri="{BB962C8B-B14F-4D97-AF65-F5344CB8AC3E}">
        <p14:creationId xmlns="" xmlns:p14="http://schemas.microsoft.com/office/powerpoint/2010/main" val="128469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7765B-9F26-4A99-850A-FEACF78F3711}" type="datetimeFigureOut">
              <a:rPr lang="en-IN" smtClean="0"/>
              <a:pPr/>
              <a:t>09-04-2020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D56CAB-AE21-4431-A7B0-3C68B1C4CBF0}" type="slidenum">
              <a:rPr lang="en-IN" smtClean="0"/>
              <a:pPr/>
              <a:t>‹#›</a:t>
            </a:fld>
            <a:endParaRPr lang="en-IN"/>
          </a:p>
        </p:txBody>
      </p:sp>
    </p:spTree>
    <p:extLst>
      <p:ext uri="{BB962C8B-B14F-4D97-AF65-F5344CB8AC3E}">
        <p14:creationId xmlns="" xmlns:p14="http://schemas.microsoft.com/office/powerpoint/2010/main" val="107645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7765B-9F26-4A99-850A-FEACF78F3711}" type="datetimeFigureOut">
              <a:rPr lang="en-IN" smtClean="0"/>
              <a:pPr/>
              <a:t>09-04-2020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D56CAB-AE21-4431-A7B0-3C68B1C4CBF0}" type="slidenum">
              <a:rPr lang="en-IN" smtClean="0"/>
              <a:pPr/>
              <a:t>‹#›</a:t>
            </a:fld>
            <a:endParaRPr lang="en-IN"/>
          </a:p>
        </p:txBody>
      </p:sp>
    </p:spTree>
    <p:extLst>
      <p:ext uri="{BB962C8B-B14F-4D97-AF65-F5344CB8AC3E}">
        <p14:creationId xmlns="" xmlns:p14="http://schemas.microsoft.com/office/powerpoint/2010/main" val="206244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765B-9F26-4A99-850A-FEACF78F3711}" type="datetimeFigureOut">
              <a:rPr lang="en-IN" smtClean="0"/>
              <a:pPr/>
              <a:t>09-04-2020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56CAB-AE21-4431-A7B0-3C68B1C4CBF0}" type="slidenum">
              <a:rPr lang="en-IN" smtClean="0"/>
              <a:pPr/>
              <a:t>‹#›</a:t>
            </a:fld>
            <a:endParaRPr lang="en-IN"/>
          </a:p>
        </p:txBody>
      </p:sp>
    </p:spTree>
    <p:extLst>
      <p:ext uri="{BB962C8B-B14F-4D97-AF65-F5344CB8AC3E}">
        <p14:creationId xmlns="" xmlns:p14="http://schemas.microsoft.com/office/powerpoint/2010/main" val="427937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99093" y="8686245"/>
            <a:ext cx="984418" cy="192073"/>
          </a:xfrm>
        </p:spPr>
        <p:txBody>
          <a:bodyPr>
            <a:normAutofit fontScale="25000" lnSpcReduction="20000"/>
          </a:bodyPr>
          <a:lstStyle/>
          <a:p>
            <a:r>
              <a:rPr lang="en-IN" sz="2300" dirty="0"/>
              <a:t>Section</a:t>
            </a:r>
            <a:r>
              <a:rPr lang="en-IN" dirty="0"/>
              <a:t>: </a:t>
            </a:r>
            <a:r>
              <a:rPr lang="en-IN" sz="2300" dirty="0"/>
              <a:t>K19EG</a:t>
            </a:r>
          </a:p>
          <a:p>
            <a:r>
              <a:rPr lang="en-IN" sz="2300" dirty="0"/>
              <a:t>Roll</a:t>
            </a:r>
            <a:r>
              <a:rPr lang="en-IN" dirty="0"/>
              <a:t> </a:t>
            </a:r>
            <a:r>
              <a:rPr lang="en-IN" sz="2300" dirty="0"/>
              <a:t>Number</a:t>
            </a:r>
            <a:r>
              <a:rPr lang="en-IN" dirty="0"/>
              <a:t>: </a:t>
            </a:r>
            <a:r>
              <a:rPr lang="en-IN" sz="2300" dirty="0"/>
              <a:t>34,35</a:t>
            </a:r>
          </a:p>
          <a:p>
            <a:endParaRPr lang="en-IN" sz="1600" dirty="0"/>
          </a:p>
          <a:p>
            <a:endParaRPr lang="en-IN" dirty="0"/>
          </a:p>
        </p:txBody>
      </p:sp>
      <p:sp>
        <p:nvSpPr>
          <p:cNvPr id="4" name="TextBox 5"/>
          <p:cNvSpPr txBox="1">
            <a:spLocks noChangeArrowheads="1"/>
          </p:cNvSpPr>
          <p:nvPr/>
        </p:nvSpPr>
        <p:spPr bwMode="auto">
          <a:xfrm>
            <a:off x="3225550" y="238534"/>
            <a:ext cx="647212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sz="3200" b="1" u="sng" dirty="0">
                <a:effectLst>
                  <a:outerShdw blurRad="38100" dist="38100" dir="2700000" algn="tl">
                    <a:srgbClr val="000000">
                      <a:alpha val="43137"/>
                    </a:srgbClr>
                  </a:outerShdw>
                </a:effectLst>
                <a:latin typeface="Calibri" panose="020F0502020204030204" pitchFamily="34" charset="0"/>
              </a:rPr>
              <a:t>LIBRARY MANAGEMENT SYSTEM</a:t>
            </a:r>
          </a:p>
        </p:txBody>
      </p:sp>
      <p:pic>
        <p:nvPicPr>
          <p:cNvPr id="12" name="Picture 6" descr="LPU Jalandhar - 1st Baldev Raj Mittal National Moot Court ..."/>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05780" y="3324424"/>
            <a:ext cx="2639140" cy="125066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p:cNvSpPr txBox="1">
            <a:spLocks noChangeArrowheads="1"/>
          </p:cNvSpPr>
          <p:nvPr/>
        </p:nvSpPr>
        <p:spPr bwMode="auto">
          <a:xfrm>
            <a:off x="4378147" y="2579008"/>
            <a:ext cx="292521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sz="1600" dirty="0">
                <a:latin typeface="Calibri" panose="020F0502020204030204" pitchFamily="34" charset="0"/>
              </a:rPr>
              <a:t>Section: K19EG</a:t>
            </a:r>
            <a:endParaRPr lang="en-US" dirty="0">
              <a:latin typeface="Calibri" panose="020F0502020204030204" pitchFamily="34" charset="0"/>
            </a:endParaRPr>
          </a:p>
          <a:p>
            <a:pPr algn="ctr" eaLnBrk="1" hangingPunct="1"/>
            <a:r>
              <a:rPr lang="en-US" sz="1600" dirty="0">
                <a:latin typeface="Calibri" panose="020F0502020204030204" pitchFamily="34" charset="0"/>
              </a:rPr>
              <a:t>Roll Number: </a:t>
            </a:r>
            <a:r>
              <a:rPr lang="en-US" sz="1600" dirty="0" smtClean="0">
                <a:latin typeface="Calibri" panose="020F0502020204030204" pitchFamily="34" charset="0"/>
              </a:rPr>
              <a:t>25, 26 </a:t>
            </a:r>
            <a:r>
              <a:rPr lang="en-US" sz="1600" dirty="0">
                <a:latin typeface="Calibri" panose="020F0502020204030204" pitchFamily="34" charset="0"/>
              </a:rPr>
              <a:t>and </a:t>
            </a:r>
            <a:r>
              <a:rPr lang="en-US" sz="1600" dirty="0" smtClean="0">
                <a:latin typeface="Calibri" panose="020F0502020204030204" pitchFamily="34" charset="0"/>
              </a:rPr>
              <a:t>27</a:t>
            </a:r>
            <a:endParaRPr lang="en-US" sz="1600" dirty="0">
              <a:latin typeface="Calibri" panose="020F0502020204030204" pitchFamily="34" charset="0"/>
            </a:endParaRPr>
          </a:p>
        </p:txBody>
      </p:sp>
      <p:sp>
        <p:nvSpPr>
          <p:cNvPr id="16" name="Title 1"/>
          <p:cNvSpPr txBox="1">
            <a:spLocks/>
          </p:cNvSpPr>
          <p:nvPr/>
        </p:nvSpPr>
        <p:spPr>
          <a:xfrm>
            <a:off x="2889260" y="1117151"/>
            <a:ext cx="5834131" cy="3949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u="sng" dirty="0">
                <a:latin typeface="Algerian" panose="04020705040A02060702" pitchFamily="82" charset="0"/>
              </a:rPr>
              <a:t>END TERM REPORT</a:t>
            </a:r>
          </a:p>
          <a:p>
            <a:r>
              <a:rPr lang="en-IN" sz="1800" b="1" u="sng" dirty="0">
                <a:latin typeface="Algerian" panose="04020705040A02060702" pitchFamily="82" charset="0"/>
              </a:rPr>
              <a:t>BY</a:t>
            </a:r>
          </a:p>
        </p:txBody>
      </p:sp>
      <p:sp>
        <p:nvSpPr>
          <p:cNvPr id="17" name="TextBox 16"/>
          <p:cNvSpPr txBox="1">
            <a:spLocks noChangeArrowheads="1"/>
          </p:cNvSpPr>
          <p:nvPr/>
        </p:nvSpPr>
        <p:spPr bwMode="auto">
          <a:xfrm>
            <a:off x="3707474" y="4893706"/>
            <a:ext cx="4417472"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b="1" dirty="0">
                <a:latin typeface="Calibri" panose="020F0502020204030204" pitchFamily="34" charset="0"/>
              </a:rPr>
              <a:t>CSE326 : Internet programming laboratory</a:t>
            </a:r>
          </a:p>
          <a:p>
            <a:pPr algn="ctr" eaLnBrk="1" hangingPunct="1"/>
            <a:r>
              <a:rPr lang="en-US" b="1" dirty="0">
                <a:latin typeface="Calibri" panose="020F0502020204030204" pitchFamily="34" charset="0"/>
              </a:rPr>
              <a:t>School of computer Science Engineering Lovely professional University</a:t>
            </a:r>
          </a:p>
        </p:txBody>
      </p:sp>
      <p:sp>
        <p:nvSpPr>
          <p:cNvPr id="13" name="TextBox 12">
            <a:extLst>
              <a:ext uri="{FF2B5EF4-FFF2-40B4-BE49-F238E27FC236}">
                <a16:creationId xmlns="" xmlns:a16="http://schemas.microsoft.com/office/drawing/2014/main" id="{6C670815-F739-44F9-AD97-0D3D41BB1029}"/>
              </a:ext>
            </a:extLst>
          </p:cNvPr>
          <p:cNvSpPr txBox="1">
            <a:spLocks noChangeArrowheads="1"/>
          </p:cNvSpPr>
          <p:nvPr/>
        </p:nvSpPr>
        <p:spPr bwMode="auto">
          <a:xfrm>
            <a:off x="7974017" y="6060148"/>
            <a:ext cx="36447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sz="2000" b="1" dirty="0">
                <a:latin typeface="Calibri" panose="020F0502020204030204" pitchFamily="34" charset="0"/>
              </a:rPr>
              <a:t>Submitted to : NIKITA MAM</a:t>
            </a:r>
          </a:p>
        </p:txBody>
      </p:sp>
      <p:sp>
        <p:nvSpPr>
          <p:cNvPr id="14" name="TextBox 13">
            <a:extLst>
              <a:ext uri="{FF2B5EF4-FFF2-40B4-BE49-F238E27FC236}">
                <a16:creationId xmlns="" xmlns:a16="http://schemas.microsoft.com/office/drawing/2014/main" id="{BF32A8B0-BC84-4A79-AE22-168813CC165A}"/>
              </a:ext>
            </a:extLst>
          </p:cNvPr>
          <p:cNvSpPr txBox="1">
            <a:spLocks noChangeArrowheads="1"/>
          </p:cNvSpPr>
          <p:nvPr/>
        </p:nvSpPr>
        <p:spPr bwMode="auto">
          <a:xfrm>
            <a:off x="573248" y="6060148"/>
            <a:ext cx="43175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sz="2000" b="1" dirty="0">
                <a:latin typeface="Calibri" panose="020F0502020204030204" pitchFamily="34" charset="0"/>
              </a:rPr>
              <a:t>Date of Submission : </a:t>
            </a:r>
            <a:r>
              <a:rPr lang="en-US" sz="2000" b="1" dirty="0" smtClean="0">
                <a:latin typeface="Calibri" panose="020F0502020204030204" pitchFamily="34" charset="0"/>
              </a:rPr>
              <a:t>09.04.2020</a:t>
            </a:r>
            <a:endParaRPr lang="en-US" sz="2000" b="1" dirty="0">
              <a:latin typeface="Calibri" panose="020F0502020204030204" pitchFamily="34" charset="0"/>
            </a:endParaRPr>
          </a:p>
        </p:txBody>
      </p:sp>
      <p:sp>
        <p:nvSpPr>
          <p:cNvPr id="5" name="Rectangle 4">
            <a:extLst>
              <a:ext uri="{FF2B5EF4-FFF2-40B4-BE49-F238E27FC236}">
                <a16:creationId xmlns="" xmlns:a16="http://schemas.microsoft.com/office/drawing/2014/main" id="{6FD1F8C6-11A5-4FF4-910B-780A76795E1B}"/>
              </a:ext>
            </a:extLst>
          </p:cNvPr>
          <p:cNvSpPr/>
          <p:nvPr/>
        </p:nvSpPr>
        <p:spPr>
          <a:xfrm>
            <a:off x="3056386" y="1590792"/>
            <a:ext cx="6096000" cy="923330"/>
          </a:xfrm>
          <a:prstGeom prst="rect">
            <a:avLst/>
          </a:prstGeom>
        </p:spPr>
        <p:txBody>
          <a:bodyPr>
            <a:spAutoFit/>
          </a:bodyPr>
          <a:lstStyle/>
          <a:p>
            <a:pPr algn="ctr"/>
            <a:r>
              <a:rPr lang="en-US" b="1" dirty="0" smtClean="0">
                <a:latin typeface="HelveticaNeue-Bold"/>
              </a:rPr>
              <a:t>25    </a:t>
            </a:r>
            <a:r>
              <a:rPr lang="en-US" dirty="0" smtClean="0">
                <a:latin typeface="HelveticaNeue"/>
              </a:rPr>
              <a:t>11903322     Lavish Kumar        RK19EGA25</a:t>
            </a:r>
            <a:endParaRPr lang="en-US" dirty="0">
              <a:latin typeface="HelveticaNeue"/>
            </a:endParaRPr>
          </a:p>
          <a:p>
            <a:pPr algn="ctr"/>
            <a:r>
              <a:rPr lang="pt-BR" b="1" dirty="0" smtClean="0">
                <a:latin typeface="HelveticaNeue-Bold"/>
              </a:rPr>
              <a:t>26    </a:t>
            </a:r>
            <a:r>
              <a:rPr lang="pt-BR" dirty="0" smtClean="0">
                <a:latin typeface="HelveticaNeue"/>
              </a:rPr>
              <a:t>11903331     Adarsh  Kumar Singh         RK19EGA26</a:t>
            </a:r>
            <a:endParaRPr lang="pt-BR" dirty="0">
              <a:latin typeface="HelveticaNeue"/>
            </a:endParaRPr>
          </a:p>
          <a:p>
            <a:pPr algn="ctr"/>
            <a:r>
              <a:rPr lang="en-US" b="1" dirty="0" smtClean="0">
                <a:latin typeface="HelveticaNeue-Bold"/>
              </a:rPr>
              <a:t>27   </a:t>
            </a:r>
            <a:r>
              <a:rPr lang="en-US" dirty="0" smtClean="0">
                <a:latin typeface="HelveticaNeue"/>
              </a:rPr>
              <a:t>11902426     </a:t>
            </a:r>
            <a:r>
              <a:rPr lang="en-US" dirty="0" err="1" smtClean="0">
                <a:latin typeface="HelveticaNeue"/>
              </a:rPr>
              <a:t>Wakchware</a:t>
            </a:r>
            <a:r>
              <a:rPr lang="en-US" dirty="0" smtClean="0">
                <a:latin typeface="HelveticaNeue"/>
              </a:rPr>
              <a:t> Om </a:t>
            </a:r>
            <a:r>
              <a:rPr lang="en-US" dirty="0" err="1" smtClean="0">
                <a:latin typeface="HelveticaNeue"/>
              </a:rPr>
              <a:t>Vinod</a:t>
            </a:r>
            <a:r>
              <a:rPr lang="en-US" dirty="0" smtClean="0">
                <a:latin typeface="HelveticaNeue"/>
              </a:rPr>
              <a:t>      RK19EGA27</a:t>
            </a:r>
            <a:endParaRPr lang="en-US" dirty="0"/>
          </a:p>
        </p:txBody>
      </p:sp>
    </p:spTree>
    <p:extLst>
      <p:ext uri="{BB962C8B-B14F-4D97-AF65-F5344CB8AC3E}">
        <p14:creationId xmlns="" xmlns:p14="http://schemas.microsoft.com/office/powerpoint/2010/main" val="4287803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191945" y="2654955"/>
            <a:ext cx="88349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000" dirty="0"/>
              <a:t>For making this project I have studied HTML,CSS and JavaScript.</a:t>
            </a:r>
          </a:p>
          <a:p>
            <a:pPr>
              <a:lnSpc>
                <a:spcPct val="150000"/>
              </a:lnSpc>
            </a:pPr>
            <a:r>
              <a:rPr lang="en-IN" sz="2000" dirty="0"/>
              <a:t>For making this </a:t>
            </a:r>
            <a:r>
              <a:rPr lang="en-IN" sz="2000" dirty="0" smtClean="0"/>
              <a:t>project </a:t>
            </a:r>
            <a:r>
              <a:rPr lang="en-IN" sz="2000" dirty="0" err="1" smtClean="0"/>
              <a:t>i</a:t>
            </a:r>
            <a:r>
              <a:rPr lang="en-IN" sz="2000" dirty="0" smtClean="0"/>
              <a:t> have visited many salon website so to get knowledge about how salon website works.</a:t>
            </a:r>
            <a:endParaRPr lang="en-IN" sz="2000" dirty="0"/>
          </a:p>
          <a:p>
            <a:pPr>
              <a:lnSpc>
                <a:spcPct val="150000"/>
              </a:lnSpc>
            </a:pPr>
            <a:r>
              <a:rPr lang="en-IN" sz="2000" dirty="0"/>
              <a:t>I </a:t>
            </a:r>
            <a:r>
              <a:rPr lang="en-IN" sz="2000" dirty="0" smtClean="0"/>
              <a:t>have made web page in this project</a:t>
            </a:r>
            <a:r>
              <a:rPr lang="en-IN" dirty="0" smtClean="0"/>
              <a:t>.</a:t>
            </a:r>
            <a:endParaRPr lang="en-IN" dirty="0"/>
          </a:p>
          <a:p>
            <a:endParaRPr lang="en-IN" dirty="0"/>
          </a:p>
        </p:txBody>
      </p:sp>
      <p:sp>
        <p:nvSpPr>
          <p:cNvPr id="4" name="Title 1">
            <a:extLst>
              <a:ext uri="{FF2B5EF4-FFF2-40B4-BE49-F238E27FC236}">
                <a16:creationId xmlns="" xmlns:a16="http://schemas.microsoft.com/office/drawing/2014/main" id="{FE81484C-76AB-499A-95A7-184E3231043E}"/>
              </a:ext>
            </a:extLst>
          </p:cNvPr>
          <p:cNvSpPr txBox="1">
            <a:spLocks/>
          </p:cNvSpPr>
          <p:nvPr/>
        </p:nvSpPr>
        <p:spPr>
          <a:xfrm>
            <a:off x="1425068" y="1951270"/>
            <a:ext cx="4828504" cy="6651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i="1" u="sng" dirty="0" err="1" smtClean="0">
                <a:latin typeface="Bahnschrift Light" panose="020B0502040204020203" pitchFamily="34" charset="0"/>
              </a:rPr>
              <a:t>Adarsh</a:t>
            </a:r>
            <a:r>
              <a:rPr lang="en-IN" sz="2400" b="1" i="1" u="sng" dirty="0" smtClean="0">
                <a:latin typeface="Bahnschrift Light" panose="020B0502040204020203" pitchFamily="34" charset="0"/>
              </a:rPr>
              <a:t> Kumar Singh</a:t>
            </a:r>
            <a:endParaRPr lang="en-IN" sz="2400" b="1" i="1" u="sng" dirty="0">
              <a:latin typeface="Bahnschrift Light" panose="020B0502040204020203" pitchFamily="34" charset="0"/>
            </a:endParaRPr>
          </a:p>
        </p:txBody>
      </p:sp>
      <p:sp>
        <p:nvSpPr>
          <p:cNvPr id="8" name="Title 1">
            <a:extLst>
              <a:ext uri="{FF2B5EF4-FFF2-40B4-BE49-F238E27FC236}">
                <a16:creationId xmlns="" xmlns:a16="http://schemas.microsoft.com/office/drawing/2014/main" id="{2B4B7C0C-4761-45E3-B135-5435B33A13C9}"/>
              </a:ext>
            </a:extLst>
          </p:cNvPr>
          <p:cNvSpPr>
            <a:spLocks noGrp="1"/>
          </p:cNvSpPr>
          <p:nvPr>
            <p:ph type="title"/>
          </p:nvPr>
        </p:nvSpPr>
        <p:spPr>
          <a:xfrm>
            <a:off x="3542764" y="352246"/>
            <a:ext cx="4779115" cy="613669"/>
          </a:xfrm>
        </p:spPr>
        <p:txBody>
          <a:bodyPr>
            <a:noAutofit/>
          </a:bodyPr>
          <a:lstStyle/>
          <a:p>
            <a:r>
              <a:rPr lang="en-IN" sz="3600" b="1" u="sng" dirty="0">
                <a:latin typeface="+mn-lt"/>
              </a:rPr>
              <a:t>MY CONTRIBUTION</a:t>
            </a:r>
          </a:p>
        </p:txBody>
      </p:sp>
    </p:spTree>
    <p:extLst>
      <p:ext uri="{BB962C8B-B14F-4D97-AF65-F5344CB8AC3E}">
        <p14:creationId xmlns="" xmlns:p14="http://schemas.microsoft.com/office/powerpoint/2010/main" val="79884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8936" y="1322034"/>
            <a:ext cx="7445515" cy="4811802"/>
          </a:xfrm>
        </p:spPr>
        <p:txBody>
          <a:bodyPr>
            <a:normAutofit fontScale="85000" lnSpcReduction="10000"/>
          </a:bodyPr>
          <a:lstStyle/>
          <a:p>
            <a:pPr marL="0" indent="0" algn="r">
              <a:lnSpc>
                <a:spcPct val="150000"/>
              </a:lnSpc>
              <a:buNone/>
            </a:pPr>
            <a:r>
              <a:rPr lang="en-IN" sz="2000" dirty="0"/>
              <a:t>PAGE NO.</a:t>
            </a:r>
          </a:p>
          <a:p>
            <a:pPr>
              <a:lnSpc>
                <a:spcPct val="150000"/>
              </a:lnSpc>
            </a:pPr>
            <a:r>
              <a:rPr lang="en-IN" sz="2000" dirty="0"/>
              <a:t>STUDENT DECLARATION……………………………………………………………………...        3</a:t>
            </a:r>
          </a:p>
          <a:p>
            <a:pPr>
              <a:lnSpc>
                <a:spcPct val="150000"/>
              </a:lnSpc>
            </a:pPr>
            <a:r>
              <a:rPr lang="en-IN" sz="2000" dirty="0"/>
              <a:t>INTRODUCTION…………………………………………………………….........................        </a:t>
            </a:r>
            <a:r>
              <a:rPr lang="en-IN" sz="2000"/>
              <a:t>4 </a:t>
            </a:r>
            <a:endParaRPr lang="en-IN" sz="2000" dirty="0" smtClean="0"/>
          </a:p>
          <a:p>
            <a:pPr>
              <a:lnSpc>
                <a:spcPct val="150000"/>
              </a:lnSpc>
            </a:pPr>
            <a:r>
              <a:rPr lang="en-IN" sz="2000" dirty="0" smtClean="0"/>
              <a:t>ADVANTAGES………………………………………………………………………………………         5</a:t>
            </a:r>
            <a:endParaRPr lang="en-IN" sz="2000" dirty="0"/>
          </a:p>
          <a:p>
            <a:pPr>
              <a:lnSpc>
                <a:spcPct val="150000"/>
              </a:lnSpc>
            </a:pPr>
            <a:r>
              <a:rPr lang="en-IN" sz="2000" dirty="0"/>
              <a:t>OBJECTIVES……………………………………………………………………….....................       </a:t>
            </a:r>
            <a:r>
              <a:rPr lang="en-IN" sz="2000" dirty="0" smtClean="0"/>
              <a:t>6</a:t>
            </a:r>
            <a:endParaRPr lang="en-IN" sz="2000" dirty="0"/>
          </a:p>
          <a:p>
            <a:pPr>
              <a:lnSpc>
                <a:spcPct val="150000"/>
              </a:lnSpc>
            </a:pPr>
            <a:r>
              <a:rPr lang="en-US" sz="2000" dirty="0"/>
              <a:t>SYSTEM REQUIREMENTS……………………………………..</a:t>
            </a:r>
            <a:r>
              <a:rPr lang="en-IN" sz="2000" dirty="0"/>
              <a:t>……………………………….       </a:t>
            </a:r>
            <a:r>
              <a:rPr lang="en-IN" sz="2000" dirty="0" smtClean="0"/>
              <a:t>7</a:t>
            </a:r>
            <a:endParaRPr lang="en-IN" sz="2000" dirty="0"/>
          </a:p>
          <a:p>
            <a:pPr>
              <a:lnSpc>
                <a:spcPct val="150000"/>
              </a:lnSpc>
            </a:pPr>
            <a:r>
              <a:rPr lang="en-IN" sz="2000" dirty="0"/>
              <a:t>OUR CONTRIBUTIONS………………………………………....................……………....  </a:t>
            </a:r>
            <a:r>
              <a:rPr lang="en-IN" sz="2000" dirty="0" smtClean="0"/>
              <a:t>8-10</a:t>
            </a:r>
            <a:endParaRPr lang="en-IN" sz="2000" dirty="0"/>
          </a:p>
        </p:txBody>
      </p:sp>
      <p:sp>
        <p:nvSpPr>
          <p:cNvPr id="4" name="Title 1"/>
          <p:cNvSpPr>
            <a:spLocks noGrp="1"/>
          </p:cNvSpPr>
          <p:nvPr>
            <p:ph type="title"/>
          </p:nvPr>
        </p:nvSpPr>
        <p:spPr>
          <a:xfrm>
            <a:off x="4482921" y="257577"/>
            <a:ext cx="2780763" cy="737652"/>
          </a:xfrm>
        </p:spPr>
        <p:txBody>
          <a:bodyPr>
            <a:normAutofit fontScale="90000"/>
          </a:bodyPr>
          <a:lstStyle/>
          <a:p>
            <a:r>
              <a:rPr lang="en-IN" b="1" dirty="0" smtClean="0"/>
              <a:t>CONTENT</a:t>
            </a:r>
            <a:endParaRPr lang="en-IN" b="1" u="sng" dirty="0"/>
          </a:p>
        </p:txBody>
      </p:sp>
    </p:spTree>
    <p:extLst>
      <p:ext uri="{BB962C8B-B14F-4D97-AF65-F5344CB8AC3E}">
        <p14:creationId xmlns="" xmlns:p14="http://schemas.microsoft.com/office/powerpoint/2010/main" val="60468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520" y="592102"/>
            <a:ext cx="4470584" cy="626548"/>
          </a:xfrm>
        </p:spPr>
        <p:txBody>
          <a:bodyPr>
            <a:noAutofit/>
          </a:bodyPr>
          <a:lstStyle/>
          <a:p>
            <a:r>
              <a:rPr lang="en-IN" sz="3200" b="1" u="sng" dirty="0">
                <a:latin typeface="+mn-lt"/>
              </a:rPr>
              <a:t>STUDENT DECLARATION</a:t>
            </a:r>
          </a:p>
        </p:txBody>
      </p:sp>
      <p:sp>
        <p:nvSpPr>
          <p:cNvPr id="5" name="Content Placeholder 2"/>
          <p:cNvSpPr txBox="1">
            <a:spLocks/>
          </p:cNvSpPr>
          <p:nvPr/>
        </p:nvSpPr>
        <p:spPr>
          <a:xfrm>
            <a:off x="1046497" y="1619367"/>
            <a:ext cx="9543245" cy="1162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This is to be declare that this </a:t>
            </a:r>
            <a:r>
              <a:rPr lang="en-IN" sz="2000" dirty="0" smtClean="0"/>
              <a:t>project is made </a:t>
            </a:r>
            <a:r>
              <a:rPr lang="en-IN" sz="2000" dirty="0" smtClean="0"/>
              <a:t> </a:t>
            </a:r>
            <a:r>
              <a:rPr lang="en-IN" sz="2000" dirty="0"/>
              <a:t>by us . No part of the </a:t>
            </a:r>
            <a:r>
              <a:rPr lang="en-IN" sz="2000" dirty="0" smtClean="0"/>
              <a:t>project</a:t>
            </a:r>
            <a:r>
              <a:rPr lang="en-IN" sz="2000" dirty="0" smtClean="0"/>
              <a:t> </a:t>
            </a:r>
            <a:r>
              <a:rPr lang="en-IN" sz="2000" dirty="0"/>
              <a:t>is copied from other sources. All information including from other sources have been duly acknowledged</a:t>
            </a:r>
            <a:r>
              <a:rPr lang="en-IN" sz="2000" dirty="0" smtClean="0"/>
              <a:t>.</a:t>
            </a:r>
            <a:endParaRPr lang="en-IN" sz="2000" dirty="0"/>
          </a:p>
        </p:txBody>
      </p:sp>
      <p:sp>
        <p:nvSpPr>
          <p:cNvPr id="6" name="Content Placeholder 2"/>
          <p:cNvSpPr txBox="1">
            <a:spLocks/>
          </p:cNvSpPr>
          <p:nvPr/>
        </p:nvSpPr>
        <p:spPr>
          <a:xfrm>
            <a:off x="9182636" y="3740283"/>
            <a:ext cx="2657341" cy="1162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600" dirty="0"/>
          </a:p>
          <a:p>
            <a:pPr marL="0" indent="0">
              <a:buFont typeface="Arial" panose="020B0604020202020204" pitchFamily="34" charset="0"/>
              <a:buNone/>
            </a:pPr>
            <a:r>
              <a:rPr lang="en-IN" sz="1600" dirty="0"/>
              <a:t>   </a:t>
            </a:r>
          </a:p>
        </p:txBody>
      </p:sp>
      <p:sp>
        <p:nvSpPr>
          <p:cNvPr id="7" name="Content Placeholder 2"/>
          <p:cNvSpPr txBox="1">
            <a:spLocks/>
          </p:cNvSpPr>
          <p:nvPr/>
        </p:nvSpPr>
        <p:spPr>
          <a:xfrm>
            <a:off x="4321626" y="4151455"/>
            <a:ext cx="3357092" cy="1162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000" dirty="0"/>
              <a:t>Name: </a:t>
            </a:r>
            <a:r>
              <a:rPr lang="en-IN" sz="2000" dirty="0" err="1" smtClean="0"/>
              <a:t>Adarsh</a:t>
            </a:r>
            <a:r>
              <a:rPr lang="en-IN" sz="2000" dirty="0" smtClean="0"/>
              <a:t> Kuma</a:t>
            </a:r>
            <a:r>
              <a:rPr lang="en-IN" sz="2000" dirty="0" smtClean="0"/>
              <a:t>r Singh</a:t>
            </a:r>
            <a:endParaRPr lang="en-IN" sz="2000" dirty="0"/>
          </a:p>
          <a:p>
            <a:pPr marL="0" indent="0">
              <a:buNone/>
            </a:pPr>
            <a:r>
              <a:rPr lang="en-IN" sz="2000" dirty="0"/>
              <a:t>    Reg. No.: </a:t>
            </a:r>
            <a:r>
              <a:rPr lang="en-IN" sz="2000" dirty="0" smtClean="0"/>
              <a:t>11903331</a:t>
            </a:r>
            <a:endParaRPr lang="en-IN" sz="2000" dirty="0"/>
          </a:p>
          <a:p>
            <a:pPr marL="0" indent="0">
              <a:buNone/>
            </a:pPr>
            <a:r>
              <a:rPr lang="en-IN" sz="2000" dirty="0"/>
              <a:t>    Roll Number: </a:t>
            </a:r>
            <a:r>
              <a:rPr lang="en-IN" sz="2000" dirty="0" smtClean="0"/>
              <a:t>26</a:t>
            </a:r>
            <a:endParaRPr lang="en-IN" sz="2000" dirty="0"/>
          </a:p>
        </p:txBody>
      </p:sp>
      <p:sp>
        <p:nvSpPr>
          <p:cNvPr id="9" name="Content Placeholder 2"/>
          <p:cNvSpPr txBox="1">
            <a:spLocks/>
          </p:cNvSpPr>
          <p:nvPr/>
        </p:nvSpPr>
        <p:spPr>
          <a:xfrm>
            <a:off x="4321626" y="2905291"/>
            <a:ext cx="3357092" cy="1162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000" dirty="0"/>
              <a:t>Name: </a:t>
            </a:r>
            <a:r>
              <a:rPr lang="en-IN" sz="2000" dirty="0" smtClean="0"/>
              <a:t>Lavish Kumar </a:t>
            </a:r>
            <a:endParaRPr lang="en-IN" sz="2000" dirty="0"/>
          </a:p>
          <a:p>
            <a:pPr marL="0" indent="0">
              <a:buFont typeface="Arial" panose="020B0604020202020204" pitchFamily="34" charset="0"/>
              <a:buNone/>
            </a:pPr>
            <a:r>
              <a:rPr lang="en-IN" sz="2000" dirty="0"/>
              <a:t>    Reg. No.: </a:t>
            </a:r>
            <a:r>
              <a:rPr lang="en-IN" sz="2000" dirty="0" smtClean="0"/>
              <a:t>11903322</a:t>
            </a:r>
            <a:endParaRPr lang="en-IN" sz="2000" dirty="0"/>
          </a:p>
          <a:p>
            <a:pPr marL="0" indent="0">
              <a:buFont typeface="Arial" panose="020B0604020202020204" pitchFamily="34" charset="0"/>
              <a:buNone/>
            </a:pPr>
            <a:r>
              <a:rPr lang="en-IN" sz="2000" dirty="0"/>
              <a:t>    Roll Number: </a:t>
            </a:r>
            <a:r>
              <a:rPr lang="en-IN" sz="2000" dirty="0" smtClean="0"/>
              <a:t>25</a:t>
            </a:r>
            <a:endParaRPr lang="en-IN" sz="2000" dirty="0"/>
          </a:p>
        </p:txBody>
      </p:sp>
      <p:sp>
        <p:nvSpPr>
          <p:cNvPr id="10" name="Content Placeholder 2"/>
          <p:cNvSpPr txBox="1">
            <a:spLocks/>
          </p:cNvSpPr>
          <p:nvPr/>
        </p:nvSpPr>
        <p:spPr>
          <a:xfrm>
            <a:off x="4321625" y="5310828"/>
            <a:ext cx="3357093" cy="1162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000" dirty="0"/>
              <a:t>Name: </a:t>
            </a:r>
            <a:r>
              <a:rPr lang="en-IN" sz="2000" dirty="0" err="1" smtClean="0"/>
              <a:t>Wakcware</a:t>
            </a:r>
            <a:r>
              <a:rPr lang="en-IN" sz="2000" dirty="0" smtClean="0"/>
              <a:t> </a:t>
            </a:r>
            <a:r>
              <a:rPr lang="en-IN" sz="2000" dirty="0" err="1" smtClean="0"/>
              <a:t>om</a:t>
            </a:r>
            <a:r>
              <a:rPr lang="en-IN" sz="2000" dirty="0" smtClean="0"/>
              <a:t> </a:t>
            </a:r>
            <a:r>
              <a:rPr lang="en-IN" sz="2000" dirty="0" err="1" smtClean="0"/>
              <a:t>vinod</a:t>
            </a:r>
            <a:endParaRPr lang="en-IN" sz="2000" dirty="0"/>
          </a:p>
          <a:p>
            <a:pPr marL="0" indent="0">
              <a:buNone/>
            </a:pPr>
            <a:r>
              <a:rPr lang="en-IN" sz="2000" dirty="0"/>
              <a:t>    Reg. No.: </a:t>
            </a:r>
            <a:r>
              <a:rPr lang="en-IN" sz="2000" dirty="0" smtClean="0"/>
              <a:t>11902426</a:t>
            </a:r>
            <a:endParaRPr lang="en-IN" sz="2000" dirty="0"/>
          </a:p>
          <a:p>
            <a:pPr marL="0" indent="0">
              <a:buFont typeface="Arial" panose="020B0604020202020204" pitchFamily="34" charset="0"/>
              <a:buNone/>
            </a:pPr>
            <a:r>
              <a:rPr lang="en-IN" sz="2000" dirty="0"/>
              <a:t>    Roll Number: </a:t>
            </a:r>
            <a:r>
              <a:rPr lang="en-IN" sz="2000" dirty="0" smtClean="0"/>
              <a:t>27</a:t>
            </a:r>
            <a:endParaRPr lang="en-IN" sz="2000" dirty="0"/>
          </a:p>
        </p:txBody>
      </p:sp>
    </p:spTree>
    <p:extLst>
      <p:ext uri="{BB962C8B-B14F-4D97-AF65-F5344CB8AC3E}">
        <p14:creationId xmlns="" xmlns:p14="http://schemas.microsoft.com/office/powerpoint/2010/main" val="412698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405" y="455729"/>
            <a:ext cx="3240741" cy="819731"/>
          </a:xfrm>
        </p:spPr>
        <p:txBody>
          <a:bodyPr>
            <a:noAutofit/>
          </a:bodyPr>
          <a:lstStyle/>
          <a:p>
            <a:r>
              <a:rPr lang="en-IN" sz="3200" b="1" u="sng" dirty="0">
                <a:latin typeface="+mn-lt"/>
              </a:rPr>
              <a:t>INTRODUCTION</a:t>
            </a:r>
          </a:p>
        </p:txBody>
      </p:sp>
      <p:sp>
        <p:nvSpPr>
          <p:cNvPr id="3" name="Content Placeholder 2"/>
          <p:cNvSpPr>
            <a:spLocks noGrp="1"/>
          </p:cNvSpPr>
          <p:nvPr>
            <p:ph idx="1"/>
          </p:nvPr>
        </p:nvSpPr>
        <p:spPr>
          <a:xfrm>
            <a:off x="1914108" y="1562243"/>
            <a:ext cx="7959143" cy="4631498"/>
          </a:xfrm>
        </p:spPr>
        <p:txBody>
          <a:bodyPr>
            <a:normAutofit/>
          </a:bodyPr>
          <a:lstStyle/>
          <a:p>
            <a:pPr marL="0" indent="0">
              <a:lnSpc>
                <a:spcPct val="150000"/>
              </a:lnSpc>
              <a:buNone/>
            </a:pPr>
            <a:r>
              <a:rPr lang="en-IN" dirty="0"/>
              <a:t> </a:t>
            </a:r>
            <a:r>
              <a:rPr lang="en-IN" sz="2000" dirty="0"/>
              <a:t>This project </a:t>
            </a:r>
            <a:r>
              <a:rPr lang="en-IN" sz="2000" b="1" dirty="0" smtClean="0"/>
              <a:t>SALON </a:t>
            </a:r>
            <a:r>
              <a:rPr lang="en-IN" sz="2000" b="1" dirty="0"/>
              <a:t>MANAGEMENT SYSTEM </a:t>
            </a:r>
            <a:r>
              <a:rPr lang="en-IN" sz="2000" dirty="0"/>
              <a:t>has been developed on HTML, CSS and JavaScript. The main object of developing this project was to create a static website for the management of </a:t>
            </a:r>
            <a:r>
              <a:rPr lang="en-IN" sz="2000" dirty="0" smtClean="0"/>
              <a:t>Salon system. </a:t>
            </a:r>
            <a:r>
              <a:rPr lang="en-IN" sz="2000" dirty="0"/>
              <a:t>This project is in HTML and CSS so it’s a static website and does not perform any type of dynamic database </a:t>
            </a:r>
            <a:r>
              <a:rPr lang="en-IN" sz="2000" dirty="0" smtClean="0"/>
              <a:t>operations. Salon management system is specially designed for managing a hair salon. This system keeps  track of  all the daily </a:t>
            </a:r>
          </a:p>
          <a:p>
            <a:pPr marL="0" indent="0">
              <a:lnSpc>
                <a:spcPct val="150000"/>
              </a:lnSpc>
              <a:buNone/>
            </a:pPr>
            <a:r>
              <a:rPr lang="en-IN" sz="2000" dirty="0" smtClean="0"/>
              <a:t>Activities that are carried on daily within the salon. It  maintains stocks of inventory coming in. It also maintains individual employee salary. This system is even equipped to manage customer billing and data storage.</a:t>
            </a:r>
            <a:endParaRPr lang="en-IN" sz="2000" dirty="0"/>
          </a:p>
        </p:txBody>
      </p:sp>
    </p:spTree>
    <p:extLst>
      <p:ext uri="{BB962C8B-B14F-4D97-AF65-F5344CB8AC3E}">
        <p14:creationId xmlns="" xmlns:p14="http://schemas.microsoft.com/office/powerpoint/2010/main" val="210999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A6DB7F7-A55A-4B7A-B5D0-B5B5AEB50B57}"/>
              </a:ext>
            </a:extLst>
          </p:cNvPr>
          <p:cNvSpPr>
            <a:spLocks noGrp="1"/>
          </p:cNvSpPr>
          <p:nvPr>
            <p:ph type="subTitle" idx="1"/>
          </p:nvPr>
        </p:nvSpPr>
        <p:spPr>
          <a:xfrm>
            <a:off x="226503" y="1015068"/>
            <a:ext cx="11895589" cy="4983059"/>
          </a:xfrm>
        </p:spPr>
        <p:txBody>
          <a:bodyPr>
            <a:normAutofit/>
          </a:bodyPr>
          <a:lstStyle/>
          <a:p>
            <a:endParaRPr lang="en-US" dirty="0"/>
          </a:p>
          <a:p>
            <a:endParaRPr lang="en-US" dirty="0"/>
          </a:p>
          <a:p>
            <a:pPr algn="l">
              <a:buFont typeface="Arial" pitchFamily="34" charset="0"/>
              <a:buChar char="•"/>
            </a:pPr>
            <a:r>
              <a:rPr lang="en-US" sz="2200" dirty="0" smtClean="0"/>
              <a:t> As the system is fully automated, it does not require human efforts in calculating bill and maintain </a:t>
            </a:r>
          </a:p>
          <a:p>
            <a:pPr algn="l"/>
            <a:r>
              <a:rPr lang="en-US" sz="2200" dirty="0" smtClean="0"/>
              <a:t>Customer’s details.</a:t>
            </a:r>
          </a:p>
          <a:p>
            <a:pPr algn="l">
              <a:buFont typeface="Arial" pitchFamily="34" charset="0"/>
              <a:buChar char="•"/>
            </a:pPr>
            <a:r>
              <a:rPr lang="en-US" sz="2200" dirty="0" smtClean="0"/>
              <a:t> Also it maintains records of all the employees along with their salary information </a:t>
            </a:r>
            <a:r>
              <a:rPr lang="en-US" sz="2200" dirty="0" smtClean="0"/>
              <a:t>s</a:t>
            </a:r>
            <a:r>
              <a:rPr lang="en-US" sz="2200" dirty="0" smtClean="0"/>
              <a:t>o their would be</a:t>
            </a:r>
          </a:p>
          <a:p>
            <a:pPr algn="l"/>
            <a:r>
              <a:rPr lang="en-US" sz="2200" dirty="0" smtClean="0"/>
              <a:t>Systematic way of payment.</a:t>
            </a:r>
          </a:p>
          <a:p>
            <a:pPr algn="l">
              <a:buFont typeface="Arial" pitchFamily="34" charset="0"/>
              <a:buChar char="•"/>
            </a:pPr>
            <a:r>
              <a:rPr lang="en-US" sz="2200" dirty="0" smtClean="0"/>
              <a:t> Saves efforts and time and it is cost effective. </a:t>
            </a:r>
            <a:endParaRPr lang="en-US" sz="2200" dirty="0"/>
          </a:p>
          <a:p>
            <a:r>
              <a:rPr lang="en-US" dirty="0"/>
              <a:t/>
            </a:r>
            <a:br>
              <a:rPr lang="en-US" dirty="0"/>
            </a:br>
            <a:endParaRPr lang="en-US" dirty="0"/>
          </a:p>
        </p:txBody>
      </p:sp>
      <p:sp>
        <p:nvSpPr>
          <p:cNvPr id="4" name="Subtitle 2">
            <a:extLst>
              <a:ext uri="{FF2B5EF4-FFF2-40B4-BE49-F238E27FC236}">
                <a16:creationId xmlns="" xmlns:a16="http://schemas.microsoft.com/office/drawing/2014/main" id="{31C4C820-F1D3-402D-8CCE-AF670801D85D}"/>
              </a:ext>
            </a:extLst>
          </p:cNvPr>
          <p:cNvSpPr txBox="1">
            <a:spLocks/>
          </p:cNvSpPr>
          <p:nvPr/>
        </p:nvSpPr>
        <p:spPr>
          <a:xfrm>
            <a:off x="4135773" y="446015"/>
            <a:ext cx="3657597" cy="7452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smtClean="0"/>
              <a:t>Advantages</a:t>
            </a:r>
            <a:endParaRPr lang="en-US" sz="3200" u="sng" dirty="0"/>
          </a:p>
          <a:p>
            <a:endParaRPr lang="en-US" dirty="0"/>
          </a:p>
          <a:p>
            <a:endParaRPr lang="en-US" dirty="0"/>
          </a:p>
        </p:txBody>
      </p:sp>
    </p:spTree>
    <p:extLst>
      <p:ext uri="{BB962C8B-B14F-4D97-AF65-F5344CB8AC3E}">
        <p14:creationId xmlns="" xmlns:p14="http://schemas.microsoft.com/office/powerpoint/2010/main" val="49438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1716" y="468156"/>
            <a:ext cx="2633543" cy="665185"/>
          </a:xfrm>
        </p:spPr>
        <p:txBody>
          <a:bodyPr>
            <a:noAutofit/>
          </a:bodyPr>
          <a:lstStyle/>
          <a:p>
            <a:r>
              <a:rPr lang="en-US" sz="3200" b="1" u="sng" dirty="0">
                <a:latin typeface="+mn-lt"/>
              </a:rPr>
              <a:t>OBJECTIVES</a:t>
            </a:r>
            <a:endParaRPr lang="en-IN" sz="3200" b="1" u="sng" dirty="0">
              <a:latin typeface="+mn-lt"/>
            </a:endParaRPr>
          </a:p>
        </p:txBody>
      </p:sp>
      <p:sp>
        <p:nvSpPr>
          <p:cNvPr id="3" name="Content Placeholder 2"/>
          <p:cNvSpPr>
            <a:spLocks noGrp="1"/>
          </p:cNvSpPr>
          <p:nvPr>
            <p:ph idx="1"/>
          </p:nvPr>
        </p:nvSpPr>
        <p:spPr>
          <a:xfrm>
            <a:off x="478172" y="1728131"/>
            <a:ext cx="10477850" cy="4899171"/>
          </a:xfrm>
        </p:spPr>
        <p:txBody>
          <a:bodyPr>
            <a:noAutofit/>
          </a:bodyPr>
          <a:lstStyle/>
          <a:p>
            <a:r>
              <a:rPr lang="en-US" sz="2000" dirty="0"/>
              <a:t>The project aims and objectives that will be achieved after completion of this project are discussed in this subchapter. The aims and objectives are as follows:</a:t>
            </a:r>
          </a:p>
          <a:p>
            <a:r>
              <a:rPr lang="en-US" sz="2000" dirty="0" smtClean="0"/>
              <a:t>Administrator may login to the system.</a:t>
            </a:r>
            <a:endParaRPr lang="en-US" sz="2000" dirty="0"/>
          </a:p>
          <a:p>
            <a:r>
              <a:rPr lang="en-US" sz="2000" dirty="0" smtClean="0"/>
              <a:t>He can check employee salaries due date and payment to be made.</a:t>
            </a:r>
            <a:endParaRPr lang="en-US" sz="2000" dirty="0"/>
          </a:p>
          <a:p>
            <a:r>
              <a:rPr lang="en-US" sz="2000" dirty="0" smtClean="0"/>
              <a:t>The system also keeps a track of inventory coming in.</a:t>
            </a:r>
            <a:endParaRPr lang="en-US" sz="2000" dirty="0"/>
          </a:p>
          <a:p>
            <a:r>
              <a:rPr lang="en-US" sz="2000" dirty="0" smtClean="0"/>
              <a:t>An employee login is also present for customer billing</a:t>
            </a:r>
            <a:r>
              <a:rPr lang="en-US" sz="2000" dirty="0" smtClean="0"/>
              <a:t>.</a:t>
            </a:r>
            <a:endParaRPr lang="en-US" sz="2000" dirty="0"/>
          </a:p>
          <a:p>
            <a:r>
              <a:rPr lang="en-US" sz="2000" dirty="0" smtClean="0"/>
              <a:t>As the employee enters various services , the system calculates the bill and generates the bill.</a:t>
            </a:r>
          </a:p>
          <a:p>
            <a:r>
              <a:rPr lang="en-US" sz="2000" dirty="0" smtClean="0"/>
              <a:t> The customer data  is also separately stored in a database.</a:t>
            </a:r>
            <a:endParaRPr lang="en-US" sz="2000" dirty="0"/>
          </a:p>
        </p:txBody>
      </p:sp>
    </p:spTree>
    <p:extLst>
      <p:ext uri="{BB962C8B-B14F-4D97-AF65-F5344CB8AC3E}">
        <p14:creationId xmlns="" xmlns:p14="http://schemas.microsoft.com/office/powerpoint/2010/main" val="6989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9E552BE-E6DE-4629-8D74-4A914600C31B}"/>
              </a:ext>
            </a:extLst>
          </p:cNvPr>
          <p:cNvSpPr>
            <a:spLocks noGrp="1"/>
          </p:cNvSpPr>
          <p:nvPr>
            <p:ph idx="1"/>
          </p:nvPr>
        </p:nvSpPr>
        <p:spPr>
          <a:xfrm>
            <a:off x="469784" y="2004970"/>
            <a:ext cx="11319789" cy="4555221"/>
          </a:xfrm>
        </p:spPr>
        <p:txBody>
          <a:bodyPr>
            <a:normAutofit lnSpcReduction="10000"/>
          </a:bodyPr>
          <a:lstStyle/>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000000"/>
                </a:solidFill>
              </a:rPr>
              <a:t>PROCESSOR - Intel core processor or better processor</a:t>
            </a:r>
          </a:p>
          <a:p>
            <a:pPr marL="0" lvl="0" indent="0" eaLnBrk="0" fontAlgn="base" hangingPunct="0">
              <a:lnSpc>
                <a:spcPct val="100000"/>
              </a:lnSpc>
              <a:spcBef>
                <a:spcPct val="0"/>
              </a:spcBef>
              <a:spcAft>
                <a:spcPct val="0"/>
              </a:spcAft>
              <a:buNone/>
            </a:pPr>
            <a:r>
              <a:rPr lang="en-US" altLang="en-US" dirty="0">
                <a:solidFill>
                  <a:srgbClr val="000000"/>
                </a:solidFill>
              </a:rPr>
              <a:t> </a:t>
            </a:r>
          </a:p>
          <a:p>
            <a:pPr marL="0" lvl="0" indent="0" eaLnBrk="0" fontAlgn="base" hangingPunct="0">
              <a:lnSpc>
                <a:spcPct val="100000"/>
              </a:lnSpc>
              <a:spcBef>
                <a:spcPct val="0"/>
              </a:spcBef>
              <a:spcAft>
                <a:spcPct val="0"/>
              </a:spcAft>
              <a:buNone/>
            </a:pPr>
            <a:endParaRPr lang="en-US" altLang="en-US" dirty="0">
              <a:solidFill>
                <a:srgbClr val="000000"/>
              </a:solidFill>
            </a:endParaRPr>
          </a:p>
          <a:p>
            <a:pPr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000000"/>
                </a:solidFill>
              </a:rPr>
              <a:t>OPERATING SYSTEM - Windows VISTA ,Windows 7, UBUNTU</a:t>
            </a:r>
          </a:p>
          <a:p>
            <a:pPr marL="0" lvl="0" indent="0" eaLnBrk="0" fontAlgn="base" hangingPunct="0">
              <a:lnSpc>
                <a:spcPct val="100000"/>
              </a:lnSpc>
              <a:spcBef>
                <a:spcPct val="0"/>
              </a:spcBef>
              <a:spcAft>
                <a:spcPct val="0"/>
              </a:spcAft>
              <a:buNone/>
            </a:pPr>
            <a:endParaRPr lang="en-US" altLang="en-US" dirty="0">
              <a:solidFill>
                <a:srgbClr val="000000"/>
              </a:solidFill>
            </a:endParaRPr>
          </a:p>
          <a:p>
            <a:pPr marL="0" lvl="0" indent="0" eaLnBrk="0" fontAlgn="base" hangingPunct="0">
              <a:lnSpc>
                <a:spcPct val="100000"/>
              </a:lnSpc>
              <a:spcBef>
                <a:spcPct val="0"/>
              </a:spcBef>
              <a:spcAft>
                <a:spcPct val="0"/>
              </a:spcAft>
              <a:buNone/>
            </a:pPr>
            <a:endParaRPr lang="en-US" altLang="en-US" dirty="0">
              <a:solidFill>
                <a:srgbClr val="000000"/>
              </a:solidFill>
            </a:endParaRP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000000"/>
                </a:solidFill>
              </a:rPr>
              <a:t>MEMORY - 1GB RAM or </a:t>
            </a:r>
            <a:r>
              <a:rPr lang="en-US" altLang="en-US" dirty="0" err="1">
                <a:solidFill>
                  <a:srgbClr val="000000"/>
                </a:solidFill>
              </a:rPr>
              <a:t>morehard</a:t>
            </a:r>
            <a:r>
              <a:rPr lang="en-US" altLang="en-US" dirty="0">
                <a:solidFill>
                  <a:srgbClr val="000000"/>
                </a:solidFill>
              </a:rPr>
              <a:t> disk space minimum 3 GB</a:t>
            </a:r>
            <a:endParaRPr lang="en-US" altLang="en-US" dirty="0"/>
          </a:p>
          <a:p>
            <a:pPr marL="0" lvl="0" indent="0" eaLnBrk="0" fontAlgn="base" hangingPunct="0">
              <a:lnSpc>
                <a:spcPct val="100000"/>
              </a:lnSpc>
              <a:spcBef>
                <a:spcPct val="0"/>
              </a:spcBef>
              <a:spcAft>
                <a:spcPct val="0"/>
              </a:spcAft>
              <a:buNone/>
            </a:pPr>
            <a:r>
              <a:rPr lang="en-US" altLang="en-US" dirty="0">
                <a:solidFill>
                  <a:srgbClr val="000000"/>
                </a:solidFill>
                <a:latin typeface="Roboto"/>
              </a:rPr>
              <a:t>                          </a:t>
            </a:r>
            <a:endParaRPr lang="en-US" altLang="en-US" dirty="0"/>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
            </a:r>
            <a:br>
              <a:rPr lang="en-US" altLang="en-US" dirty="0">
                <a:latin typeface="Arial" panose="020B0604020202020204" pitchFamily="34" charset="0"/>
              </a:rPr>
            </a:br>
            <a:endParaRPr lang="en-US" altLang="en-US" dirty="0">
              <a:latin typeface="Arial" panose="020B0604020202020204" pitchFamily="34" charset="0"/>
            </a:endParaRPr>
          </a:p>
          <a:p>
            <a:endParaRPr lang="en-US" dirty="0"/>
          </a:p>
        </p:txBody>
      </p:sp>
      <p:sp>
        <p:nvSpPr>
          <p:cNvPr id="7" name="Text Placeholder 6">
            <a:extLst>
              <a:ext uri="{FF2B5EF4-FFF2-40B4-BE49-F238E27FC236}">
                <a16:creationId xmlns="" xmlns:a16="http://schemas.microsoft.com/office/drawing/2014/main" id="{13999052-FD63-42BF-B14A-5CCF8548F459}"/>
              </a:ext>
            </a:extLst>
          </p:cNvPr>
          <p:cNvSpPr>
            <a:spLocks noGrp="1"/>
          </p:cNvSpPr>
          <p:nvPr>
            <p:ph type="body" sz="half" idx="2"/>
          </p:nvPr>
        </p:nvSpPr>
        <p:spPr>
          <a:xfrm>
            <a:off x="3658239" y="667474"/>
            <a:ext cx="4546194" cy="660633"/>
          </a:xfrm>
        </p:spPr>
        <p:txBody>
          <a:bodyPr>
            <a:normAutofit/>
          </a:bodyPr>
          <a:lstStyle/>
          <a:p>
            <a:r>
              <a:rPr lang="en-US" sz="3200" b="1" u="sng" dirty="0"/>
              <a:t>SYSTEM REQUIREMENTS:</a:t>
            </a:r>
          </a:p>
        </p:txBody>
      </p:sp>
      <p:sp>
        <p:nvSpPr>
          <p:cNvPr id="4" name="Rectangle 1">
            <a:extLst>
              <a:ext uri="{FF2B5EF4-FFF2-40B4-BE49-F238E27FC236}">
                <a16:creationId xmlns="" xmlns:a16="http://schemas.microsoft.com/office/drawing/2014/main" id="{B52A01DC-9B45-4977-A9B0-69330072E187}"/>
              </a:ext>
            </a:extLst>
          </p:cNvPr>
          <p:cNvSpPr>
            <a:spLocks noChangeArrowheads="1"/>
          </p:cNvSpPr>
          <p:nvPr/>
        </p:nvSpPr>
        <p:spPr bwMode="auto">
          <a:xfrm>
            <a:off x="0" y="0"/>
            <a:ext cx="0" cy="0"/>
          </a:xfrm>
          <a:prstGeom prst="rect">
            <a:avLst/>
          </a:prstGeom>
          <a:solidFill>
            <a:srgbClr val="E9E9E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Robot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100" b="0" i="0" u="none" strike="noStrike" cap="none" normalizeH="0" baseline="0">
                <a:ln>
                  <a:noFill/>
                </a:ln>
                <a:solidFill>
                  <a:srgbClr val="000000"/>
                </a:solidFill>
                <a:effectLst/>
                <a:latin typeface="ff11"/>
              </a:rPr>
              <a:t>Library Management System</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600" b="0" i="0" u="none" strike="noStrike" cap="none" normalizeH="0" baseline="0">
                <a:ln>
                  <a:noFill/>
                </a:ln>
                <a:solidFill>
                  <a:srgbClr val="000000"/>
                </a:solidFill>
                <a:effectLst/>
                <a:latin typeface="ff11"/>
              </a:rPr>
              <a:t>Division Of Computer Science And Engineering Page 8</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900" b="1" i="0" u="none" strike="noStrike" cap="none" normalizeH="0" baseline="0">
                <a:ln>
                  <a:noFill/>
                </a:ln>
                <a:solidFill>
                  <a:srgbClr val="000000"/>
                </a:solidFill>
                <a:effectLst/>
                <a:latin typeface="ff7"/>
              </a:rPr>
              <a:t>1.5 OPERATION ENVIRONMENT</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200" b="0" i="0" u="none" strike="noStrike" cap="none" normalizeH="0" baseline="0">
                <a:ln>
                  <a:noFill/>
                </a:ln>
                <a:solidFill>
                  <a:srgbClr val="000000"/>
                </a:solidFill>
                <a:effectLst/>
                <a:latin typeface="ff3"/>
              </a:rPr>
              <a:t>PROCESSOR INTEL CORE PROCESSOR OR BETTERPERFORMANCEOPERATING SYSTEM WINDOWS VISTA ,WINDOWS7, UBUNTUMEMORY 1GB RAM OR MOREHARD DISK SPACE MINIMUM 3 GB FOR DATABASE USAGE FORFUTUREDATABASE MY SQL</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Roboto"/>
              </a:rPr>
              <a:t>  </a:t>
            </a:r>
            <a:r>
              <a:rPr kumimoji="0" lang="en-US" altLang="en-US" sz="1900" b="0" i="0" u="none" strike="noStrike" cap="none" normalizeH="0" baseline="0">
                <a:ln>
                  <a:noFill/>
                </a:ln>
                <a:solidFill>
                  <a:srgbClr val="000000"/>
                </a:solidFill>
                <a:effectLst/>
                <a:latin typeface="Roboto"/>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AutoShape 2">
            <a:extLst>
              <a:ext uri="{FF2B5EF4-FFF2-40B4-BE49-F238E27FC236}">
                <a16:creationId xmlns="" xmlns:a16="http://schemas.microsoft.com/office/drawing/2014/main" id="{A7C66DCE-3CB9-4AB9-BEEA-DF3F2AE230DE}"/>
              </a:ext>
            </a:extLst>
          </p:cNvPr>
          <p:cNvSpPr>
            <a:spLocks noChangeAspect="1" noChangeArrowheads="1"/>
          </p:cNvSpPr>
          <p:nvPr/>
        </p:nvSpPr>
        <p:spPr bwMode="auto">
          <a:xfrm>
            <a:off x="85725" y="1989138"/>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210752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2764" y="352246"/>
            <a:ext cx="4779115" cy="613669"/>
          </a:xfrm>
        </p:spPr>
        <p:txBody>
          <a:bodyPr>
            <a:noAutofit/>
          </a:bodyPr>
          <a:lstStyle/>
          <a:p>
            <a:r>
              <a:rPr lang="en-IN" sz="3600" b="1" u="sng" dirty="0">
                <a:latin typeface="+mn-lt"/>
              </a:rPr>
              <a:t>MY CONTRIBUTION</a:t>
            </a:r>
          </a:p>
        </p:txBody>
      </p:sp>
      <p:sp>
        <p:nvSpPr>
          <p:cNvPr id="3" name="Content Placeholder 2"/>
          <p:cNvSpPr>
            <a:spLocks noGrp="1"/>
          </p:cNvSpPr>
          <p:nvPr>
            <p:ph idx="1"/>
          </p:nvPr>
        </p:nvSpPr>
        <p:spPr>
          <a:xfrm>
            <a:off x="1675434" y="2404466"/>
            <a:ext cx="8783393" cy="2570206"/>
          </a:xfrm>
        </p:spPr>
        <p:txBody>
          <a:bodyPr>
            <a:normAutofit/>
          </a:bodyPr>
          <a:lstStyle/>
          <a:p>
            <a:pPr>
              <a:lnSpc>
                <a:spcPct val="150000"/>
              </a:lnSpc>
            </a:pPr>
            <a:r>
              <a:rPr lang="en-IN" sz="2000" dirty="0"/>
              <a:t>For making this project I have studied HTML,CSS and JavaScript</a:t>
            </a:r>
            <a:r>
              <a:rPr lang="en-IN" sz="2000" dirty="0" smtClean="0"/>
              <a:t>.</a:t>
            </a:r>
            <a:endParaRPr lang="en-IN" sz="2000" dirty="0"/>
          </a:p>
          <a:p>
            <a:pPr>
              <a:lnSpc>
                <a:spcPct val="150000"/>
              </a:lnSpc>
            </a:pPr>
            <a:r>
              <a:rPr lang="en-IN" sz="2000" dirty="0"/>
              <a:t>I have made project report in this </a:t>
            </a:r>
            <a:r>
              <a:rPr lang="en-IN" sz="2000" dirty="0" smtClean="0"/>
              <a:t>project.</a:t>
            </a:r>
          </a:p>
          <a:p>
            <a:pPr>
              <a:lnSpc>
                <a:spcPct val="150000"/>
              </a:lnSpc>
            </a:pPr>
            <a:r>
              <a:rPr lang="en-IN" sz="2000" dirty="0" smtClean="0"/>
              <a:t>Photos were give by me for the project.</a:t>
            </a:r>
            <a:endParaRPr lang="en-IN" sz="2000" dirty="0"/>
          </a:p>
        </p:txBody>
      </p:sp>
      <p:sp>
        <p:nvSpPr>
          <p:cNvPr id="4" name="Title 1">
            <a:extLst>
              <a:ext uri="{FF2B5EF4-FFF2-40B4-BE49-F238E27FC236}">
                <a16:creationId xmlns="" xmlns:a16="http://schemas.microsoft.com/office/drawing/2014/main" id="{609C310B-832B-4308-B7A4-B51D733E5C02}"/>
              </a:ext>
            </a:extLst>
          </p:cNvPr>
          <p:cNvSpPr txBox="1">
            <a:spLocks/>
          </p:cNvSpPr>
          <p:nvPr/>
        </p:nvSpPr>
        <p:spPr>
          <a:xfrm>
            <a:off x="1905491" y="1630683"/>
            <a:ext cx="4828504" cy="6651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i="1" u="sng" dirty="0" smtClean="0">
                <a:latin typeface="Bahnschrift Light" panose="020B0502040204020203" pitchFamily="34" charset="0"/>
              </a:rPr>
              <a:t>Lavish Kumar:</a:t>
            </a:r>
            <a:endParaRPr lang="en-IN" sz="2400" b="1" i="1" u="sng" dirty="0">
              <a:latin typeface="Bahnschrift Light" panose="020B0502040204020203" pitchFamily="34" charset="0"/>
            </a:endParaRPr>
          </a:p>
        </p:txBody>
      </p:sp>
    </p:spTree>
    <p:extLst>
      <p:ext uri="{BB962C8B-B14F-4D97-AF65-F5344CB8AC3E}">
        <p14:creationId xmlns="" xmlns:p14="http://schemas.microsoft.com/office/powerpoint/2010/main" val="1307147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949" y="2420063"/>
            <a:ext cx="8834908" cy="4351338"/>
          </a:xfrm>
        </p:spPr>
        <p:txBody>
          <a:bodyPr/>
          <a:lstStyle/>
          <a:p>
            <a:pPr>
              <a:lnSpc>
                <a:spcPct val="150000"/>
              </a:lnSpc>
            </a:pPr>
            <a:r>
              <a:rPr lang="en-IN" sz="2000" dirty="0"/>
              <a:t>For making this project I have studied HTML,CSS and JavaScript.</a:t>
            </a:r>
          </a:p>
          <a:p>
            <a:pPr>
              <a:lnSpc>
                <a:spcPct val="150000"/>
              </a:lnSpc>
            </a:pPr>
            <a:r>
              <a:rPr lang="en-IN" sz="2000" dirty="0" smtClean="0"/>
              <a:t>Synopsis of the project is made by me.</a:t>
            </a:r>
          </a:p>
          <a:p>
            <a:pPr>
              <a:lnSpc>
                <a:spcPct val="150000"/>
              </a:lnSpc>
              <a:buNone/>
            </a:pPr>
            <a:endParaRPr lang="en-IN" sz="2000" dirty="0"/>
          </a:p>
          <a:p>
            <a:pPr>
              <a:lnSpc>
                <a:spcPct val="150000"/>
              </a:lnSpc>
              <a:buNone/>
            </a:pPr>
            <a:endParaRPr lang="en-IN" dirty="0"/>
          </a:p>
          <a:p>
            <a:endParaRPr lang="en-IN" dirty="0"/>
          </a:p>
        </p:txBody>
      </p:sp>
      <p:sp>
        <p:nvSpPr>
          <p:cNvPr id="4" name="Title 1">
            <a:extLst>
              <a:ext uri="{FF2B5EF4-FFF2-40B4-BE49-F238E27FC236}">
                <a16:creationId xmlns="" xmlns:a16="http://schemas.microsoft.com/office/drawing/2014/main" id="{979314E9-DBBE-4E5E-8BCC-BEB1C4EBCE87}"/>
              </a:ext>
            </a:extLst>
          </p:cNvPr>
          <p:cNvSpPr txBox="1">
            <a:spLocks/>
          </p:cNvSpPr>
          <p:nvPr/>
        </p:nvSpPr>
        <p:spPr>
          <a:xfrm>
            <a:off x="1748896" y="1742536"/>
            <a:ext cx="4828504" cy="6651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i="1" u="sng" dirty="0" err="1" smtClean="0">
                <a:latin typeface="Bahnschrift Light" panose="020B0502040204020203" pitchFamily="34" charset="0"/>
              </a:rPr>
              <a:t>Wakchware</a:t>
            </a:r>
            <a:r>
              <a:rPr lang="en-IN" sz="2400" b="1" i="1" u="sng" dirty="0" smtClean="0">
                <a:latin typeface="Bahnschrift Light" panose="020B0502040204020203" pitchFamily="34" charset="0"/>
              </a:rPr>
              <a:t> on </a:t>
            </a:r>
            <a:r>
              <a:rPr lang="en-IN" sz="2400" b="1" i="1" u="sng" dirty="0" err="1" smtClean="0">
                <a:latin typeface="Bahnschrift Light" panose="020B0502040204020203" pitchFamily="34" charset="0"/>
              </a:rPr>
              <a:t>vinod</a:t>
            </a:r>
            <a:r>
              <a:rPr lang="en-IN" sz="2400" b="1" i="1" u="sng" dirty="0" smtClean="0">
                <a:latin typeface="Bahnschrift Light" panose="020B0502040204020203" pitchFamily="34" charset="0"/>
              </a:rPr>
              <a:t>:</a:t>
            </a:r>
            <a:endParaRPr lang="en-IN" sz="2400" b="1" i="1" u="sng" dirty="0">
              <a:latin typeface="Bahnschrift Light" panose="020B0502040204020203" pitchFamily="34" charset="0"/>
            </a:endParaRPr>
          </a:p>
        </p:txBody>
      </p:sp>
      <p:sp>
        <p:nvSpPr>
          <p:cNvPr id="5" name="Title 1">
            <a:extLst>
              <a:ext uri="{FF2B5EF4-FFF2-40B4-BE49-F238E27FC236}">
                <a16:creationId xmlns="" xmlns:a16="http://schemas.microsoft.com/office/drawing/2014/main" id="{EDF17975-6ECE-454D-A528-4AF16A44AC7E}"/>
              </a:ext>
            </a:extLst>
          </p:cNvPr>
          <p:cNvSpPr>
            <a:spLocks noGrp="1"/>
          </p:cNvSpPr>
          <p:nvPr>
            <p:ph type="title"/>
          </p:nvPr>
        </p:nvSpPr>
        <p:spPr>
          <a:xfrm>
            <a:off x="3551153" y="402580"/>
            <a:ext cx="4779115" cy="613669"/>
          </a:xfrm>
        </p:spPr>
        <p:txBody>
          <a:bodyPr>
            <a:noAutofit/>
          </a:bodyPr>
          <a:lstStyle/>
          <a:p>
            <a:r>
              <a:rPr lang="en-IN" sz="3600" b="1" u="sng" dirty="0">
                <a:latin typeface="+mn-lt"/>
              </a:rPr>
              <a:t>MY CONTRIBUTION</a:t>
            </a:r>
          </a:p>
        </p:txBody>
      </p:sp>
    </p:spTree>
    <p:extLst>
      <p:ext uri="{BB962C8B-B14F-4D97-AF65-F5344CB8AC3E}">
        <p14:creationId xmlns="" xmlns:p14="http://schemas.microsoft.com/office/powerpoint/2010/main" val="4254067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488</Words>
  <Application>Microsoft Office PowerPoint</Application>
  <PresentationFormat>Custom</PresentationFormat>
  <Paragraphs>86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CONTENT</vt:lpstr>
      <vt:lpstr>STUDENT DECLARATION</vt:lpstr>
      <vt:lpstr>INTRODUCTION</vt:lpstr>
      <vt:lpstr>Slide 5</vt:lpstr>
      <vt:lpstr>OBJECTIVES</vt:lpstr>
      <vt:lpstr>Slide 7</vt:lpstr>
      <vt:lpstr>MY CONTRIBUTION</vt:lpstr>
      <vt:lpstr>MY CONTRIBUTION</vt:lpstr>
      <vt:lpstr>MY CONTRIBUTION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TEREM REPORT</dc:title>
  <dc:creator>Windows User</dc:creator>
  <cp:lastModifiedBy>AS Laptop Care</cp:lastModifiedBy>
  <cp:revision>82</cp:revision>
  <dcterms:created xsi:type="dcterms:W3CDTF">2020-04-07T05:20:02Z</dcterms:created>
  <dcterms:modified xsi:type="dcterms:W3CDTF">2020-04-09T07:29:02Z</dcterms:modified>
</cp:coreProperties>
</file>