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PALI SUTHAR" userId="e548fc5f06d45f11" providerId="LiveId" clId="{AA2956EC-42A0-4E2E-86DD-37E4F4288302}"/>
    <pc:docChg chg="undo custSel addSld delSld modSld modMainMaster">
      <pc:chgData name="KRUPALI SUTHAR" userId="e548fc5f06d45f11" providerId="LiveId" clId="{AA2956EC-42A0-4E2E-86DD-37E4F4288302}" dt="2021-03-26T10:32:44.601" v="646" actId="2711"/>
      <pc:docMkLst>
        <pc:docMk/>
      </pc:docMkLst>
      <pc:sldChg chg="modSp new mod">
        <pc:chgData name="KRUPALI SUTHAR" userId="e548fc5f06d45f11" providerId="LiveId" clId="{AA2956EC-42A0-4E2E-86DD-37E4F4288302}" dt="2021-03-26T10:29:03.929" v="618" actId="2711"/>
        <pc:sldMkLst>
          <pc:docMk/>
          <pc:sldMk cId="1181269510" sldId="256"/>
        </pc:sldMkLst>
        <pc:spChg chg="mod">
          <ac:chgData name="KRUPALI SUTHAR" userId="e548fc5f06d45f11" providerId="LiveId" clId="{AA2956EC-42A0-4E2E-86DD-37E4F4288302}" dt="2021-03-26T10:23:21.040" v="600"/>
          <ac:spMkLst>
            <pc:docMk/>
            <pc:sldMk cId="1181269510" sldId="256"/>
            <ac:spMk id="2" creationId="{F817F8A2-2E1E-44DE-AA6E-059163469225}"/>
          </ac:spMkLst>
        </pc:spChg>
        <pc:spChg chg="mod">
          <ac:chgData name="KRUPALI SUTHAR" userId="e548fc5f06d45f11" providerId="LiveId" clId="{AA2956EC-42A0-4E2E-86DD-37E4F4288302}" dt="2021-03-26T10:29:03.929" v="618" actId="2711"/>
          <ac:spMkLst>
            <pc:docMk/>
            <pc:sldMk cId="1181269510" sldId="256"/>
            <ac:spMk id="3" creationId="{2F26D07A-6F92-4BE1-9537-330EFAF540DE}"/>
          </ac:spMkLst>
        </pc:spChg>
      </pc:sldChg>
      <pc:sldChg chg="addSp modSp new add del mod">
        <pc:chgData name="KRUPALI SUTHAR" userId="e548fc5f06d45f11" providerId="LiveId" clId="{AA2956EC-42A0-4E2E-86DD-37E4F4288302}" dt="2021-03-26T10:29:26.049" v="619" actId="2711"/>
        <pc:sldMkLst>
          <pc:docMk/>
          <pc:sldMk cId="143632036" sldId="257"/>
        </pc:sldMkLst>
        <pc:spChg chg="mod">
          <ac:chgData name="KRUPALI SUTHAR" userId="e548fc5f06d45f11" providerId="LiveId" clId="{AA2956EC-42A0-4E2E-86DD-37E4F4288302}" dt="2021-03-26T08:52:18.288" v="62" actId="27636"/>
          <ac:spMkLst>
            <pc:docMk/>
            <pc:sldMk cId="143632036" sldId="257"/>
            <ac:spMk id="2" creationId="{602447E6-68AF-41DD-9533-B637A6AEB796}"/>
          </ac:spMkLst>
        </pc:spChg>
        <pc:spChg chg="mod">
          <ac:chgData name="KRUPALI SUTHAR" userId="e548fc5f06d45f11" providerId="LiveId" clId="{AA2956EC-42A0-4E2E-86DD-37E4F4288302}" dt="2021-03-26T10:29:26.049" v="619" actId="2711"/>
          <ac:spMkLst>
            <pc:docMk/>
            <pc:sldMk cId="143632036" sldId="257"/>
            <ac:spMk id="3" creationId="{7EB72BC9-D578-4300-B536-6F58B97B49DD}"/>
          </ac:spMkLst>
        </pc:spChg>
        <pc:picChg chg="add mod">
          <ac:chgData name="KRUPALI SUTHAR" userId="e548fc5f06d45f11" providerId="LiveId" clId="{AA2956EC-42A0-4E2E-86DD-37E4F4288302}" dt="2021-03-26T09:04:33.294" v="129" actId="1076"/>
          <ac:picMkLst>
            <pc:docMk/>
            <pc:sldMk cId="143632036" sldId="257"/>
            <ac:picMk id="5" creationId="{D8670085-BEFC-4144-A0D9-F784F5AF633E}"/>
          </ac:picMkLst>
        </pc:picChg>
        <pc:picChg chg="add mod">
          <ac:chgData name="KRUPALI SUTHAR" userId="e548fc5f06d45f11" providerId="LiveId" clId="{AA2956EC-42A0-4E2E-86DD-37E4F4288302}" dt="2021-03-26T09:05:17.821" v="134" actId="1076"/>
          <ac:picMkLst>
            <pc:docMk/>
            <pc:sldMk cId="143632036" sldId="257"/>
            <ac:picMk id="7" creationId="{0DA0F3F0-915D-4BEF-8520-3B77C53A3135}"/>
          </ac:picMkLst>
        </pc:picChg>
      </pc:sldChg>
      <pc:sldChg chg="modSp new del mod">
        <pc:chgData name="KRUPALI SUTHAR" userId="e548fc5f06d45f11" providerId="LiveId" clId="{AA2956EC-42A0-4E2E-86DD-37E4F4288302}" dt="2021-03-26T08:55:00.035" v="93" actId="680"/>
        <pc:sldMkLst>
          <pc:docMk/>
          <pc:sldMk cId="1417562075" sldId="257"/>
        </pc:sldMkLst>
        <pc:spChg chg="mod">
          <ac:chgData name="KRUPALI SUTHAR" userId="e548fc5f06d45f11" providerId="LiveId" clId="{AA2956EC-42A0-4E2E-86DD-37E4F4288302}" dt="2021-03-26T08:54:59.724" v="92" actId="14100"/>
          <ac:spMkLst>
            <pc:docMk/>
            <pc:sldMk cId="1417562075" sldId="257"/>
            <ac:spMk id="2" creationId="{744F2B22-2F9A-49D6-85E5-D1AEE4652438}"/>
          </ac:spMkLst>
        </pc:spChg>
        <pc:spChg chg="mod">
          <ac:chgData name="KRUPALI SUTHAR" userId="e548fc5f06d45f11" providerId="LiveId" clId="{AA2956EC-42A0-4E2E-86DD-37E4F4288302}" dt="2021-03-26T08:54:58.976" v="90" actId="1076"/>
          <ac:spMkLst>
            <pc:docMk/>
            <pc:sldMk cId="1417562075" sldId="257"/>
            <ac:spMk id="3" creationId="{0C7D645C-086E-4A4B-8FF8-1E1B3E0ED121}"/>
          </ac:spMkLst>
        </pc:spChg>
      </pc:sldChg>
      <pc:sldChg chg="add del">
        <pc:chgData name="KRUPALI SUTHAR" userId="e548fc5f06d45f11" providerId="LiveId" clId="{AA2956EC-42A0-4E2E-86DD-37E4F4288302}" dt="2021-03-26T08:53:40.919" v="84"/>
        <pc:sldMkLst>
          <pc:docMk/>
          <pc:sldMk cId="1352416578" sldId="258"/>
        </pc:sldMkLst>
      </pc:sldChg>
      <pc:sldChg chg="modSp new mod">
        <pc:chgData name="KRUPALI SUTHAR" userId="e548fc5f06d45f11" providerId="LiveId" clId="{AA2956EC-42A0-4E2E-86DD-37E4F4288302}" dt="2021-03-26T10:29:39.622" v="620" actId="108"/>
        <pc:sldMkLst>
          <pc:docMk/>
          <pc:sldMk cId="1570396185" sldId="258"/>
        </pc:sldMkLst>
        <pc:spChg chg="mod">
          <ac:chgData name="KRUPALI SUTHAR" userId="e548fc5f06d45f11" providerId="LiveId" clId="{AA2956EC-42A0-4E2E-86DD-37E4F4288302}" dt="2021-03-26T09:16:46.711" v="137" actId="27636"/>
          <ac:spMkLst>
            <pc:docMk/>
            <pc:sldMk cId="1570396185" sldId="258"/>
            <ac:spMk id="2" creationId="{D78DCC5F-E2CA-43A9-90F7-0E19A6F71244}"/>
          </ac:spMkLst>
        </pc:spChg>
        <pc:spChg chg="mod">
          <ac:chgData name="KRUPALI SUTHAR" userId="e548fc5f06d45f11" providerId="LiveId" clId="{AA2956EC-42A0-4E2E-86DD-37E4F4288302}" dt="2021-03-26T10:29:39.622" v="620" actId="108"/>
          <ac:spMkLst>
            <pc:docMk/>
            <pc:sldMk cId="1570396185" sldId="258"/>
            <ac:spMk id="3" creationId="{E8C5051E-70C0-4C84-9F50-7EA1F7688BBD}"/>
          </ac:spMkLst>
        </pc:spChg>
      </pc:sldChg>
      <pc:sldChg chg="add del">
        <pc:chgData name="KRUPALI SUTHAR" userId="e548fc5f06d45f11" providerId="LiveId" clId="{AA2956EC-42A0-4E2E-86DD-37E4F4288302}" dt="2021-03-26T08:53:32.014" v="81"/>
        <pc:sldMkLst>
          <pc:docMk/>
          <pc:sldMk cId="1970970652" sldId="258"/>
        </pc:sldMkLst>
      </pc:sldChg>
      <pc:sldChg chg="addSp delSp modSp new mod">
        <pc:chgData name="KRUPALI SUTHAR" userId="e548fc5f06d45f11" providerId="LiveId" clId="{AA2956EC-42A0-4E2E-86DD-37E4F4288302}" dt="2021-03-26T10:29:52.076" v="622" actId="1076"/>
        <pc:sldMkLst>
          <pc:docMk/>
          <pc:sldMk cId="154868988" sldId="259"/>
        </pc:sldMkLst>
        <pc:spChg chg="del mod">
          <ac:chgData name="KRUPALI SUTHAR" userId="e548fc5f06d45f11" providerId="LiveId" clId="{AA2956EC-42A0-4E2E-86DD-37E4F4288302}" dt="2021-03-26T09:16:57.621" v="144" actId="478"/>
          <ac:spMkLst>
            <pc:docMk/>
            <pc:sldMk cId="154868988" sldId="259"/>
            <ac:spMk id="2" creationId="{BBEBAFF3-6D6D-4C97-B576-814FD10B5FEA}"/>
          </ac:spMkLst>
        </pc:spChg>
        <pc:spChg chg="mod">
          <ac:chgData name="KRUPALI SUTHAR" userId="e548fc5f06d45f11" providerId="LiveId" clId="{AA2956EC-42A0-4E2E-86DD-37E4F4288302}" dt="2021-03-26T10:29:49.076" v="621" actId="2711"/>
          <ac:spMkLst>
            <pc:docMk/>
            <pc:sldMk cId="154868988" sldId="259"/>
            <ac:spMk id="3" creationId="{356E59C3-62BD-425D-A17B-CCF5DD13F3B5}"/>
          </ac:spMkLst>
        </pc:spChg>
        <pc:picChg chg="add mod">
          <ac:chgData name="KRUPALI SUTHAR" userId="e548fc5f06d45f11" providerId="LiveId" clId="{AA2956EC-42A0-4E2E-86DD-37E4F4288302}" dt="2021-03-26T10:29:52.076" v="622" actId="1076"/>
          <ac:picMkLst>
            <pc:docMk/>
            <pc:sldMk cId="154868988" sldId="259"/>
            <ac:picMk id="5" creationId="{3C9EE3E2-DB50-4E6E-A0F2-B67A344A9C29}"/>
          </ac:picMkLst>
        </pc:picChg>
      </pc:sldChg>
      <pc:sldChg chg="modSp new mod">
        <pc:chgData name="KRUPALI SUTHAR" userId="e548fc5f06d45f11" providerId="LiveId" clId="{AA2956EC-42A0-4E2E-86DD-37E4F4288302}" dt="2021-03-26T10:30:05.495" v="623" actId="2711"/>
        <pc:sldMkLst>
          <pc:docMk/>
          <pc:sldMk cId="3111668405" sldId="260"/>
        </pc:sldMkLst>
        <pc:spChg chg="mod">
          <ac:chgData name="KRUPALI SUTHAR" userId="e548fc5f06d45f11" providerId="LiveId" clId="{AA2956EC-42A0-4E2E-86DD-37E4F4288302}" dt="2021-03-26T09:26:31.750" v="180" actId="14100"/>
          <ac:spMkLst>
            <pc:docMk/>
            <pc:sldMk cId="3111668405" sldId="260"/>
            <ac:spMk id="2" creationId="{8E45AF71-05CC-4AEA-98C7-76F82E4D20E4}"/>
          </ac:spMkLst>
        </pc:spChg>
        <pc:spChg chg="mod">
          <ac:chgData name="KRUPALI SUTHAR" userId="e548fc5f06d45f11" providerId="LiveId" clId="{AA2956EC-42A0-4E2E-86DD-37E4F4288302}" dt="2021-03-26T10:30:05.495" v="623" actId="2711"/>
          <ac:spMkLst>
            <pc:docMk/>
            <pc:sldMk cId="3111668405" sldId="260"/>
            <ac:spMk id="3" creationId="{ADBC1A27-098F-48CA-B2C3-E21F6EDCEF8E}"/>
          </ac:spMkLst>
        </pc:spChg>
      </pc:sldChg>
      <pc:sldChg chg="addSp delSp modSp new mod">
        <pc:chgData name="KRUPALI SUTHAR" userId="e548fc5f06d45f11" providerId="LiveId" clId="{AA2956EC-42A0-4E2E-86DD-37E4F4288302}" dt="2021-03-26T10:30:18.608" v="624" actId="2711"/>
        <pc:sldMkLst>
          <pc:docMk/>
          <pc:sldMk cId="2766694125" sldId="261"/>
        </pc:sldMkLst>
        <pc:spChg chg="del mod">
          <ac:chgData name="KRUPALI SUTHAR" userId="e548fc5f06d45f11" providerId="LiveId" clId="{AA2956EC-42A0-4E2E-86DD-37E4F4288302}" dt="2021-03-26T09:26:41.555" v="186" actId="478"/>
          <ac:spMkLst>
            <pc:docMk/>
            <pc:sldMk cId="2766694125" sldId="261"/>
            <ac:spMk id="2" creationId="{57BF17BD-3E5C-4C1C-9213-A331FE01344D}"/>
          </ac:spMkLst>
        </pc:spChg>
        <pc:spChg chg="mod">
          <ac:chgData name="KRUPALI SUTHAR" userId="e548fc5f06d45f11" providerId="LiveId" clId="{AA2956EC-42A0-4E2E-86DD-37E4F4288302}" dt="2021-03-26T10:30:18.608" v="624" actId="2711"/>
          <ac:spMkLst>
            <pc:docMk/>
            <pc:sldMk cId="2766694125" sldId="261"/>
            <ac:spMk id="3" creationId="{29E0C12A-0EC1-4635-B0CA-B96F6AB48B38}"/>
          </ac:spMkLst>
        </pc:spChg>
        <pc:picChg chg="add mod">
          <ac:chgData name="KRUPALI SUTHAR" userId="e548fc5f06d45f11" providerId="LiveId" clId="{AA2956EC-42A0-4E2E-86DD-37E4F4288302}" dt="2021-03-26T09:28:03.089" v="213" actId="1076"/>
          <ac:picMkLst>
            <pc:docMk/>
            <pc:sldMk cId="2766694125" sldId="261"/>
            <ac:picMk id="5" creationId="{43074E4F-A6BF-43C6-929D-F0C33921BC8D}"/>
          </ac:picMkLst>
        </pc:picChg>
      </pc:sldChg>
      <pc:sldChg chg="modSp new mod">
        <pc:chgData name="KRUPALI SUTHAR" userId="e548fc5f06d45f11" providerId="LiveId" clId="{AA2956EC-42A0-4E2E-86DD-37E4F4288302}" dt="2021-03-26T10:30:26.895" v="625" actId="2711"/>
        <pc:sldMkLst>
          <pc:docMk/>
          <pc:sldMk cId="2728458029" sldId="262"/>
        </pc:sldMkLst>
        <pc:spChg chg="mod">
          <ac:chgData name="KRUPALI SUTHAR" userId="e548fc5f06d45f11" providerId="LiveId" clId="{AA2956EC-42A0-4E2E-86DD-37E4F4288302}" dt="2021-03-26T09:54:04.633" v="234" actId="27636"/>
          <ac:spMkLst>
            <pc:docMk/>
            <pc:sldMk cId="2728458029" sldId="262"/>
            <ac:spMk id="2" creationId="{6BB095E0-F5AA-4D0D-9E64-21E16701FE36}"/>
          </ac:spMkLst>
        </pc:spChg>
        <pc:spChg chg="mod">
          <ac:chgData name="KRUPALI SUTHAR" userId="e548fc5f06d45f11" providerId="LiveId" clId="{AA2956EC-42A0-4E2E-86DD-37E4F4288302}" dt="2021-03-26T10:30:26.895" v="625" actId="2711"/>
          <ac:spMkLst>
            <pc:docMk/>
            <pc:sldMk cId="2728458029" sldId="262"/>
            <ac:spMk id="3" creationId="{DC7B3F3B-B974-4F25-ACC6-FA50956A2D65}"/>
          </ac:spMkLst>
        </pc:spChg>
      </pc:sldChg>
      <pc:sldChg chg="addSp delSp modSp new mod">
        <pc:chgData name="KRUPALI SUTHAR" userId="e548fc5f06d45f11" providerId="LiveId" clId="{AA2956EC-42A0-4E2E-86DD-37E4F4288302}" dt="2021-03-26T10:30:49.034" v="626" actId="2711"/>
        <pc:sldMkLst>
          <pc:docMk/>
          <pc:sldMk cId="3512210448" sldId="263"/>
        </pc:sldMkLst>
        <pc:spChg chg="del mod">
          <ac:chgData name="KRUPALI SUTHAR" userId="e548fc5f06d45f11" providerId="LiveId" clId="{AA2956EC-42A0-4E2E-86DD-37E4F4288302}" dt="2021-03-26T09:54:14.537" v="239" actId="478"/>
          <ac:spMkLst>
            <pc:docMk/>
            <pc:sldMk cId="3512210448" sldId="263"/>
            <ac:spMk id="2" creationId="{3EBE2246-61C0-4A7D-B263-3750116EBA45}"/>
          </ac:spMkLst>
        </pc:spChg>
        <pc:spChg chg="mod">
          <ac:chgData name="KRUPALI SUTHAR" userId="e548fc5f06d45f11" providerId="LiveId" clId="{AA2956EC-42A0-4E2E-86DD-37E4F4288302}" dt="2021-03-26T10:30:49.034" v="626" actId="2711"/>
          <ac:spMkLst>
            <pc:docMk/>
            <pc:sldMk cId="3512210448" sldId="263"/>
            <ac:spMk id="3" creationId="{5D4E5166-0E6E-4F4F-A936-7F45257A0B70}"/>
          </ac:spMkLst>
        </pc:spChg>
        <pc:picChg chg="add mod">
          <ac:chgData name="KRUPALI SUTHAR" userId="e548fc5f06d45f11" providerId="LiveId" clId="{AA2956EC-42A0-4E2E-86DD-37E4F4288302}" dt="2021-03-26T09:56:02.119" v="268" actId="1076"/>
          <ac:picMkLst>
            <pc:docMk/>
            <pc:sldMk cId="3512210448" sldId="263"/>
            <ac:picMk id="5" creationId="{72CC4F79-4594-4114-87ED-B20A949DB417}"/>
          </ac:picMkLst>
        </pc:picChg>
      </pc:sldChg>
      <pc:sldChg chg="modSp new mod">
        <pc:chgData name="KRUPALI SUTHAR" userId="e548fc5f06d45f11" providerId="LiveId" clId="{AA2956EC-42A0-4E2E-86DD-37E4F4288302}" dt="2021-03-26T10:31:01.704" v="628" actId="14100"/>
        <pc:sldMkLst>
          <pc:docMk/>
          <pc:sldMk cId="1904959860" sldId="264"/>
        </pc:sldMkLst>
        <pc:spChg chg="mod">
          <ac:chgData name="KRUPALI SUTHAR" userId="e548fc5f06d45f11" providerId="LiveId" clId="{AA2956EC-42A0-4E2E-86DD-37E4F4288302}" dt="2021-03-26T10:31:01.704" v="628" actId="14100"/>
          <ac:spMkLst>
            <pc:docMk/>
            <pc:sldMk cId="1904959860" sldId="264"/>
            <ac:spMk id="2" creationId="{76FB2C16-EF84-4A33-9364-9586AFB111ED}"/>
          </ac:spMkLst>
        </pc:spChg>
        <pc:spChg chg="mod">
          <ac:chgData name="KRUPALI SUTHAR" userId="e548fc5f06d45f11" providerId="LiveId" clId="{AA2956EC-42A0-4E2E-86DD-37E4F4288302}" dt="2021-03-26T10:30:58.675" v="627" actId="2711"/>
          <ac:spMkLst>
            <pc:docMk/>
            <pc:sldMk cId="1904959860" sldId="264"/>
            <ac:spMk id="3" creationId="{481D3EEF-FE81-41A1-9564-6399E933A968}"/>
          </ac:spMkLst>
        </pc:spChg>
      </pc:sldChg>
      <pc:sldChg chg="addSp delSp modSp new mod">
        <pc:chgData name="KRUPALI SUTHAR" userId="e548fc5f06d45f11" providerId="LiveId" clId="{AA2956EC-42A0-4E2E-86DD-37E4F4288302}" dt="2021-03-26T10:31:08.684" v="629" actId="2711"/>
        <pc:sldMkLst>
          <pc:docMk/>
          <pc:sldMk cId="1770561259" sldId="265"/>
        </pc:sldMkLst>
        <pc:spChg chg="del mod">
          <ac:chgData name="KRUPALI SUTHAR" userId="e548fc5f06d45f11" providerId="LiveId" clId="{AA2956EC-42A0-4E2E-86DD-37E4F4288302}" dt="2021-03-26T09:58:20.824" v="302" actId="478"/>
          <ac:spMkLst>
            <pc:docMk/>
            <pc:sldMk cId="1770561259" sldId="265"/>
            <ac:spMk id="2" creationId="{9A907A56-2B20-4220-BD6A-897C9188EA89}"/>
          </ac:spMkLst>
        </pc:spChg>
        <pc:spChg chg="mod">
          <ac:chgData name="KRUPALI SUTHAR" userId="e548fc5f06d45f11" providerId="LiveId" clId="{AA2956EC-42A0-4E2E-86DD-37E4F4288302}" dt="2021-03-26T10:31:08.684" v="629" actId="2711"/>
          <ac:spMkLst>
            <pc:docMk/>
            <pc:sldMk cId="1770561259" sldId="265"/>
            <ac:spMk id="3" creationId="{D5AD0B2A-971F-408F-86DE-355EDCBA4774}"/>
          </ac:spMkLst>
        </pc:spChg>
        <pc:picChg chg="add del mod">
          <ac:chgData name="KRUPALI SUTHAR" userId="e548fc5f06d45f11" providerId="LiveId" clId="{AA2956EC-42A0-4E2E-86DD-37E4F4288302}" dt="2021-03-26T10:02:45.031" v="337" actId="931"/>
          <ac:picMkLst>
            <pc:docMk/>
            <pc:sldMk cId="1770561259" sldId="265"/>
            <ac:picMk id="5" creationId="{528A5153-3320-4F77-A847-D890DF29F801}"/>
          </ac:picMkLst>
        </pc:picChg>
        <pc:picChg chg="add del mod">
          <ac:chgData name="KRUPALI SUTHAR" userId="e548fc5f06d45f11" providerId="LiveId" clId="{AA2956EC-42A0-4E2E-86DD-37E4F4288302}" dt="2021-03-26T10:02:45.031" v="337" actId="931"/>
          <ac:picMkLst>
            <pc:docMk/>
            <pc:sldMk cId="1770561259" sldId="265"/>
            <ac:picMk id="7" creationId="{B18E7F93-90A7-4BA4-B228-CFF899EC8774}"/>
          </ac:picMkLst>
        </pc:picChg>
        <pc:picChg chg="add mod">
          <ac:chgData name="KRUPALI SUTHAR" userId="e548fc5f06d45f11" providerId="LiveId" clId="{AA2956EC-42A0-4E2E-86DD-37E4F4288302}" dt="2021-03-26T10:02:50.259" v="339" actId="1076"/>
          <ac:picMkLst>
            <pc:docMk/>
            <pc:sldMk cId="1770561259" sldId="265"/>
            <ac:picMk id="9" creationId="{2262EF99-610D-4B82-A8FA-B3FA546FF127}"/>
          </ac:picMkLst>
        </pc:picChg>
        <pc:picChg chg="add mod">
          <ac:chgData name="KRUPALI SUTHAR" userId="e548fc5f06d45f11" providerId="LiveId" clId="{AA2956EC-42A0-4E2E-86DD-37E4F4288302}" dt="2021-03-26T10:02:56.638" v="341" actId="1076"/>
          <ac:picMkLst>
            <pc:docMk/>
            <pc:sldMk cId="1770561259" sldId="265"/>
            <ac:picMk id="11" creationId="{F2D567A6-14A3-42AC-83F2-4F9DC97824AC}"/>
          </ac:picMkLst>
        </pc:picChg>
      </pc:sldChg>
      <pc:sldChg chg="modSp new mod">
        <pc:chgData name="KRUPALI SUTHAR" userId="e548fc5f06d45f11" providerId="LiveId" clId="{AA2956EC-42A0-4E2E-86DD-37E4F4288302}" dt="2021-03-26T10:31:16.196" v="630" actId="2711"/>
        <pc:sldMkLst>
          <pc:docMk/>
          <pc:sldMk cId="1587294761" sldId="266"/>
        </pc:sldMkLst>
        <pc:spChg chg="mod">
          <ac:chgData name="KRUPALI SUTHAR" userId="e548fc5f06d45f11" providerId="LiveId" clId="{AA2956EC-42A0-4E2E-86DD-37E4F4288302}" dt="2021-03-26T10:03:47.962" v="350" actId="27636"/>
          <ac:spMkLst>
            <pc:docMk/>
            <pc:sldMk cId="1587294761" sldId="266"/>
            <ac:spMk id="2" creationId="{D36A43E2-9BE0-412A-A896-B6FE2BDBC928}"/>
          </ac:spMkLst>
        </pc:spChg>
        <pc:spChg chg="mod">
          <ac:chgData name="KRUPALI SUTHAR" userId="e548fc5f06d45f11" providerId="LiveId" clId="{AA2956EC-42A0-4E2E-86DD-37E4F4288302}" dt="2021-03-26T10:31:16.196" v="630" actId="2711"/>
          <ac:spMkLst>
            <pc:docMk/>
            <pc:sldMk cId="1587294761" sldId="266"/>
            <ac:spMk id="3" creationId="{7A61DD9A-03B3-4C0F-BDAC-FD0A918633C5}"/>
          </ac:spMkLst>
        </pc:spChg>
      </pc:sldChg>
      <pc:sldChg chg="delSp modSp new mod">
        <pc:chgData name="KRUPALI SUTHAR" userId="e548fc5f06d45f11" providerId="LiveId" clId="{AA2956EC-42A0-4E2E-86DD-37E4F4288302}" dt="2021-03-26T10:31:34.719" v="633" actId="5793"/>
        <pc:sldMkLst>
          <pc:docMk/>
          <pc:sldMk cId="2044307191" sldId="267"/>
        </pc:sldMkLst>
        <pc:spChg chg="del mod">
          <ac:chgData name="KRUPALI SUTHAR" userId="e548fc5f06d45f11" providerId="LiveId" clId="{AA2956EC-42A0-4E2E-86DD-37E4F4288302}" dt="2021-03-26T10:07:43.590" v="384" actId="478"/>
          <ac:spMkLst>
            <pc:docMk/>
            <pc:sldMk cId="2044307191" sldId="267"/>
            <ac:spMk id="2" creationId="{0D2A4828-0285-4F59-A0C1-F86B669C3917}"/>
          </ac:spMkLst>
        </pc:spChg>
        <pc:spChg chg="mod">
          <ac:chgData name="KRUPALI SUTHAR" userId="e548fc5f06d45f11" providerId="LiveId" clId="{AA2956EC-42A0-4E2E-86DD-37E4F4288302}" dt="2021-03-26T10:31:34.719" v="633" actId="5793"/>
          <ac:spMkLst>
            <pc:docMk/>
            <pc:sldMk cId="2044307191" sldId="267"/>
            <ac:spMk id="3" creationId="{CFC4446A-AB5A-4DF7-946D-5B8C8046AE24}"/>
          </ac:spMkLst>
        </pc:spChg>
      </pc:sldChg>
      <pc:sldChg chg="delSp modSp new mod">
        <pc:chgData name="KRUPALI SUTHAR" userId="e548fc5f06d45f11" providerId="LiveId" clId="{AA2956EC-42A0-4E2E-86DD-37E4F4288302}" dt="2021-03-26T10:31:47.165" v="636" actId="27636"/>
        <pc:sldMkLst>
          <pc:docMk/>
          <pc:sldMk cId="4116117537" sldId="268"/>
        </pc:sldMkLst>
        <pc:spChg chg="del mod">
          <ac:chgData name="KRUPALI SUTHAR" userId="e548fc5f06d45f11" providerId="LiveId" clId="{AA2956EC-42A0-4E2E-86DD-37E4F4288302}" dt="2021-03-26T10:08:18.577" v="406" actId="478"/>
          <ac:spMkLst>
            <pc:docMk/>
            <pc:sldMk cId="4116117537" sldId="268"/>
            <ac:spMk id="2" creationId="{DF0E82D9-039A-4497-844E-456628824D14}"/>
          </ac:spMkLst>
        </pc:spChg>
        <pc:spChg chg="mod">
          <ac:chgData name="KRUPALI SUTHAR" userId="e548fc5f06d45f11" providerId="LiveId" clId="{AA2956EC-42A0-4E2E-86DD-37E4F4288302}" dt="2021-03-26T10:31:47.165" v="636" actId="27636"/>
          <ac:spMkLst>
            <pc:docMk/>
            <pc:sldMk cId="4116117537" sldId="268"/>
            <ac:spMk id="3" creationId="{6664657C-3A7F-4121-9ECA-BB8A6745693C}"/>
          </ac:spMkLst>
        </pc:spChg>
      </pc:sldChg>
      <pc:sldChg chg="delSp modSp new mod">
        <pc:chgData name="KRUPALI SUTHAR" userId="e548fc5f06d45f11" providerId="LiveId" clId="{AA2956EC-42A0-4E2E-86DD-37E4F4288302}" dt="2021-03-26T10:31:53.675" v="637" actId="2711"/>
        <pc:sldMkLst>
          <pc:docMk/>
          <pc:sldMk cId="388825464" sldId="269"/>
        </pc:sldMkLst>
        <pc:spChg chg="del mod">
          <ac:chgData name="KRUPALI SUTHAR" userId="e548fc5f06d45f11" providerId="LiveId" clId="{AA2956EC-42A0-4E2E-86DD-37E4F4288302}" dt="2021-03-26T10:09:19.536" v="437" actId="478"/>
          <ac:spMkLst>
            <pc:docMk/>
            <pc:sldMk cId="388825464" sldId="269"/>
            <ac:spMk id="2" creationId="{91D87F43-46D9-4637-9713-7D973142C266}"/>
          </ac:spMkLst>
        </pc:spChg>
        <pc:spChg chg="mod">
          <ac:chgData name="KRUPALI SUTHAR" userId="e548fc5f06d45f11" providerId="LiveId" clId="{AA2956EC-42A0-4E2E-86DD-37E4F4288302}" dt="2021-03-26T10:31:53.675" v="637" actId="2711"/>
          <ac:spMkLst>
            <pc:docMk/>
            <pc:sldMk cId="388825464" sldId="269"/>
            <ac:spMk id="3" creationId="{431354C7-2E41-4652-B5EC-1B7299ECC113}"/>
          </ac:spMkLst>
        </pc:spChg>
      </pc:sldChg>
      <pc:sldChg chg="delSp modSp new mod">
        <pc:chgData name="KRUPALI SUTHAR" userId="e548fc5f06d45f11" providerId="LiveId" clId="{AA2956EC-42A0-4E2E-86DD-37E4F4288302}" dt="2021-03-26T10:32:05.980" v="640" actId="27636"/>
        <pc:sldMkLst>
          <pc:docMk/>
          <pc:sldMk cId="3451073094" sldId="270"/>
        </pc:sldMkLst>
        <pc:spChg chg="del mod">
          <ac:chgData name="KRUPALI SUTHAR" userId="e548fc5f06d45f11" providerId="LiveId" clId="{AA2956EC-42A0-4E2E-86DD-37E4F4288302}" dt="2021-03-26T10:09:54.649" v="466" actId="478"/>
          <ac:spMkLst>
            <pc:docMk/>
            <pc:sldMk cId="3451073094" sldId="270"/>
            <ac:spMk id="2" creationId="{53498189-FBB5-41C2-9C5C-273607A657CC}"/>
          </ac:spMkLst>
        </pc:spChg>
        <pc:spChg chg="mod">
          <ac:chgData name="KRUPALI SUTHAR" userId="e548fc5f06d45f11" providerId="LiveId" clId="{AA2956EC-42A0-4E2E-86DD-37E4F4288302}" dt="2021-03-26T10:32:05.980" v="640" actId="27636"/>
          <ac:spMkLst>
            <pc:docMk/>
            <pc:sldMk cId="3451073094" sldId="270"/>
            <ac:spMk id="3" creationId="{71DE7717-FF5E-451A-8B49-A54E01AECFC7}"/>
          </ac:spMkLst>
        </pc:spChg>
      </pc:sldChg>
      <pc:sldChg chg="delSp modSp new mod">
        <pc:chgData name="KRUPALI SUTHAR" userId="e548fc5f06d45f11" providerId="LiveId" clId="{AA2956EC-42A0-4E2E-86DD-37E4F4288302}" dt="2021-03-26T10:32:13.137" v="641" actId="2711"/>
        <pc:sldMkLst>
          <pc:docMk/>
          <pc:sldMk cId="3004486609" sldId="271"/>
        </pc:sldMkLst>
        <pc:spChg chg="del mod">
          <ac:chgData name="KRUPALI SUTHAR" userId="e548fc5f06d45f11" providerId="LiveId" clId="{AA2956EC-42A0-4E2E-86DD-37E4F4288302}" dt="2021-03-26T10:10:40.112" v="483" actId="478"/>
          <ac:spMkLst>
            <pc:docMk/>
            <pc:sldMk cId="3004486609" sldId="271"/>
            <ac:spMk id="2" creationId="{FD8F5BAF-4575-4C38-B4D2-0A4C3C3B12F4}"/>
          </ac:spMkLst>
        </pc:spChg>
        <pc:spChg chg="mod">
          <ac:chgData name="KRUPALI SUTHAR" userId="e548fc5f06d45f11" providerId="LiveId" clId="{AA2956EC-42A0-4E2E-86DD-37E4F4288302}" dt="2021-03-26T10:32:13.137" v="641" actId="2711"/>
          <ac:spMkLst>
            <pc:docMk/>
            <pc:sldMk cId="3004486609" sldId="271"/>
            <ac:spMk id="3" creationId="{696B494E-B1EC-4961-B337-60FFCCAD871E}"/>
          </ac:spMkLst>
        </pc:spChg>
      </pc:sldChg>
      <pc:sldChg chg="delSp modSp new mod">
        <pc:chgData name="KRUPALI SUTHAR" userId="e548fc5f06d45f11" providerId="LiveId" clId="{AA2956EC-42A0-4E2E-86DD-37E4F4288302}" dt="2021-03-26T10:32:20.327" v="642" actId="2711"/>
        <pc:sldMkLst>
          <pc:docMk/>
          <pc:sldMk cId="2224781671" sldId="272"/>
        </pc:sldMkLst>
        <pc:spChg chg="del mod">
          <ac:chgData name="KRUPALI SUTHAR" userId="e548fc5f06d45f11" providerId="LiveId" clId="{AA2956EC-42A0-4E2E-86DD-37E4F4288302}" dt="2021-03-26T10:11:07.297" v="494" actId="478"/>
          <ac:spMkLst>
            <pc:docMk/>
            <pc:sldMk cId="2224781671" sldId="272"/>
            <ac:spMk id="2" creationId="{625C6D66-7BAD-4D39-8F74-5A86274B0DB2}"/>
          </ac:spMkLst>
        </pc:spChg>
        <pc:spChg chg="mod">
          <ac:chgData name="KRUPALI SUTHAR" userId="e548fc5f06d45f11" providerId="LiveId" clId="{AA2956EC-42A0-4E2E-86DD-37E4F4288302}" dt="2021-03-26T10:32:20.327" v="642" actId="2711"/>
          <ac:spMkLst>
            <pc:docMk/>
            <pc:sldMk cId="2224781671" sldId="272"/>
            <ac:spMk id="3" creationId="{66C0E63B-D60B-41C1-A663-7A2C811002F1}"/>
          </ac:spMkLst>
        </pc:spChg>
      </pc:sldChg>
      <pc:sldChg chg="delSp modSp new mod">
        <pc:chgData name="KRUPALI SUTHAR" userId="e548fc5f06d45f11" providerId="LiveId" clId="{AA2956EC-42A0-4E2E-86DD-37E4F4288302}" dt="2021-03-26T10:32:28.337" v="643" actId="2711"/>
        <pc:sldMkLst>
          <pc:docMk/>
          <pc:sldMk cId="2367858168" sldId="273"/>
        </pc:sldMkLst>
        <pc:spChg chg="del mod">
          <ac:chgData name="KRUPALI SUTHAR" userId="e548fc5f06d45f11" providerId="LiveId" clId="{AA2956EC-42A0-4E2E-86DD-37E4F4288302}" dt="2021-03-26T10:11:51.745" v="515" actId="478"/>
          <ac:spMkLst>
            <pc:docMk/>
            <pc:sldMk cId="2367858168" sldId="273"/>
            <ac:spMk id="2" creationId="{0F4E6519-938E-4C39-A4BA-72EFEA8AD206}"/>
          </ac:spMkLst>
        </pc:spChg>
        <pc:spChg chg="mod">
          <ac:chgData name="KRUPALI SUTHAR" userId="e548fc5f06d45f11" providerId="LiveId" clId="{AA2956EC-42A0-4E2E-86DD-37E4F4288302}" dt="2021-03-26T10:32:28.337" v="643" actId="2711"/>
          <ac:spMkLst>
            <pc:docMk/>
            <pc:sldMk cId="2367858168" sldId="273"/>
            <ac:spMk id="3" creationId="{602137D0-24F4-44ED-B576-D8259CADA8D4}"/>
          </ac:spMkLst>
        </pc:spChg>
      </pc:sldChg>
      <pc:sldChg chg="delSp modSp new mod">
        <pc:chgData name="KRUPALI SUTHAR" userId="e548fc5f06d45f11" providerId="LiveId" clId="{AA2956EC-42A0-4E2E-86DD-37E4F4288302}" dt="2021-03-26T10:32:34.217" v="644" actId="2711"/>
        <pc:sldMkLst>
          <pc:docMk/>
          <pc:sldMk cId="2640884225" sldId="274"/>
        </pc:sldMkLst>
        <pc:spChg chg="del mod">
          <ac:chgData name="KRUPALI SUTHAR" userId="e548fc5f06d45f11" providerId="LiveId" clId="{AA2956EC-42A0-4E2E-86DD-37E4F4288302}" dt="2021-03-26T10:12:41.920" v="539" actId="478"/>
          <ac:spMkLst>
            <pc:docMk/>
            <pc:sldMk cId="2640884225" sldId="274"/>
            <ac:spMk id="2" creationId="{7E43A81D-554C-448D-9F8F-FEB7C733B8E7}"/>
          </ac:spMkLst>
        </pc:spChg>
        <pc:spChg chg="mod">
          <ac:chgData name="KRUPALI SUTHAR" userId="e548fc5f06d45f11" providerId="LiveId" clId="{AA2956EC-42A0-4E2E-86DD-37E4F4288302}" dt="2021-03-26T10:32:34.217" v="644" actId="2711"/>
          <ac:spMkLst>
            <pc:docMk/>
            <pc:sldMk cId="2640884225" sldId="274"/>
            <ac:spMk id="3" creationId="{6C6756EE-956F-44F7-9202-8DF0F32C4FFA}"/>
          </ac:spMkLst>
        </pc:spChg>
      </pc:sldChg>
      <pc:sldChg chg="addSp delSp modSp new mod">
        <pc:chgData name="KRUPALI SUTHAR" userId="e548fc5f06d45f11" providerId="LiveId" clId="{AA2956EC-42A0-4E2E-86DD-37E4F4288302}" dt="2021-03-26T10:32:44.601" v="646" actId="2711"/>
        <pc:sldMkLst>
          <pc:docMk/>
          <pc:sldMk cId="1901259095" sldId="275"/>
        </pc:sldMkLst>
        <pc:spChg chg="del mod">
          <ac:chgData name="KRUPALI SUTHAR" userId="e548fc5f06d45f11" providerId="LiveId" clId="{AA2956EC-42A0-4E2E-86DD-37E4F4288302}" dt="2021-03-26T10:13:35.249" v="560" actId="478"/>
          <ac:spMkLst>
            <pc:docMk/>
            <pc:sldMk cId="1901259095" sldId="275"/>
            <ac:spMk id="2" creationId="{B5934B1C-7E45-4694-AC7B-FF73BBDC92C0}"/>
          </ac:spMkLst>
        </pc:spChg>
        <pc:spChg chg="mod">
          <ac:chgData name="KRUPALI SUTHAR" userId="e548fc5f06d45f11" providerId="LiveId" clId="{AA2956EC-42A0-4E2E-86DD-37E4F4288302}" dt="2021-03-26T10:32:44.601" v="646" actId="2711"/>
          <ac:spMkLst>
            <pc:docMk/>
            <pc:sldMk cId="1901259095" sldId="275"/>
            <ac:spMk id="3" creationId="{3815C8A3-0AC7-400B-8D9B-AC70538193DB}"/>
          </ac:spMkLst>
        </pc:spChg>
        <pc:picChg chg="add del mod">
          <ac:chgData name="KRUPALI SUTHAR" userId="e548fc5f06d45f11" providerId="LiveId" clId="{AA2956EC-42A0-4E2E-86DD-37E4F4288302}" dt="2021-03-26T10:16:41.149" v="573" actId="931"/>
          <ac:picMkLst>
            <pc:docMk/>
            <pc:sldMk cId="1901259095" sldId="275"/>
            <ac:picMk id="5" creationId="{E97AB008-F9E0-4956-A207-4619F3B367FE}"/>
          </ac:picMkLst>
        </pc:picChg>
        <pc:picChg chg="add mod">
          <ac:chgData name="KRUPALI SUTHAR" userId="e548fc5f06d45f11" providerId="LiveId" clId="{AA2956EC-42A0-4E2E-86DD-37E4F4288302}" dt="2021-03-26T10:32:40.204" v="645" actId="1076"/>
          <ac:picMkLst>
            <pc:docMk/>
            <pc:sldMk cId="1901259095" sldId="275"/>
            <ac:picMk id="7" creationId="{8D1E67E2-44CB-43D9-BD78-B94F3D3CF971}"/>
          </ac:picMkLst>
        </pc:picChg>
      </pc:sldChg>
      <pc:sldChg chg="addSp delSp modSp new mod">
        <pc:chgData name="KRUPALI SUTHAR" userId="e548fc5f06d45f11" providerId="LiveId" clId="{AA2956EC-42A0-4E2E-86DD-37E4F4288302}" dt="2021-03-26T10:22:51.908" v="599" actId="14100"/>
        <pc:sldMkLst>
          <pc:docMk/>
          <pc:sldMk cId="1508640872" sldId="276"/>
        </pc:sldMkLst>
        <pc:spChg chg="del mod">
          <ac:chgData name="KRUPALI SUTHAR" userId="e548fc5f06d45f11" providerId="LiveId" clId="{AA2956EC-42A0-4E2E-86DD-37E4F4288302}" dt="2021-03-26T10:21:28.093" v="580" actId="478"/>
          <ac:spMkLst>
            <pc:docMk/>
            <pc:sldMk cId="1508640872" sldId="276"/>
            <ac:spMk id="2" creationId="{1D9BA71D-84EC-417B-85DE-8B0536C54B50}"/>
          </ac:spMkLst>
        </pc:spChg>
        <pc:spChg chg="del mod">
          <ac:chgData name="KRUPALI SUTHAR" userId="e548fc5f06d45f11" providerId="LiveId" clId="{AA2956EC-42A0-4E2E-86DD-37E4F4288302}" dt="2021-03-26T10:21:40.142" v="584" actId="931"/>
          <ac:spMkLst>
            <pc:docMk/>
            <pc:sldMk cId="1508640872" sldId="276"/>
            <ac:spMk id="3" creationId="{85CDD2C4-F34C-463D-9A6A-1D67F2DEDB12}"/>
          </ac:spMkLst>
        </pc:spChg>
        <pc:picChg chg="add mod">
          <ac:chgData name="KRUPALI SUTHAR" userId="e548fc5f06d45f11" providerId="LiveId" clId="{AA2956EC-42A0-4E2E-86DD-37E4F4288302}" dt="2021-03-26T10:21:43.187" v="585" actId="14100"/>
          <ac:picMkLst>
            <pc:docMk/>
            <pc:sldMk cId="1508640872" sldId="276"/>
            <ac:picMk id="5" creationId="{4FECBA86-019A-4FC0-9830-9BDCEC471CFA}"/>
          </ac:picMkLst>
        </pc:picChg>
        <pc:picChg chg="add mod">
          <ac:chgData name="KRUPALI SUTHAR" userId="e548fc5f06d45f11" providerId="LiveId" clId="{AA2956EC-42A0-4E2E-86DD-37E4F4288302}" dt="2021-03-26T10:22:51.908" v="599" actId="14100"/>
          <ac:picMkLst>
            <pc:docMk/>
            <pc:sldMk cId="1508640872" sldId="276"/>
            <ac:picMk id="7" creationId="{3FC9044E-BCF0-442A-B7D8-E3DEA975FF1D}"/>
          </ac:picMkLst>
        </pc:picChg>
      </pc:sldChg>
      <pc:sldMasterChg chg="setBg">
        <pc:chgData name="KRUPALI SUTHAR" userId="e548fc5f06d45f11" providerId="LiveId" clId="{AA2956EC-42A0-4E2E-86DD-37E4F4288302}" dt="2021-03-26T08:52:38.245" v="67"/>
        <pc:sldMasterMkLst>
          <pc:docMk/>
          <pc:sldMasterMk cId="1767435468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5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9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1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55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9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354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47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4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3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3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8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6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3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D194D9-D0E9-4252-9624-DB093EC8B082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0E40EA-3CBA-410F-A4BF-87557F045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F8A2-2E1E-44DE-AA6E-059163469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ICTW(A)-HTML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D07A-6F92-4BE1-9537-330EFAF54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: Adarsh Suthar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Roll no : CE124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Assignment : 3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 no : 3</a:t>
            </a: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Aim :</a:t>
            </a:r>
            <a:r>
              <a:rPr lang="en-US" sz="2300" spc="1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Learning to create HTML form and form validation on front end using appropriate HTML tags.</a:t>
            </a:r>
            <a:endParaRPr lang="en-IN" sz="2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26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0B2A-971F-408F-86DE-355EDCBA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9" y="106532"/>
            <a:ext cx="11931589" cy="663161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If x is Not a Number or less than one or greater than 10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if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isNaN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(x) || x &lt; 1 || x &gt; 10)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text = "Input not valid";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 else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text = "Input OK";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("demo").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innerHTML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text;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&lt;/script&gt;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&lt;/body&gt;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&lt;/html&gt;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62EF99-610D-4B82-A8FA-B3FA546F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77" y="4284149"/>
            <a:ext cx="3515216" cy="1609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D567A6-14A3-42AC-83F2-4F9DC9782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52" y="4303202"/>
            <a:ext cx="357237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6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43E2-9BE0-412A-A896-B6FE2BDB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365125"/>
            <a:ext cx="10448278" cy="49600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Password Validation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DD9A-03B3-4C0F-BDAC-FD0A9186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559293"/>
            <a:ext cx="12020365" cy="6196614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&lt;!DOCTYPE html&gt;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&lt;html&gt;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&lt;head&gt;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&lt;meta name="viewport" content="width=device-width, initial-scale=1"&gt;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&lt;style&gt;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 Style all input fields */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width: 100%;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padding: 12px;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border: 1px solid #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29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446A-AB5A-4DF7-946D-5B8C8046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06532"/>
            <a:ext cx="11931589" cy="664937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border-radius: 4px;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box-sizing: border-box;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margin-top: 6px;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margin-bottom: 16px;}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 Style the submit button */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input[type=submit]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background-color: #4CAF50;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color: white;}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 Style the container for inputs */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.container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background-color: #f1f1f1;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padding: 20px;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30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657C-3A7F-4121-9ECA-BB8A6745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532660"/>
            <a:ext cx="11949344" cy="6241001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 The message box is shown when the user clicks on the password field */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#message {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display:none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background: #f1f1f1;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color: #000;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position: relative;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padding: 20px;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margin-top: 10px;}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#message p { padding: 10px 35px;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font-size: 18px;}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 Add a green text color and a checkmark when the requirements are right */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.valid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color: green;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11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54C7-2E41-4652-B5EC-1B7299EC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142043"/>
            <a:ext cx="11878323" cy="661386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valid:before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position: relative;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left: -35px;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content: "✔";}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/* Add a red text color and an "x" when the requirements are wrong */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.invalid { color: red;}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invalid:before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{ position: relative;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left: -35px;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content: "✖";}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&lt;/style&gt;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&lt;/head&gt;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&lt;body&gt;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2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7717-FF5E-451A-8B49-A54E01AE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603682"/>
            <a:ext cx="11931589" cy="6107836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&lt;h3&gt;Password Validation&lt;/h3&gt;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&lt;p&gt;Try to submit the form.&lt;/p&gt;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&lt;div class="container"&gt;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&lt;form action="/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action_page.php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&lt;label for="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usrname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"&gt;Username&lt;/label&gt;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&lt;input type="text" id="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usrname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name="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usrname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required&gt;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&lt;label for="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psw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"&gt;Password&lt;/label&gt;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&lt;input type="password" id="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psw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name="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psw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 pattern="(?=.*\d)(?=.*[a-z])(?=.*[A-Z]).{8,}" title="Must contain at least one number and one uppercase and lowercase letter, and at least 8 or more characters" required&gt;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&lt;input type="submit" value="Submit"&gt;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&lt;/form&gt;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&lt;/div&gt;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&lt;div id="message"&gt;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07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494E-B1EC-4961-B337-60FFCCAD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24286"/>
            <a:ext cx="11949343" cy="665825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&lt;h3&gt;Password must contain the following:&lt;/h3&gt;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&lt;p id="letter" class="invalid"&gt;A &lt;b&gt;lowercase&lt;/b&gt; letter&lt;/p&gt;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&lt;p id="capital" class="invalid"&gt;A &lt;b&gt;capital (uppercase)&lt;/b&gt; letter&lt;/p&gt;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&lt;p id="number" class="invalid"&gt;A &lt;b&gt;number&lt;/b&gt;&lt;/p&gt;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&lt;p id="length" class="invalid"&gt;Minimum &lt;b&gt;8 characters&lt;/b&gt;&lt;/p&gt;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&lt;/div&gt;				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&lt;script&gt;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myInput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psw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letter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("letter");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capital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("capital");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number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("number");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length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("length");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48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E63B-D60B-41C1-A663-7A2C8110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06532"/>
            <a:ext cx="11958222" cy="666713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When the user clicks on the password field, show the message box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myInput.onfocus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function()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("message").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style.display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"block";}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When the user clicks outside of the password field, hide the message box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myInput.onblur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function()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("message").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style.display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"none";}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When the user starts to type something inside the password field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myInput.onkeyup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function()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// Validate lowercase letters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lowerCaseLetters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/[a-z]/g;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if(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myInput.value.match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lowerCaseLetters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 {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letter.classList.remove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("invalid");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letter.classList.add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8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37D0-24F4-44ED-B576-D8259CAD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97654"/>
            <a:ext cx="11984854" cy="6693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else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letter.classList.remove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letter.classList.add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("invalid");}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// Validate capital letters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var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upperCaseLetters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/[A-Z]/g;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if(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myInput.value.match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upperCaseLetters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)) {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capital.classList.remove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("invalid");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capital.classList.add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("valid");}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else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capital.classList.remove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capital.classList.add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("invalid");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 // Validate numbers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85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6EE-956F-44F7-9202-8DF0F32C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19" y="142042"/>
            <a:ext cx="11913833" cy="66227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numbers = /[0-9]/g;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if(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myInput.value.match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(numbers)) { 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number.classList.remove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("invalid");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number.classList.add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 else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number.classList.remove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number.classList.add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("invalid"); 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// Validate length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if(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myInput.value.length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&gt;= 8)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length.classList.remove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("invalid");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length.classList.add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 else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length.classList.remove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("valid");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length.classList.add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("invalid");}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8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47E6-68AF-41DD-9533-B637A6AE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34600" cy="31591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Simple form with input field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2BC9-D578-4300-B536-6F58B97B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585926"/>
            <a:ext cx="11469950" cy="5983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&lt;h2&gt;The Simple form with input field&lt;/h2&gt;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&lt;form action="/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action_page.php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"&gt;First name:&lt;/label&gt;&lt;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type="text" id="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 value="Adarsh"&gt;&lt;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for="fname1"&gt;Last name:&lt;/label&gt;&lt;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type="text" id="fname1" value="Suthar"&gt;&lt;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type="submit" value="Submit"&gt;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&lt;/form&gt;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70085-BEFC-4144-A0D9-F784F5AF6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47" y="4673533"/>
            <a:ext cx="3829584" cy="202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0F3F0-915D-4BEF-8520-3B77C53A3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56" y="4800184"/>
            <a:ext cx="4092252" cy="14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C8A3-0AC7-400B-8D9B-AC705381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33164"/>
            <a:ext cx="11913833" cy="659610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&lt;/script&gt;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&lt;/body&gt;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&lt;/html&gt;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E67E2-44CB-43D9-BD78-B94F3D3C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64" y="2951316"/>
            <a:ext cx="6820147" cy="307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CBA86-019A-4FC0-9830-9BDCEC471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0" y="115888"/>
            <a:ext cx="7412201" cy="45637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9044E-BCF0-442A-B7D8-E3DEA975F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0" y="4519799"/>
            <a:ext cx="7337067" cy="7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C5F-E2CA-43A9-90F7-0E19A6F7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2052" cy="315912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HTML Forms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051E-70C0-4C84-9F50-7EA1F768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452762"/>
            <a:ext cx="11709647" cy="62232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&lt;h2&gt;HTML Forms&lt;/h2&gt;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&lt;form action="/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action_page.php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&lt;label for="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"&gt;First name:&lt;/label&gt;&lt;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type="text" id="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" name="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" value="John"&gt;&lt;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&lt;label for="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"&gt;Last name:&lt;/label&gt;&lt;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type="text" id="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" name="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" value="Doe"&gt;&lt;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Gender: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type="radio" id="Rb" name="Rb" value="Rb"&gt;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&lt;label for="Rb"&gt;Male&lt;/label&gt;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type="radio" id="Rb1" name="Rb1" value="Rb1"&gt;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&lt;label for="Rb1"&gt;Female&lt;/label&gt;&lt;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 Hobby: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39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59C3-62BD-425D-A17B-CCF5DD13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239696"/>
            <a:ext cx="11709647" cy="6525087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&lt;input type="checkbox" id="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 name="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 value="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"&gt;Cricket&lt;/label&gt;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type="checkbox" id="ch1" name="ch1" value="ch1"&gt;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for="ch1"&gt;Football&lt;/label&gt;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type="checkbox" id="ch2" name="ch2" value="ch2"&gt;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for="ch2"&gt;Badminton&lt;/label&gt;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type="checkbox" id="ch3" name="ch3" value="ch3"&gt;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for="ch3"&gt;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Vollyball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&lt;/label&gt;&lt;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type="submit" value="Submit"&gt;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&lt;/form&gt;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E3E2-DB50-4E6E-A0F2-B67A344A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45" y="4304793"/>
            <a:ext cx="3666837" cy="23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F71-05CC-4AEA-98C7-76F82E4D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8786" cy="77121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method,autocomplete,target,action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Attribute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1A27-098F-48CA-B2C3-E21F6EDC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1020932"/>
            <a:ext cx="11798424" cy="570834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&lt;h2&gt;The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method,autocomplete,target,action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Attribute&lt;/h2&gt;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&lt;p&gt;The action attribute defines the action to be performed when the form is submitted.&lt;/p&gt;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&lt;p&gt;The target attribute specifies where to display the response that is received after submitting the form.&lt;/p&gt;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&lt;p&gt;The method attribute specifies the HTTP method to be used when submitting the form data.&lt;/p&gt;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&lt;p&gt;The autocomplete attribute specifies whether a form should have autocomplete on or off.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&lt;p&gt;The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novalidate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attribute is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attribute.&lt;/p&gt;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6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C12A-0EC1-4635-B0CA-B96F6AB4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150920"/>
            <a:ext cx="11896078" cy="660498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&lt;form action="/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action_page.php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 target="_blank" method="post" autocomplete="on"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novalidate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"&gt;First name:&lt;/label&gt;&lt;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type="text" id="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 name="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 value="John"&gt;&lt;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"&gt;Last name:&lt;/label&gt;&lt;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type="text" id="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 name="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 value="Doe"&gt;&lt;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type="submit" value="Submit"&gt;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&lt;/form&gt;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74E4F-A6BF-43C6-929D-F0C33921B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83" y="3931103"/>
            <a:ext cx="4491902" cy="24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9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95E0-F5AA-4D0D-9E64-21E16701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6744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Html form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3F3B-B974-4F25-ACC6-FA50956A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807868"/>
            <a:ext cx="11585360" cy="5903650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&lt;h2&gt;The select Element&lt;/h2&gt;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&lt;p&gt;The select element defines a drop-down list:&lt;/p&gt;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&lt;button type="button" onclick="alert('Hello User!')"&gt;Click Me!&lt;/button&gt;&lt;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&lt;form action="/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action_page.php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for="language"&gt;Choose a Language:&lt;/label&gt;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&lt;select id="l1" name="language" 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value="c"&gt;C&lt;/option&gt;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value="c"&gt;C++&lt;/option&gt;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value="html"&gt;HTML&lt;/option&gt;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value="php"&gt;PHP&lt;/option&gt;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&lt;/select&gt;&lt;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&lt;form action="/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action_page.php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&lt;label for="language"&gt;Choose a Language:&lt;/label&gt;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&lt;select id="l1" name="language" size="3" 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value="c"&gt;C&lt;/option&gt;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value="c"&gt;C++&lt;/option&gt;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value="html"&gt;HTML&lt;/option&gt;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value="php"&gt;PHP&lt;/option&gt;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&lt;/select&gt;&lt;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845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5166-0E6E-4F4F-A936-7F45257A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88777"/>
            <a:ext cx="11878322" cy="666713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Choose Browser: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&lt;input list="browsers" name="browser"&gt;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datalist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id="browsers"&gt;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value="Internet Explorer"&gt;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value="Firefox"&gt;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value="Chrome"&gt;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value="Opera"&gt;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&lt;option value="Safari"&gt;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datalist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About Your self: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name="message" rows="1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0" cols="30"&gt;I am computer Science student.&lt;/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&lt;input type="submit" value="Submit"&gt;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&lt;/form&gt;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C4F79-4594-4114-87ED-B20A949DB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499" y="1794923"/>
            <a:ext cx="2951880" cy="41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2C16-EF84-4A33-9364-9586AFB1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6056" cy="61141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Input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3EEF-FE81-41A1-9564-6399E933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772357"/>
            <a:ext cx="11043082" cy="54046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&lt;!DOCTYPE html&gt;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&lt;html&gt;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&lt;body&gt;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&lt;h2&gt;JavaScript Can Validate Input&lt;/h2&gt;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&lt;p&gt;Please input a number between 1 and 10:&lt;/p&gt;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&lt;input id="numb"&gt;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&lt;button type="button" onclick="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myFunction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()"&gt;Submit&lt;/button&gt;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 id="demo"&gt;&lt;/p&gt;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&lt;script&gt;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myFunction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var x, text;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// Get the value of the input field with id="numb"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x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("numb").value;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598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2222</Words>
  <Application>Microsoft Office PowerPoint</Application>
  <PresentationFormat>Widescreen</PresentationFormat>
  <Paragraphs>256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Times New Roman</vt:lpstr>
      <vt:lpstr>Wingdings 3</vt:lpstr>
      <vt:lpstr>Slice</vt:lpstr>
      <vt:lpstr>ICTW(A)-HTML</vt:lpstr>
      <vt:lpstr>The Simple form with input field </vt:lpstr>
      <vt:lpstr>HTML Forms </vt:lpstr>
      <vt:lpstr>PowerPoint Presentation</vt:lpstr>
      <vt:lpstr>The method,autocomplete,target,action Attribute </vt:lpstr>
      <vt:lpstr>PowerPoint Presentation</vt:lpstr>
      <vt:lpstr>Html form Elements</vt:lpstr>
      <vt:lpstr>PowerPoint Presentation</vt:lpstr>
      <vt:lpstr>Validate Input </vt:lpstr>
      <vt:lpstr>PowerPoint Presentation</vt:lpstr>
      <vt:lpstr>Password Validation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ICTW(A)-HTML</dc:title>
  <dc:creator>KRUPALI SUTHAR</dc:creator>
  <cp:lastModifiedBy>KRUPALI SUTHAR</cp:lastModifiedBy>
  <cp:revision>8</cp:revision>
  <dcterms:created xsi:type="dcterms:W3CDTF">2021-03-26T08:30:40Z</dcterms:created>
  <dcterms:modified xsi:type="dcterms:W3CDTF">2021-03-26T10:32:55Z</dcterms:modified>
</cp:coreProperties>
</file>