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LI SUTHAR" userId="e548fc5f06d45f11" providerId="LiveId" clId="{248CE730-4951-4E9F-A570-6A4AEA41AE51}"/>
    <pc:docChg chg="undo custSel addSld delSld modSld">
      <pc:chgData name="KRUPALI SUTHAR" userId="e548fc5f06d45f11" providerId="LiveId" clId="{248CE730-4951-4E9F-A570-6A4AEA41AE51}" dt="2021-03-24T05:12:51.268" v="139" actId="20577"/>
      <pc:docMkLst>
        <pc:docMk/>
      </pc:docMkLst>
      <pc:sldChg chg="new del">
        <pc:chgData name="KRUPALI SUTHAR" userId="e548fc5f06d45f11" providerId="LiveId" clId="{248CE730-4951-4E9F-A570-6A4AEA41AE51}" dt="2021-03-23T15:28:20.393" v="2" actId="2696"/>
        <pc:sldMkLst>
          <pc:docMk/>
          <pc:sldMk cId="126196651" sldId="256"/>
        </pc:sldMkLst>
      </pc:sldChg>
      <pc:sldChg chg="new del">
        <pc:chgData name="KRUPALI SUTHAR" userId="e548fc5f06d45f11" providerId="LiveId" clId="{248CE730-4951-4E9F-A570-6A4AEA41AE51}" dt="2021-03-23T15:29:01.625" v="12" actId="2696"/>
        <pc:sldMkLst>
          <pc:docMk/>
          <pc:sldMk cId="102540889" sldId="257"/>
        </pc:sldMkLst>
      </pc:sldChg>
      <pc:sldChg chg="modSp new mod">
        <pc:chgData name="KRUPALI SUTHAR" userId="e548fc5f06d45f11" providerId="LiveId" clId="{248CE730-4951-4E9F-A570-6A4AEA41AE51}" dt="2021-03-23T15:55:38.682" v="134" actId="27636"/>
        <pc:sldMkLst>
          <pc:docMk/>
          <pc:sldMk cId="1696653953" sldId="258"/>
        </pc:sldMkLst>
        <pc:spChg chg="mod">
          <ac:chgData name="KRUPALI SUTHAR" userId="e548fc5f06d45f11" providerId="LiveId" clId="{248CE730-4951-4E9F-A570-6A4AEA41AE51}" dt="2021-03-23T15:55:25.361" v="131"/>
          <ac:spMkLst>
            <pc:docMk/>
            <pc:sldMk cId="1696653953" sldId="258"/>
            <ac:spMk id="2" creationId="{426F5F81-9B30-4E8E-AFCB-76C496FFF1F1}"/>
          </ac:spMkLst>
        </pc:spChg>
        <pc:spChg chg="mod">
          <ac:chgData name="KRUPALI SUTHAR" userId="e548fc5f06d45f11" providerId="LiveId" clId="{248CE730-4951-4E9F-A570-6A4AEA41AE51}" dt="2021-03-23T15:55:38.682" v="134" actId="27636"/>
          <ac:spMkLst>
            <pc:docMk/>
            <pc:sldMk cId="1696653953" sldId="258"/>
            <ac:spMk id="3" creationId="{A792DE53-B41A-4F7B-B940-B804A8BCBBFB}"/>
          </ac:spMkLst>
        </pc:spChg>
      </pc:sldChg>
      <pc:sldChg chg="modSp new mod">
        <pc:chgData name="KRUPALI SUTHAR" userId="e548fc5f06d45f11" providerId="LiveId" clId="{248CE730-4951-4E9F-A570-6A4AEA41AE51}" dt="2021-03-23T15:30:34.111" v="25" actId="255"/>
        <pc:sldMkLst>
          <pc:docMk/>
          <pc:sldMk cId="3942753935" sldId="259"/>
        </pc:sldMkLst>
        <pc:spChg chg="mod">
          <ac:chgData name="KRUPALI SUTHAR" userId="e548fc5f06d45f11" providerId="LiveId" clId="{248CE730-4951-4E9F-A570-6A4AEA41AE51}" dt="2021-03-23T15:29:19.429" v="15" actId="14100"/>
          <ac:spMkLst>
            <pc:docMk/>
            <pc:sldMk cId="3942753935" sldId="259"/>
            <ac:spMk id="2" creationId="{900C378C-BB16-49B1-AF4E-A15D534660FC}"/>
          </ac:spMkLst>
        </pc:spChg>
        <pc:spChg chg="mod">
          <ac:chgData name="KRUPALI SUTHAR" userId="e548fc5f06d45f11" providerId="LiveId" clId="{248CE730-4951-4E9F-A570-6A4AEA41AE51}" dt="2021-03-23T15:30:34.111" v="25" actId="255"/>
          <ac:spMkLst>
            <pc:docMk/>
            <pc:sldMk cId="3942753935" sldId="259"/>
            <ac:spMk id="3" creationId="{32CC9233-E2A7-475B-8749-1D0F2EF72728}"/>
          </ac:spMkLst>
        </pc:spChg>
      </pc:sldChg>
      <pc:sldChg chg="addSp delSp modSp new mod">
        <pc:chgData name="KRUPALI SUTHAR" userId="e548fc5f06d45f11" providerId="LiveId" clId="{248CE730-4951-4E9F-A570-6A4AEA41AE51}" dt="2021-03-23T15:54:40.597" v="107" actId="1076"/>
        <pc:sldMkLst>
          <pc:docMk/>
          <pc:sldMk cId="1665194347" sldId="260"/>
        </pc:sldMkLst>
        <pc:spChg chg="del mod">
          <ac:chgData name="KRUPALI SUTHAR" userId="e548fc5f06d45f11" providerId="LiveId" clId="{248CE730-4951-4E9F-A570-6A4AEA41AE51}" dt="2021-03-23T15:29:29.787" v="20" actId="478"/>
          <ac:spMkLst>
            <pc:docMk/>
            <pc:sldMk cId="1665194347" sldId="260"/>
            <ac:spMk id="2" creationId="{F2C4FD30-3247-4591-AAE1-9D80E4938056}"/>
          </ac:spMkLst>
        </pc:spChg>
        <pc:spChg chg="mod">
          <ac:chgData name="KRUPALI SUTHAR" userId="e548fc5f06d45f11" providerId="LiveId" clId="{248CE730-4951-4E9F-A570-6A4AEA41AE51}" dt="2021-03-23T15:33:16.001" v="34" actId="20577"/>
          <ac:spMkLst>
            <pc:docMk/>
            <pc:sldMk cId="1665194347" sldId="260"/>
            <ac:spMk id="3" creationId="{9EE36617-8C7D-40A6-9E86-C13D06EB00DC}"/>
          </ac:spMkLst>
        </pc:spChg>
        <pc:picChg chg="add mod">
          <ac:chgData name="KRUPALI SUTHAR" userId="e548fc5f06d45f11" providerId="LiveId" clId="{248CE730-4951-4E9F-A570-6A4AEA41AE51}" dt="2021-03-23T15:54:40.597" v="107" actId="1076"/>
          <ac:picMkLst>
            <pc:docMk/>
            <pc:sldMk cId="1665194347" sldId="260"/>
            <ac:picMk id="5" creationId="{D475EF22-B755-4D33-BE2A-3038981E496F}"/>
          </ac:picMkLst>
        </pc:picChg>
      </pc:sldChg>
      <pc:sldChg chg="modSp new mod">
        <pc:chgData name="KRUPALI SUTHAR" userId="e548fc5f06d45f11" providerId="LiveId" clId="{248CE730-4951-4E9F-A570-6A4AEA41AE51}" dt="2021-03-23T15:55:17.891" v="128" actId="20577"/>
        <pc:sldMkLst>
          <pc:docMk/>
          <pc:sldMk cId="2207564697" sldId="261"/>
        </pc:sldMkLst>
        <pc:spChg chg="mod">
          <ac:chgData name="KRUPALI SUTHAR" userId="e548fc5f06d45f11" providerId="LiveId" clId="{248CE730-4951-4E9F-A570-6A4AEA41AE51}" dt="2021-03-23T15:33:57.980" v="40" actId="14100"/>
          <ac:spMkLst>
            <pc:docMk/>
            <pc:sldMk cId="2207564697" sldId="261"/>
            <ac:spMk id="2" creationId="{A038627E-A23A-4424-91FE-5AA7437B8CEB}"/>
          </ac:spMkLst>
        </pc:spChg>
        <pc:spChg chg="mod">
          <ac:chgData name="KRUPALI SUTHAR" userId="e548fc5f06d45f11" providerId="LiveId" clId="{248CE730-4951-4E9F-A570-6A4AEA41AE51}" dt="2021-03-23T15:55:17.891" v="128" actId="20577"/>
          <ac:spMkLst>
            <pc:docMk/>
            <pc:sldMk cId="2207564697" sldId="261"/>
            <ac:spMk id="3" creationId="{EFE3A8CF-AA1B-4C7D-B47F-8EA7802BABCE}"/>
          </ac:spMkLst>
        </pc:spChg>
      </pc:sldChg>
      <pc:sldChg chg="delSp modSp new mod">
        <pc:chgData name="KRUPALI SUTHAR" userId="e548fc5f06d45f11" providerId="LiveId" clId="{248CE730-4951-4E9F-A570-6A4AEA41AE51}" dt="2021-03-24T05:12:51.268" v="139" actId="20577"/>
        <pc:sldMkLst>
          <pc:docMk/>
          <pc:sldMk cId="1431657886" sldId="262"/>
        </pc:sldMkLst>
        <pc:spChg chg="del">
          <ac:chgData name="KRUPALI SUTHAR" userId="e548fc5f06d45f11" providerId="LiveId" clId="{248CE730-4951-4E9F-A570-6A4AEA41AE51}" dt="2021-03-23T15:36:06.658" v="47" actId="478"/>
          <ac:spMkLst>
            <pc:docMk/>
            <pc:sldMk cId="1431657886" sldId="262"/>
            <ac:spMk id="2" creationId="{1412665C-A429-4633-B2CE-2E0BD6C777AD}"/>
          </ac:spMkLst>
        </pc:spChg>
        <pc:spChg chg="mod">
          <ac:chgData name="KRUPALI SUTHAR" userId="e548fc5f06d45f11" providerId="LiveId" clId="{248CE730-4951-4E9F-A570-6A4AEA41AE51}" dt="2021-03-24T05:12:51.268" v="139" actId="20577"/>
          <ac:spMkLst>
            <pc:docMk/>
            <pc:sldMk cId="1431657886" sldId="262"/>
            <ac:spMk id="3" creationId="{D2E092EB-FD3A-4432-B3CC-B972165BC076}"/>
          </ac:spMkLst>
        </pc:spChg>
      </pc:sldChg>
      <pc:sldChg chg="addSp delSp modSp new mod">
        <pc:chgData name="KRUPALI SUTHAR" userId="e548fc5f06d45f11" providerId="LiveId" clId="{248CE730-4951-4E9F-A570-6A4AEA41AE51}" dt="2021-03-24T05:09:20.615" v="138" actId="1076"/>
        <pc:sldMkLst>
          <pc:docMk/>
          <pc:sldMk cId="1467964617" sldId="263"/>
        </pc:sldMkLst>
        <pc:spChg chg="del">
          <ac:chgData name="KRUPALI SUTHAR" userId="e548fc5f06d45f11" providerId="LiveId" clId="{248CE730-4951-4E9F-A570-6A4AEA41AE51}" dt="2021-03-23T15:36:21.125" v="52" actId="478"/>
          <ac:spMkLst>
            <pc:docMk/>
            <pc:sldMk cId="1467964617" sldId="263"/>
            <ac:spMk id="2" creationId="{995A50D2-2A84-4E7F-992C-736C9A33DCC2}"/>
          </ac:spMkLst>
        </pc:spChg>
        <pc:spChg chg="mod">
          <ac:chgData name="KRUPALI SUTHAR" userId="e548fc5f06d45f11" providerId="LiveId" clId="{248CE730-4951-4E9F-A570-6A4AEA41AE51}" dt="2021-03-23T15:44:42.476" v="73" actId="20577"/>
          <ac:spMkLst>
            <pc:docMk/>
            <pc:sldMk cId="1467964617" sldId="263"/>
            <ac:spMk id="3" creationId="{DFC59949-335B-473A-A613-122DAFB66E34}"/>
          </ac:spMkLst>
        </pc:spChg>
        <pc:picChg chg="add mod">
          <ac:chgData name="KRUPALI SUTHAR" userId="e548fc5f06d45f11" providerId="LiveId" clId="{248CE730-4951-4E9F-A570-6A4AEA41AE51}" dt="2021-03-24T05:09:20.615" v="138" actId="1076"/>
          <ac:picMkLst>
            <pc:docMk/>
            <pc:sldMk cId="1467964617" sldId="263"/>
            <ac:picMk id="4" creationId="{67718574-F878-4AA1-8549-081C41F278CA}"/>
          </ac:picMkLst>
        </pc:picChg>
        <pc:picChg chg="add del mod">
          <ac:chgData name="KRUPALI SUTHAR" userId="e548fc5f06d45f11" providerId="LiveId" clId="{248CE730-4951-4E9F-A570-6A4AEA41AE51}" dt="2021-03-24T05:09:08.013" v="135" actId="21"/>
          <ac:picMkLst>
            <pc:docMk/>
            <pc:sldMk cId="1467964617" sldId="263"/>
            <ac:picMk id="5" creationId="{EA1CA25C-6E71-4702-BA10-F9A37E47A0C8}"/>
          </ac:picMkLst>
        </pc:picChg>
      </pc:sldChg>
      <pc:sldChg chg="delSp modSp new mod">
        <pc:chgData name="KRUPALI SUTHAR" userId="e548fc5f06d45f11" providerId="LiveId" clId="{248CE730-4951-4E9F-A570-6A4AEA41AE51}" dt="2021-03-23T15:55:10.992" v="125" actId="27636"/>
        <pc:sldMkLst>
          <pc:docMk/>
          <pc:sldMk cId="354003770" sldId="264"/>
        </pc:sldMkLst>
        <pc:spChg chg="del mod">
          <ac:chgData name="KRUPALI SUTHAR" userId="e548fc5f06d45f11" providerId="LiveId" clId="{248CE730-4951-4E9F-A570-6A4AEA41AE51}" dt="2021-03-23T15:47:14.297" v="79" actId="478"/>
          <ac:spMkLst>
            <pc:docMk/>
            <pc:sldMk cId="354003770" sldId="264"/>
            <ac:spMk id="2" creationId="{ED6E6690-E541-47E8-BA77-1EE3CFC38E10}"/>
          </ac:spMkLst>
        </pc:spChg>
        <pc:spChg chg="mod">
          <ac:chgData name="KRUPALI SUTHAR" userId="e548fc5f06d45f11" providerId="LiveId" clId="{248CE730-4951-4E9F-A570-6A4AEA41AE51}" dt="2021-03-23T15:55:10.992" v="125" actId="27636"/>
          <ac:spMkLst>
            <pc:docMk/>
            <pc:sldMk cId="354003770" sldId="264"/>
            <ac:spMk id="3" creationId="{A7FB8AEA-3D8B-4866-91C6-7609C1B7F9DD}"/>
          </ac:spMkLst>
        </pc:spChg>
      </pc:sldChg>
      <pc:sldChg chg="delSp modSp new mod">
        <pc:chgData name="KRUPALI SUTHAR" userId="e548fc5f06d45f11" providerId="LiveId" clId="{248CE730-4951-4E9F-A570-6A4AEA41AE51}" dt="2021-03-23T15:55:11" v="126" actId="27636"/>
        <pc:sldMkLst>
          <pc:docMk/>
          <pc:sldMk cId="4260110453" sldId="265"/>
        </pc:sldMkLst>
        <pc:spChg chg="del mod">
          <ac:chgData name="KRUPALI SUTHAR" userId="e548fc5f06d45f11" providerId="LiveId" clId="{248CE730-4951-4E9F-A570-6A4AEA41AE51}" dt="2021-03-23T15:47:38.082" v="85" actId="478"/>
          <ac:spMkLst>
            <pc:docMk/>
            <pc:sldMk cId="4260110453" sldId="265"/>
            <ac:spMk id="2" creationId="{B304B7FC-6FA0-4E9A-A8E0-8A14379ACB6D}"/>
          </ac:spMkLst>
        </pc:spChg>
        <pc:spChg chg="mod">
          <ac:chgData name="KRUPALI SUTHAR" userId="e548fc5f06d45f11" providerId="LiveId" clId="{248CE730-4951-4E9F-A570-6A4AEA41AE51}" dt="2021-03-23T15:55:11" v="126" actId="27636"/>
          <ac:spMkLst>
            <pc:docMk/>
            <pc:sldMk cId="4260110453" sldId="265"/>
            <ac:spMk id="3" creationId="{D57D6199-39A2-4BBB-8547-179A2E84FC1B}"/>
          </ac:spMkLst>
        </pc:spChg>
      </pc:sldChg>
      <pc:sldChg chg="delSp modSp new mod">
        <pc:chgData name="KRUPALI SUTHAR" userId="e548fc5f06d45f11" providerId="LiveId" clId="{248CE730-4951-4E9F-A570-6A4AEA41AE51}" dt="2021-03-23T15:48:46.738" v="97"/>
        <pc:sldMkLst>
          <pc:docMk/>
          <pc:sldMk cId="3410721449" sldId="266"/>
        </pc:sldMkLst>
        <pc:spChg chg="del mod">
          <ac:chgData name="KRUPALI SUTHAR" userId="e548fc5f06d45f11" providerId="LiveId" clId="{248CE730-4951-4E9F-A570-6A4AEA41AE51}" dt="2021-03-23T15:47:59.497" v="91" actId="478"/>
          <ac:spMkLst>
            <pc:docMk/>
            <pc:sldMk cId="3410721449" sldId="266"/>
            <ac:spMk id="2" creationId="{EF09718D-9BBC-4137-902E-C3BF635E581B}"/>
          </ac:spMkLst>
        </pc:spChg>
        <pc:spChg chg="mod">
          <ac:chgData name="KRUPALI SUTHAR" userId="e548fc5f06d45f11" providerId="LiveId" clId="{248CE730-4951-4E9F-A570-6A4AEA41AE51}" dt="2021-03-23T15:48:46.738" v="97"/>
          <ac:spMkLst>
            <pc:docMk/>
            <pc:sldMk cId="3410721449" sldId="266"/>
            <ac:spMk id="3" creationId="{C3E90EB0-5ED4-40F8-A463-2199F9E518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9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2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85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4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1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2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5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2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3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83F2-2615-42CC-8CBB-B376EBB23CE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E025DC-B7D6-4058-A5FA-C115CA75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5F81-9B30-4E8E-AFCB-76C496FFF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ICTW-b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DE53-B41A-4F7B-B940-B804A8BC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78" y="4050833"/>
            <a:ext cx="8350725" cy="18883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Name : Suthar Adarsh Sujalkumar</a:t>
            </a:r>
          </a:p>
          <a:p>
            <a:pPr algn="l"/>
            <a:r>
              <a:rPr lang="en-IN" dirty="0"/>
              <a:t>Roll No : CE124</a:t>
            </a:r>
          </a:p>
          <a:p>
            <a:pPr algn="l"/>
            <a:r>
              <a:rPr lang="en-IN" dirty="0"/>
              <a:t>ID No : 20CEUBS017</a:t>
            </a:r>
          </a:p>
          <a:p>
            <a:pPr algn="l"/>
            <a:r>
              <a:rPr lang="en-IN" dirty="0"/>
              <a:t>Experiment : 2</a:t>
            </a:r>
          </a:p>
          <a:p>
            <a:pPr algn="l"/>
            <a:r>
              <a:rPr lang="en-IN" dirty="0"/>
              <a:t>Lab :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378C-BB16-49B1-AF4E-A15D534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441" cy="60254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PROBLEM 3 : Create a Home page named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index.php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9233-E2A7-475B-8749-1D0F2EF7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843378"/>
            <a:ext cx="11656381" cy="5885895"/>
          </a:xfrm>
        </p:spPr>
        <p:txBody>
          <a:bodyPr>
            <a:no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&lt;!DOCTYPE html&gt;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&lt;body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bgcolor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="white"&gt;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&lt;form action="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index.php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 method="POST"&gt;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&lt;table border='1'&gt;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&lt;td&gt;Username: &lt;/td&gt;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&lt;td&gt;&lt;input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typr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="text" name="username" /&gt;&lt;/td&gt;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&lt;td&gt;password: &lt;/td&gt;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&lt;td&gt;&lt;input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typr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="password" name="password" /&gt;&lt;/td&gt;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27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6617-8C7D-40A6-9E86-C13D06E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71020"/>
            <a:ext cx="11993732" cy="6711519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&lt;td&gt;&lt;button type="Login"&gt;Login&lt;/button&gt;&lt;/td&gt;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&lt;td&gt;&lt;button type="Reset"&gt;Reset&lt;/button&gt;&lt;/td&gt;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registration.php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"&gt;New User&lt;/a&gt;&lt;/td&gt;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&lt;/body&gt;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&lt;/table&gt;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&lt;/form&gt;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&lt;/html&gt;</a:t>
            </a:r>
          </a:p>
          <a:p>
            <a:r>
              <a:rPr lang="en-IN" sz="1800" dirty="0">
                <a:solidFill>
                  <a:srgbClr val="000000"/>
                </a:solidFill>
                <a:latin typeface="Corbel" panose="020B0503020204020204" pitchFamily="34" charset="0"/>
              </a:rPr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5EF22-B755-4D33-BE2A-3038981E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9" y="4868110"/>
            <a:ext cx="319132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627E-A23A-4424-91FE-5AA7437B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125"/>
            <a:ext cx="10972799" cy="45162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PROBLEM 4. Create a registration form for a new user named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registration.php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A8CF-AA1B-4C7D-B47F-8EA7802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816746"/>
            <a:ext cx="11754035" cy="6041254"/>
          </a:xfrm>
        </p:spPr>
        <p:txBody>
          <a:bodyPr>
            <a:normAutofit fontScale="92500" lnSpcReduction="1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&lt;!DOCTYPE html&gt;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&lt;body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bgcolor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="white"&gt;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&lt;form action="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index.php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 method="POST"&gt;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&lt;table border='1'&gt;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="3"&gt;*Required Field 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&lt;td&gt;*User Name : 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="2"&gt;&lt;input type="text" name="User"&gt;&lt;/td&gt;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&lt;td&gt;*Email address : 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="2"&gt;&lt;input type="text" name="Email"&gt;&lt;/td&gt;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5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92EB-FD3A-4432-B3CC-B972165B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1021"/>
            <a:ext cx="12020365" cy="6786979"/>
          </a:xfrm>
        </p:spPr>
        <p:txBody>
          <a:bodyPr>
            <a:normAutofit fontScale="92500" lnSpcReduction="2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&lt;td&gt;*Password : 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="2"&gt;&lt;input type="Password" name="Password"&gt;&lt;/td&gt;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&lt;td&gt;*Confirm password : 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="2"&gt;&lt;input type="password" name="password"&gt;&lt;/td&gt;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&lt;td&gt;*Gender : 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="2"&gt;&lt;input type="radio" name="Gender" &gt;female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&lt;input type="radio" name="Gender" &gt;male&lt;/td&gt;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="3"&gt;Achievement :&lt;/td&gt;&lt;/td&gt;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colspan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="3"&gt;&lt;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textarea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 name="Achievement" rows='10' cols='50'&gt;&lt;/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textarea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5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9949-335B-473A-A613-122DAFB6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0"/>
            <a:ext cx="12002610" cy="6858000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&lt;tr&gt;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&lt;td&gt;&lt;center&gt;&lt;button type="submit"&gt;submit&lt;/button&gt;&lt;/center&gt;&lt;a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notification.php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"&gt;&lt;/a&gt;&lt;/td&gt;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 &lt;center&gt;&lt;button type="reset"&gt;reset&lt;/button&gt;&lt;/center&gt; &lt;a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registration.php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"&gt;&lt;/a&gt;&lt;/td&gt;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&lt;td&gt;&lt;center&gt;&lt;a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index.php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"&gt;Home&lt;/a&gt;&lt;/center&gt;&lt;/td&gt;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&lt;/tr&gt;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&lt;/table&gt;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&lt;/form&gt;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&lt;/body&gt;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&lt;/html&gt;</a:t>
            </a:r>
          </a:p>
          <a:p>
            <a:r>
              <a:rPr lang="en-IN" sz="1800" dirty="0">
                <a:solidFill>
                  <a:srgbClr val="000000"/>
                </a:solidFill>
                <a:latin typeface="Corbel" panose="020B0503020204020204" pitchFamily="34" charset="0"/>
              </a:rPr>
              <a:t>Output:</a:t>
            </a:r>
          </a:p>
          <a:p>
            <a:endParaRPr lang="en-IN" sz="18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18574-F878-4AA1-8549-081C41F27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22" y="3429000"/>
            <a:ext cx="2870200" cy="34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8AEA-3D8B-4866-91C6-7609C1B7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79900"/>
            <a:ext cx="12002609" cy="6702640"/>
          </a:xfrm>
        </p:spPr>
        <p:txBody>
          <a:bodyPr>
            <a:normAutofit fontScale="77500" lnSpcReduction="2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&lt;?php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if(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($_POST["User"]) &amp;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($_POST["Email"]) &amp;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&amp;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&amp;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($_POST["Gender"]) &amp;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($_POST["Achievement"]) 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if( !empty($_POST["User"]) &amp; !empty($_POST["Email"]) &amp;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!empty($_POST["Password"]) &amp; !empty($_POST["Password"]) &amp;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!empty($_POST["Gender"]) &amp; !empty($_POST["Achievement"]) 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if((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($_POST["User"]) &lt; 11) &amp;&amp;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&gt; 10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||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&lt; 6) 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"Invalid Username and Password"."&lt;/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else if(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($_POST["User"]) &lt; 11)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"Invalid Username"."&lt;/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else if(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&gt; 10 ||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strlen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($_POST["password"]) &lt; 6 )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"Invalid Password"."&lt;/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6199-39A2-4BBB-8547-179A2E84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71020"/>
            <a:ext cx="12011487" cy="6711519"/>
          </a:xfrm>
        </p:spPr>
        <p:txBody>
          <a:bodyPr>
            <a:normAutofit fontScale="92500" lnSpcReduction="1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else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"YOU ARE REGISTERED"."&lt;/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/&gt;";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"&lt;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/&gt;";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"NAME : ". $_POST['User']."&lt;/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 "E-mail : ". $_POST['Email']."&lt;/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"password : ". $_POST['Password']."&lt;/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"Gender : ". $_POST['Gender']."&lt;/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"Achievement : ". $_POST['Achievement']."&lt;/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}else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"some fields are empty";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else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echo "some fields are empty";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0EB0-5ED4-40F8-A463-2199F9E5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71021"/>
            <a:ext cx="12046998" cy="6720396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&lt;!DOCTYPE html&gt;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&lt;body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bgcolor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="white"&gt;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&lt;form action="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index.php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 method="POST"&gt;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&lt;button type="Login"&gt;Login&lt;/button&gt;&lt;a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index.php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"&gt;&lt;/a&gt;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&lt;/form&gt;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&lt;/body&gt;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21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916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Corbel</vt:lpstr>
      <vt:lpstr>Trebuchet MS</vt:lpstr>
      <vt:lpstr>Wingdings 3</vt:lpstr>
      <vt:lpstr>Facet</vt:lpstr>
      <vt:lpstr>ICTW-b</vt:lpstr>
      <vt:lpstr>PROBLEM 3 : Create a Home page named index.php</vt:lpstr>
      <vt:lpstr>PowerPoint Presentation</vt:lpstr>
      <vt:lpstr>PROBLEM 4. Create a registration form for a new user named registration.php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ICTW-b</dc:title>
  <dc:creator>KRUPALI SUTHAR</dc:creator>
  <cp:lastModifiedBy>KRUPALI SUTHAR</cp:lastModifiedBy>
  <cp:revision>2</cp:revision>
  <dcterms:created xsi:type="dcterms:W3CDTF">2021-03-23T15:27:24Z</dcterms:created>
  <dcterms:modified xsi:type="dcterms:W3CDTF">2021-03-24T05:12:59Z</dcterms:modified>
</cp:coreProperties>
</file>