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D09D-2C48-4DCD-A75D-35902FD8163A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115-E97F-4DB4-BFBD-5B2773BD4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26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D09D-2C48-4DCD-A75D-35902FD8163A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115-E97F-4DB4-BFBD-5B2773BD4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3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D09D-2C48-4DCD-A75D-35902FD8163A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115-E97F-4DB4-BFBD-5B2773BD4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706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D09D-2C48-4DCD-A75D-35902FD8163A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115-E97F-4DB4-BFBD-5B2773BD4F5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1375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D09D-2C48-4DCD-A75D-35902FD8163A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115-E97F-4DB4-BFBD-5B2773BD4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955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D09D-2C48-4DCD-A75D-35902FD8163A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115-E97F-4DB4-BFBD-5B2773BD4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97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D09D-2C48-4DCD-A75D-35902FD8163A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115-E97F-4DB4-BFBD-5B2773BD4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134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D09D-2C48-4DCD-A75D-35902FD8163A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115-E97F-4DB4-BFBD-5B2773BD4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072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D09D-2C48-4DCD-A75D-35902FD8163A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115-E97F-4DB4-BFBD-5B2773BD4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81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D09D-2C48-4DCD-A75D-35902FD8163A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115-E97F-4DB4-BFBD-5B2773BD4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62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D09D-2C48-4DCD-A75D-35902FD8163A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115-E97F-4DB4-BFBD-5B2773BD4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08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D09D-2C48-4DCD-A75D-35902FD8163A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115-E97F-4DB4-BFBD-5B2773BD4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83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D09D-2C48-4DCD-A75D-35902FD8163A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115-E97F-4DB4-BFBD-5B2773BD4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87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D09D-2C48-4DCD-A75D-35902FD8163A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115-E97F-4DB4-BFBD-5B2773BD4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1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D09D-2C48-4DCD-A75D-35902FD8163A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115-E97F-4DB4-BFBD-5B2773BD4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6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D09D-2C48-4DCD-A75D-35902FD8163A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115-E97F-4DB4-BFBD-5B2773BD4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0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D09D-2C48-4DCD-A75D-35902FD8163A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C115-E97F-4DB4-BFBD-5B2773BD4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5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85D09D-2C48-4DCD-A75D-35902FD8163A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C115-E97F-4DB4-BFBD-5B2773BD4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545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  <p:sldLayoutId id="2147484152" r:id="rId12"/>
    <p:sldLayoutId id="2147484153" r:id="rId13"/>
    <p:sldLayoutId id="2147484154" r:id="rId14"/>
    <p:sldLayoutId id="2147484155" r:id="rId15"/>
    <p:sldLayoutId id="2147484156" r:id="rId16"/>
    <p:sldLayoutId id="21474841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84DD-46DD-41E1-BD6F-93DFA275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1235"/>
            <a:ext cx="9144000" cy="2728728"/>
          </a:xfrm>
        </p:spPr>
        <p:txBody>
          <a:bodyPr/>
          <a:lstStyle/>
          <a:p>
            <a:r>
              <a:rPr lang="en-US" dirty="0"/>
              <a:t>ICTW(b)-PHP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C732E-B43D-4625-85A0-12C54CBD5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Name : Adarsh Suthar</a:t>
            </a:r>
          </a:p>
          <a:p>
            <a:pPr algn="l"/>
            <a:r>
              <a:rPr lang="en-US" dirty="0"/>
              <a:t>Roll no : CE124</a:t>
            </a:r>
          </a:p>
          <a:p>
            <a:pPr algn="l"/>
            <a:r>
              <a:rPr lang="en-US" dirty="0"/>
              <a:t>Assignment :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86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F466-1E52-4DB4-8D14-814AF3FA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EA3A-0662-4C09-A5E6-49F1F5C6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Code 1 :</a:t>
            </a:r>
          </a:p>
          <a:p>
            <a:r>
              <a:rPr lang="en-US" dirty="0"/>
              <a:t>&lt;?php</a:t>
            </a:r>
          </a:p>
          <a:p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=4;                                                               Output :</a:t>
            </a:r>
          </a:p>
          <a:p>
            <a:r>
              <a:rPr lang="en-US" dirty="0"/>
              <a:t>$fact=1;</a:t>
            </a:r>
          </a:p>
          <a:p>
            <a:r>
              <a:rPr lang="en-US" dirty="0"/>
              <a:t>for(;$</a:t>
            </a:r>
            <a:r>
              <a:rPr lang="en-US" dirty="0" err="1"/>
              <a:t>i</a:t>
            </a:r>
            <a:r>
              <a:rPr lang="en-US" dirty="0"/>
              <a:t>!=0;$</a:t>
            </a:r>
            <a:r>
              <a:rPr lang="en-US" dirty="0" err="1"/>
              <a:t>i</a:t>
            </a:r>
            <a:r>
              <a:rPr lang="en-US" dirty="0"/>
              <a:t>--)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$fact*=$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echo "the factorial of 4 is $fact";</a:t>
            </a:r>
          </a:p>
          <a:p>
            <a:r>
              <a:rPr lang="en-US" dirty="0"/>
              <a:t>?&gt;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1A696-2D2F-4589-9964-B12C2B132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845" y="2586510"/>
            <a:ext cx="1857634" cy="495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7329C-93A3-413B-964D-DFAC0BC97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508720"/>
            <a:ext cx="9403742" cy="134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B788-02DE-44D0-91D7-3A19F1B4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A9D0-03A3-4613-A8E8-FCCF6237B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Code 2 :</a:t>
            </a:r>
          </a:p>
          <a:p>
            <a:r>
              <a:rPr lang="en-IN" dirty="0"/>
              <a:t>&lt;?php</a:t>
            </a:r>
          </a:p>
          <a:p>
            <a:r>
              <a:rPr lang="en-IN" dirty="0"/>
              <a:t>$</a:t>
            </a:r>
            <a:r>
              <a:rPr lang="en-IN" dirty="0" err="1"/>
              <a:t>ceu</a:t>
            </a:r>
            <a:r>
              <a:rPr lang="en-IN" dirty="0"/>
              <a:t> = array( "Italy"=&gt;"Rome", "Luxembourg"=&gt;"Luxembourg", "Belgium"=&gt; "Brussels",                   Output :</a:t>
            </a:r>
          </a:p>
          <a:p>
            <a:r>
              <a:rPr lang="en-IN" dirty="0"/>
              <a:t>"Denmark"=&gt;"Copenhagen", "Finland"=&gt;"Helsinki", "France" =&gt; "Paris",</a:t>
            </a:r>
          </a:p>
          <a:p>
            <a:r>
              <a:rPr lang="en-IN" dirty="0"/>
              <a:t>"Slovakia"=&gt;"Bratislava", "Slovenia"=&gt;"Ljubljana", "Germany" =&gt; "Berlin", "Greece" =&gt;</a:t>
            </a:r>
          </a:p>
          <a:p>
            <a:r>
              <a:rPr lang="en-IN" dirty="0"/>
              <a:t>"Athens", "Ireland"=&gt;"Dublin", "Netherlands"=&gt;"Amsterdam", "Portugal"=&gt;"Lisbon",</a:t>
            </a:r>
          </a:p>
          <a:p>
            <a:r>
              <a:rPr lang="en-IN" dirty="0"/>
              <a:t>"Spain"=&gt;"Madrid", "Sweden"=&gt;"Stockholm", "United Kingdom"=&gt;"London",</a:t>
            </a:r>
          </a:p>
          <a:p>
            <a:r>
              <a:rPr lang="en-IN" dirty="0"/>
              <a:t>"Cyprus"=&gt;"Nicosia", "Lithuania"=&gt;"Vilnius", "Czech Republic"=&gt;"Prague",</a:t>
            </a:r>
          </a:p>
          <a:p>
            <a:r>
              <a:rPr lang="en-IN" dirty="0"/>
              <a:t>"Estonia"=&gt;"Tallin", "Hungary"=&gt;"Budapest", "Latvia"=&gt;"Riga", "Malta"=&gt;"Valetta",</a:t>
            </a:r>
          </a:p>
          <a:p>
            <a:r>
              <a:rPr lang="en-IN" dirty="0"/>
              <a:t>"Austria" =&gt; "Vienna", "Poland"=&gt;"Warsaw") ;</a:t>
            </a:r>
          </a:p>
          <a:p>
            <a:r>
              <a:rPr lang="en-IN" dirty="0" err="1"/>
              <a:t>asort</a:t>
            </a:r>
            <a:r>
              <a:rPr lang="en-IN" dirty="0"/>
              <a:t>($</a:t>
            </a:r>
            <a:r>
              <a:rPr lang="en-IN" dirty="0" err="1"/>
              <a:t>ceu</a:t>
            </a:r>
            <a:r>
              <a:rPr lang="en-IN" dirty="0"/>
              <a:t>);</a:t>
            </a:r>
          </a:p>
          <a:p>
            <a:r>
              <a:rPr lang="en-IN" dirty="0"/>
              <a:t>foreach($</a:t>
            </a:r>
            <a:r>
              <a:rPr lang="en-IN" dirty="0" err="1"/>
              <a:t>ceu</a:t>
            </a:r>
            <a:r>
              <a:rPr lang="en-IN" dirty="0"/>
              <a:t> as $</a:t>
            </a:r>
            <a:r>
              <a:rPr lang="en-IN" dirty="0" err="1"/>
              <a:t>i</a:t>
            </a:r>
            <a:r>
              <a:rPr lang="en-IN" dirty="0"/>
              <a:t>=&gt;$y)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echo "The capital of " . $</a:t>
            </a:r>
            <a:r>
              <a:rPr lang="en-IN" dirty="0" err="1"/>
              <a:t>i</a:t>
            </a:r>
            <a:r>
              <a:rPr lang="en-IN" dirty="0"/>
              <a:t> . " is " . $y;</a:t>
            </a:r>
          </a:p>
          <a:p>
            <a:r>
              <a:rPr lang="en-IN" dirty="0"/>
              <a:t> echo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r>
              <a:rPr lang="en-IN" dirty="0"/>
              <a:t>} </a:t>
            </a:r>
          </a:p>
          <a:p>
            <a:r>
              <a:rPr lang="en-IN" dirty="0"/>
              <a:t>?&gt;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C4315-EC56-4DCB-8A32-94E546FDA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84" y="2563996"/>
            <a:ext cx="2319812" cy="3747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A3B00C-BE46-410E-A356-B945F50CC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395805"/>
            <a:ext cx="6751318" cy="142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7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0E0B-1451-476D-99A4-6BA00DA6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3AB2-0940-4056-B42C-E301F5042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6329082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Code 3 :</a:t>
            </a:r>
          </a:p>
          <a:p>
            <a:r>
              <a:rPr lang="en-US" dirty="0"/>
              <a:t>&lt;?php</a:t>
            </a:r>
          </a:p>
          <a:p>
            <a:r>
              <a:rPr lang="en-US" dirty="0"/>
              <a:t>$j=0;</a:t>
            </a:r>
          </a:p>
          <a:p>
            <a:r>
              <a:rPr lang="en-US" dirty="0"/>
              <a:t>$sum=0;</a:t>
            </a:r>
          </a:p>
          <a:p>
            <a:r>
              <a:rPr lang="en-US" dirty="0"/>
              <a:t>$a = array(78, 60, 62, 68, 81, 68, 73, 85, 66, 64, 76, 63, 75, 76, 73, 68, 62, 73,72, 65, 74,62, 62, 65, 64, 68, 73, 75, 79, 73);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foreach($a as $</a:t>
            </a:r>
            <a:r>
              <a:rPr lang="en-US" dirty="0" err="1"/>
              <a:t>i</a:t>
            </a:r>
            <a:r>
              <a:rPr lang="en-US" dirty="0"/>
              <a:t>){$sum+=$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$</a:t>
            </a:r>
            <a:r>
              <a:rPr lang="en-US" dirty="0" err="1"/>
              <a:t>j++</a:t>
            </a:r>
            <a:r>
              <a:rPr lang="en-US" dirty="0"/>
              <a:t>;}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$sum/=$j;</a:t>
            </a:r>
          </a:p>
          <a:p>
            <a:r>
              <a:rPr lang="en-US" dirty="0"/>
              <a:t>echo "average temperature is $sum";</a:t>
            </a:r>
          </a:p>
          <a:p>
            <a:r>
              <a:rPr lang="en-US" dirty="0"/>
              <a:t>$count=0;</a:t>
            </a:r>
          </a:p>
          <a:p>
            <a:r>
              <a:rPr lang="en-US" dirty="0"/>
              <a:t> sort($a);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 List of five lowest temperatures : $a[0]";                                                                                                </a:t>
            </a:r>
            <a:r>
              <a:rPr lang="en-US" sz="5600" dirty="0"/>
              <a:t>Output :</a:t>
            </a:r>
          </a:p>
          <a:p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=1;</a:t>
            </a:r>
          </a:p>
          <a:p>
            <a:r>
              <a:rPr lang="en-US" dirty="0"/>
              <a:t>$x=1;</a:t>
            </a:r>
          </a:p>
          <a:p>
            <a:r>
              <a:rPr lang="en-US" dirty="0"/>
              <a:t>while($</a:t>
            </a:r>
            <a:r>
              <a:rPr lang="en-US" dirty="0" err="1"/>
              <a:t>i</a:t>
            </a:r>
            <a:r>
              <a:rPr lang="en-US" dirty="0"/>
              <a:t>!=5){if($a[$x]&gt;$a[($x)-1]){</a:t>
            </a:r>
          </a:p>
          <a:p>
            <a:r>
              <a:rPr lang="en-US" dirty="0"/>
              <a:t>echo ",$a[$x]";</a:t>
            </a:r>
          </a:p>
          <a:p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$x++;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rsort</a:t>
            </a:r>
            <a:r>
              <a:rPr lang="en-US" dirty="0"/>
              <a:t>($a);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 List of five highest temperatures : ";</a:t>
            </a:r>
          </a:p>
          <a:p>
            <a:r>
              <a:rPr lang="en-US" dirty="0"/>
              <a:t>for ($x=5;$x&gt;=0;$x--)</a:t>
            </a:r>
          </a:p>
          <a:p>
            <a:r>
              <a:rPr lang="en-US" b="1" dirty="0">
                <a:highlight>
                  <a:srgbClr val="000000"/>
                </a:highlight>
              </a:rPr>
              <a:t>{</a:t>
            </a:r>
          </a:p>
          <a:p>
            <a:r>
              <a:rPr lang="en-US" b="1" dirty="0">
                <a:highlight>
                  <a:srgbClr val="000000"/>
                </a:highlight>
              </a:rPr>
              <a:t>echo "$a[$x]";</a:t>
            </a:r>
          </a:p>
          <a:p>
            <a:r>
              <a:rPr lang="en-US" b="1" dirty="0">
                <a:highlight>
                  <a:srgbClr val="000000"/>
                </a:highlight>
              </a:rPr>
              <a:t>if($x!=0)</a:t>
            </a:r>
          </a:p>
          <a:p>
            <a:r>
              <a:rPr lang="en-US" b="1" dirty="0">
                <a:highlight>
                  <a:srgbClr val="000000"/>
                </a:highlight>
              </a:rPr>
              <a:t>echo ",";}</a:t>
            </a:r>
          </a:p>
          <a:p>
            <a:r>
              <a:rPr lang="en-US" b="1" dirty="0">
                <a:highlight>
                  <a:srgbClr val="000000"/>
                </a:highlight>
              </a:rPr>
              <a:t>?&gt;</a:t>
            </a:r>
            <a:endParaRPr lang="en-IN" b="1" dirty="0">
              <a:highlight>
                <a:srgbClr val="00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277A9-9989-4BC0-8ACE-5F0C0209B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71" y="5528860"/>
            <a:ext cx="4439270" cy="8764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42B89B-43F8-4A74-A6DF-349BE1FFD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395107"/>
            <a:ext cx="896583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6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887B-5700-48EC-AE2C-FBC48686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FF-4F42-4579-A740-2B74A49F0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4 :</a:t>
            </a:r>
          </a:p>
          <a:p>
            <a:r>
              <a:rPr lang="en-US" dirty="0"/>
              <a:t>&lt;?php                                                                           Output :</a:t>
            </a:r>
          </a:p>
          <a:p>
            <a:r>
              <a:rPr lang="en-US" dirty="0"/>
              <a:t>$date1=</a:t>
            </a:r>
            <a:r>
              <a:rPr lang="en-US" dirty="0" err="1"/>
              <a:t>date_create</a:t>
            </a:r>
            <a:r>
              <a:rPr lang="en-US" dirty="0"/>
              <a:t>(date("2002-12-16"));</a:t>
            </a:r>
          </a:p>
          <a:p>
            <a:r>
              <a:rPr lang="en-US" dirty="0"/>
              <a:t>$date2=</a:t>
            </a:r>
            <a:r>
              <a:rPr lang="en-US" dirty="0" err="1"/>
              <a:t>date_create</a:t>
            </a:r>
            <a:r>
              <a:rPr lang="en-US" dirty="0"/>
              <a:t>("2021-07-06");</a:t>
            </a:r>
          </a:p>
          <a:p>
            <a:r>
              <a:rPr lang="en-US" dirty="0"/>
              <a:t>$diff=</a:t>
            </a:r>
            <a:r>
              <a:rPr lang="en-US" dirty="0" err="1"/>
              <a:t>date_diff</a:t>
            </a:r>
            <a:r>
              <a:rPr lang="en-US" dirty="0"/>
              <a:t>($date1,$date2);</a:t>
            </a:r>
          </a:p>
          <a:p>
            <a:r>
              <a:rPr lang="en-US" dirty="0"/>
              <a:t>echo $diff-&gt;format("%</a:t>
            </a:r>
            <a:r>
              <a:rPr lang="en-US" dirty="0" err="1"/>
              <a:t>R%a</a:t>
            </a:r>
            <a:r>
              <a:rPr lang="en-US" dirty="0"/>
              <a:t> days");</a:t>
            </a:r>
          </a:p>
          <a:p>
            <a:r>
              <a:rPr lang="en-US" dirty="0"/>
              <a:t>?&gt;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2D0EE-60DA-4670-9778-7FF6433BE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750" y="2843740"/>
            <a:ext cx="2678782" cy="849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1F363-F3D2-49DC-95E5-F1908878F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7" y="609601"/>
            <a:ext cx="10149829" cy="10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1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1966-FFB9-416E-8421-4CB3AA54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86B4-7C94-4E93-888E-0D7C94EFF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Code 5 :</a:t>
            </a:r>
          </a:p>
          <a:p>
            <a:r>
              <a:rPr lang="en-IN" dirty="0"/>
              <a:t>&lt;?php</a:t>
            </a:r>
          </a:p>
          <a:p>
            <a:r>
              <a:rPr lang="en-IN" dirty="0"/>
              <a:t>$arr1=array('</a:t>
            </a:r>
            <a:r>
              <a:rPr lang="en-IN" dirty="0" err="1"/>
              <a:t>he','is','playing','cricket','well','at','ground</a:t>
            </a:r>
            <a:r>
              <a:rPr lang="en-IN" dirty="0"/>
              <a:t>');</a:t>
            </a:r>
          </a:p>
          <a:p>
            <a:r>
              <a:rPr lang="en-IN" dirty="0"/>
              <a:t>$arr2=array('</a:t>
            </a:r>
            <a:r>
              <a:rPr lang="en-IN" dirty="0" err="1"/>
              <a:t>she','is','playing','tennis','well','at','ground</a:t>
            </a:r>
            <a:r>
              <a:rPr lang="en-IN" dirty="0"/>
              <a:t>’);                                                                                                        </a:t>
            </a:r>
            <a:r>
              <a:rPr lang="en-IN" sz="7200" dirty="0"/>
              <a:t>Output :</a:t>
            </a:r>
          </a:p>
          <a:p>
            <a:r>
              <a:rPr lang="en-IN" dirty="0"/>
              <a:t>$union = </a:t>
            </a:r>
            <a:r>
              <a:rPr lang="en-IN" dirty="0" err="1"/>
              <a:t>array_unique</a:t>
            </a:r>
            <a:r>
              <a:rPr lang="en-IN" dirty="0"/>
              <a:t>(</a:t>
            </a:r>
            <a:r>
              <a:rPr lang="en-IN" dirty="0" err="1"/>
              <a:t>array_merge</a:t>
            </a:r>
            <a:r>
              <a:rPr lang="en-IN" dirty="0"/>
              <a:t>($arr1, $arr2));</a:t>
            </a:r>
          </a:p>
          <a:p>
            <a:r>
              <a:rPr lang="en-IN" dirty="0"/>
              <a:t>echo "the unique words in both string are : ";</a:t>
            </a:r>
          </a:p>
          <a:p>
            <a:r>
              <a:rPr lang="en-IN" dirty="0" err="1"/>
              <a:t>print_r</a:t>
            </a:r>
            <a:r>
              <a:rPr lang="en-IN" dirty="0"/>
              <a:t>($union);</a:t>
            </a:r>
          </a:p>
          <a:p>
            <a:r>
              <a:rPr lang="en-IN" dirty="0"/>
              <a:t>$intersection= </a:t>
            </a:r>
            <a:r>
              <a:rPr lang="en-IN" dirty="0" err="1"/>
              <a:t>array_intersect</a:t>
            </a:r>
            <a:r>
              <a:rPr lang="en-IN" dirty="0"/>
              <a:t>($arr1, $arr2);</a:t>
            </a:r>
          </a:p>
          <a:p>
            <a:r>
              <a:rPr lang="en-IN" dirty="0"/>
              <a:t>echo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r>
              <a:rPr lang="en-IN" dirty="0"/>
              <a:t>echo "the intersection words in both string are : ";</a:t>
            </a:r>
          </a:p>
          <a:p>
            <a:r>
              <a:rPr lang="en-IN" dirty="0" err="1"/>
              <a:t>print_r</a:t>
            </a:r>
            <a:r>
              <a:rPr lang="en-IN" dirty="0"/>
              <a:t>($intersection);</a:t>
            </a:r>
          </a:p>
          <a:p>
            <a:r>
              <a:rPr lang="en-IN" dirty="0"/>
              <a:t>echo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r>
              <a:rPr lang="en-IN" dirty="0"/>
              <a:t>echo "the different words in first string are : ";</a:t>
            </a:r>
          </a:p>
          <a:p>
            <a:r>
              <a:rPr lang="en-IN" dirty="0"/>
              <a:t>$</a:t>
            </a:r>
            <a:r>
              <a:rPr lang="en-IN" dirty="0" err="1"/>
              <a:t>diffrence</a:t>
            </a:r>
            <a:r>
              <a:rPr lang="en-IN" dirty="0"/>
              <a:t>=</a:t>
            </a:r>
            <a:r>
              <a:rPr lang="en-IN" dirty="0" err="1"/>
              <a:t>array_diff</a:t>
            </a:r>
            <a:r>
              <a:rPr lang="en-IN" dirty="0"/>
              <a:t>($arr1,$arr2);</a:t>
            </a:r>
          </a:p>
          <a:p>
            <a:r>
              <a:rPr lang="en-IN" dirty="0" err="1"/>
              <a:t>print_r</a:t>
            </a:r>
            <a:r>
              <a:rPr lang="en-IN" dirty="0"/>
              <a:t>($</a:t>
            </a:r>
            <a:r>
              <a:rPr lang="en-IN" dirty="0" err="1"/>
              <a:t>diffrence</a:t>
            </a:r>
            <a:r>
              <a:rPr lang="en-IN" dirty="0"/>
              <a:t>);</a:t>
            </a:r>
          </a:p>
          <a:p>
            <a:r>
              <a:rPr lang="en-IN" dirty="0"/>
              <a:t>echo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r>
              <a:rPr lang="en-IN" dirty="0"/>
              <a:t>echo "the different words in second string are : ";</a:t>
            </a:r>
          </a:p>
          <a:p>
            <a:r>
              <a:rPr lang="en-IN" dirty="0"/>
              <a:t>$</a:t>
            </a:r>
            <a:r>
              <a:rPr lang="en-IN" dirty="0" err="1"/>
              <a:t>diffrence</a:t>
            </a:r>
            <a:r>
              <a:rPr lang="en-IN" dirty="0"/>
              <a:t>=</a:t>
            </a:r>
            <a:r>
              <a:rPr lang="en-IN" dirty="0" err="1"/>
              <a:t>array_diff</a:t>
            </a:r>
            <a:r>
              <a:rPr lang="en-IN" dirty="0"/>
              <a:t>($arr2,$arr1);</a:t>
            </a:r>
          </a:p>
          <a:p>
            <a:r>
              <a:rPr lang="en-IN" dirty="0" err="1"/>
              <a:t>print_r</a:t>
            </a:r>
            <a:r>
              <a:rPr lang="en-IN" dirty="0"/>
              <a:t>($</a:t>
            </a:r>
            <a:r>
              <a:rPr lang="en-IN" dirty="0" err="1"/>
              <a:t>diffrence</a:t>
            </a:r>
            <a:r>
              <a:rPr lang="en-IN" dirty="0"/>
              <a:t>);</a:t>
            </a:r>
          </a:p>
          <a:p>
            <a:r>
              <a:rPr lang="en-IN" dirty="0"/>
              <a:t>?&gt;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260F1-5513-48B8-B3B9-2CCC54C62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13" y="2909386"/>
            <a:ext cx="6619739" cy="608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C5F29A-FA21-47A8-9BCA-1E1BB3D14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95" y="621650"/>
            <a:ext cx="8819949" cy="81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0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6DD0-ECEB-4A1F-8E17-45957B24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73A97-B43D-4C99-9545-BC871BA08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Code 6 :</a:t>
            </a:r>
          </a:p>
          <a:p>
            <a:r>
              <a:rPr lang="en-US" dirty="0"/>
              <a:t>&lt;?php</a:t>
            </a:r>
          </a:p>
          <a:p>
            <a:r>
              <a:rPr lang="en-US" dirty="0"/>
              <a:t>function </a:t>
            </a:r>
            <a:r>
              <a:rPr lang="en-US" dirty="0" err="1"/>
              <a:t>ch_palindrome</a:t>
            </a:r>
            <a:r>
              <a:rPr lang="en-US" dirty="0"/>
              <a:t>($string)                                                                      Output :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if($string==</a:t>
            </a:r>
            <a:r>
              <a:rPr lang="en-US" dirty="0" err="1"/>
              <a:t>strrev</a:t>
            </a:r>
            <a:r>
              <a:rPr lang="en-US" dirty="0"/>
              <a:t>($string))</a:t>
            </a:r>
          </a:p>
          <a:p>
            <a:r>
              <a:rPr lang="en-US" dirty="0"/>
              <a:t>return 1;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$string= "madam";</a:t>
            </a:r>
          </a:p>
          <a:p>
            <a:r>
              <a:rPr lang="en-US" dirty="0"/>
              <a:t>if(</a:t>
            </a:r>
            <a:r>
              <a:rPr lang="en-US" dirty="0" err="1"/>
              <a:t>ch_palindrome</a:t>
            </a:r>
            <a:r>
              <a:rPr lang="en-US" dirty="0"/>
              <a:t>($string))</a:t>
            </a:r>
          </a:p>
          <a:p>
            <a:r>
              <a:rPr lang="en-US" dirty="0"/>
              <a:t> echo "The given string : " . "$string" . " is palindrome";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echo "The given string : " . "$string" . " is not palindrome";</a:t>
            </a:r>
          </a:p>
          <a:p>
            <a:r>
              <a:rPr lang="en-US" dirty="0"/>
              <a:t>?&gt;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59A90-A05E-4737-BD07-7D9940BBD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20" y="2752147"/>
            <a:ext cx="3048425" cy="323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691201-51AC-48E2-B38B-D76B51691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2" y="541086"/>
            <a:ext cx="9234144" cy="103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86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777</Words>
  <Application>Microsoft Office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ICTW(b)-PHP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ICTW(b)-PHP</dc:title>
  <dc:creator>KRUPALI SUTHAR</dc:creator>
  <cp:lastModifiedBy>KRUPALI SUTHAR</cp:lastModifiedBy>
  <cp:revision>7</cp:revision>
  <dcterms:created xsi:type="dcterms:W3CDTF">2021-03-14T07:44:52Z</dcterms:created>
  <dcterms:modified xsi:type="dcterms:W3CDTF">2021-03-16T18:55:12Z</dcterms:modified>
</cp:coreProperties>
</file>