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UPALI SUTHAR" userId="e548fc5f06d45f11" providerId="LiveId" clId="{C7C149BD-096B-423F-8F2C-DC44F194664A}"/>
    <pc:docChg chg="undo custSel addSld modSld">
      <pc:chgData name="KRUPALI SUTHAR" userId="e548fc5f06d45f11" providerId="LiveId" clId="{C7C149BD-096B-423F-8F2C-DC44F194664A}" dt="2021-03-14T05:58:26.283" v="3145" actId="255"/>
      <pc:docMkLst>
        <pc:docMk/>
      </pc:docMkLst>
      <pc:sldChg chg="modSp mod">
        <pc:chgData name="KRUPALI SUTHAR" userId="e548fc5f06d45f11" providerId="LiveId" clId="{C7C149BD-096B-423F-8F2C-DC44F194664A}" dt="2021-03-14T05:54:21.172" v="2223" actId="27636"/>
        <pc:sldMkLst>
          <pc:docMk/>
          <pc:sldMk cId="1775652785" sldId="256"/>
        </pc:sldMkLst>
        <pc:spChg chg="mod">
          <ac:chgData name="KRUPALI SUTHAR" userId="e548fc5f06d45f11" providerId="LiveId" clId="{C7C149BD-096B-423F-8F2C-DC44F194664A}" dt="2021-03-14T05:54:21.091" v="2222"/>
          <ac:spMkLst>
            <pc:docMk/>
            <pc:sldMk cId="1775652785" sldId="256"/>
            <ac:spMk id="2" creationId="{22587980-3EB2-46ED-8358-EA59C5DB731D}"/>
          </ac:spMkLst>
        </pc:spChg>
        <pc:spChg chg="mod">
          <ac:chgData name="KRUPALI SUTHAR" userId="e548fc5f06d45f11" providerId="LiveId" clId="{C7C149BD-096B-423F-8F2C-DC44F194664A}" dt="2021-03-14T05:54:21.172" v="2223" actId="27636"/>
          <ac:spMkLst>
            <pc:docMk/>
            <pc:sldMk cId="1775652785" sldId="256"/>
            <ac:spMk id="3" creationId="{288C1B3E-F615-485F-BA9C-060BF5C622D6}"/>
          </ac:spMkLst>
        </pc:spChg>
      </pc:sldChg>
      <pc:sldChg chg="modSp mod">
        <pc:chgData name="KRUPALI SUTHAR" userId="e548fc5f06d45f11" providerId="LiveId" clId="{C7C149BD-096B-423F-8F2C-DC44F194664A}" dt="2021-03-14T05:54:21.217" v="2224" actId="27636"/>
        <pc:sldMkLst>
          <pc:docMk/>
          <pc:sldMk cId="4262348352" sldId="257"/>
        </pc:sldMkLst>
        <pc:spChg chg="mod">
          <ac:chgData name="KRUPALI SUTHAR" userId="e548fc5f06d45f11" providerId="LiveId" clId="{C7C149BD-096B-423F-8F2C-DC44F194664A}" dt="2021-03-14T05:54:21.091" v="2222"/>
          <ac:spMkLst>
            <pc:docMk/>
            <pc:sldMk cId="4262348352" sldId="257"/>
            <ac:spMk id="2" creationId="{D2D8F99A-0EE0-4264-A041-DAE0C5E3483C}"/>
          </ac:spMkLst>
        </pc:spChg>
        <pc:spChg chg="mod">
          <ac:chgData name="KRUPALI SUTHAR" userId="e548fc5f06d45f11" providerId="LiveId" clId="{C7C149BD-096B-423F-8F2C-DC44F194664A}" dt="2021-03-14T05:54:21.217" v="2224" actId="27636"/>
          <ac:spMkLst>
            <pc:docMk/>
            <pc:sldMk cId="4262348352" sldId="257"/>
            <ac:spMk id="3" creationId="{E5141592-B417-41DC-94D2-04A9CD2C2863}"/>
          </ac:spMkLst>
        </pc:spChg>
      </pc:sldChg>
      <pc:sldChg chg="modSp mod">
        <pc:chgData name="KRUPALI SUTHAR" userId="e548fc5f06d45f11" providerId="LiveId" clId="{C7C149BD-096B-423F-8F2C-DC44F194664A}" dt="2021-03-14T05:54:21.225" v="2225" actId="27636"/>
        <pc:sldMkLst>
          <pc:docMk/>
          <pc:sldMk cId="3423515379" sldId="258"/>
        </pc:sldMkLst>
        <pc:spChg chg="mod">
          <ac:chgData name="KRUPALI SUTHAR" userId="e548fc5f06d45f11" providerId="LiveId" clId="{C7C149BD-096B-423F-8F2C-DC44F194664A}" dt="2021-03-14T05:54:21.091" v="2222"/>
          <ac:spMkLst>
            <pc:docMk/>
            <pc:sldMk cId="3423515379" sldId="258"/>
            <ac:spMk id="2" creationId="{3E892C7B-A2B2-48AC-8FD9-CFC6B8E62377}"/>
          </ac:spMkLst>
        </pc:spChg>
        <pc:spChg chg="mod">
          <ac:chgData name="KRUPALI SUTHAR" userId="e548fc5f06d45f11" providerId="LiveId" clId="{C7C149BD-096B-423F-8F2C-DC44F194664A}" dt="2021-03-14T05:54:21.225" v="2225" actId="27636"/>
          <ac:spMkLst>
            <pc:docMk/>
            <pc:sldMk cId="3423515379" sldId="258"/>
            <ac:spMk id="3" creationId="{A2B90EC8-0452-4DBE-A495-E9F81D312603}"/>
          </ac:spMkLst>
        </pc:spChg>
        <pc:picChg chg="mod">
          <ac:chgData name="KRUPALI SUTHAR" userId="e548fc5f06d45f11" providerId="LiveId" clId="{C7C149BD-096B-423F-8F2C-DC44F194664A}" dt="2021-03-14T05:50:56.594" v="1881" actId="1076"/>
          <ac:picMkLst>
            <pc:docMk/>
            <pc:sldMk cId="3423515379" sldId="258"/>
            <ac:picMk id="5" creationId="{56F2BAF3-E1E5-453C-8356-5FF64B7AF88A}"/>
          </ac:picMkLst>
        </pc:picChg>
      </pc:sldChg>
      <pc:sldChg chg="modSp mod">
        <pc:chgData name="KRUPALI SUTHAR" userId="e548fc5f06d45f11" providerId="LiveId" clId="{C7C149BD-096B-423F-8F2C-DC44F194664A}" dt="2021-03-14T05:54:56.679" v="2338" actId="20577"/>
        <pc:sldMkLst>
          <pc:docMk/>
          <pc:sldMk cId="471644413" sldId="259"/>
        </pc:sldMkLst>
        <pc:spChg chg="mod">
          <ac:chgData name="KRUPALI SUTHAR" userId="e548fc5f06d45f11" providerId="LiveId" clId="{C7C149BD-096B-423F-8F2C-DC44F194664A}" dt="2021-03-14T05:54:21.091" v="2222"/>
          <ac:spMkLst>
            <pc:docMk/>
            <pc:sldMk cId="471644413" sldId="259"/>
            <ac:spMk id="2" creationId="{0B344DAD-5BFA-4DF1-99E7-409DF9D4357C}"/>
          </ac:spMkLst>
        </pc:spChg>
        <pc:spChg chg="mod">
          <ac:chgData name="KRUPALI SUTHAR" userId="e548fc5f06d45f11" providerId="LiveId" clId="{C7C149BD-096B-423F-8F2C-DC44F194664A}" dt="2021-03-14T05:54:56.679" v="2338" actId="20577"/>
          <ac:spMkLst>
            <pc:docMk/>
            <pc:sldMk cId="471644413" sldId="259"/>
            <ac:spMk id="3" creationId="{B49081D5-D482-4427-8201-7D68B9EBDAAC}"/>
          </ac:spMkLst>
        </pc:spChg>
      </pc:sldChg>
      <pc:sldChg chg="modSp mod">
        <pc:chgData name="KRUPALI SUTHAR" userId="e548fc5f06d45f11" providerId="LiveId" clId="{C7C149BD-096B-423F-8F2C-DC44F194664A}" dt="2021-03-14T05:54:21.241" v="2227" actId="27636"/>
        <pc:sldMkLst>
          <pc:docMk/>
          <pc:sldMk cId="1231561490" sldId="260"/>
        </pc:sldMkLst>
        <pc:spChg chg="mod">
          <ac:chgData name="KRUPALI SUTHAR" userId="e548fc5f06d45f11" providerId="LiveId" clId="{C7C149BD-096B-423F-8F2C-DC44F194664A}" dt="2021-03-14T05:54:21.091" v="2222"/>
          <ac:spMkLst>
            <pc:docMk/>
            <pc:sldMk cId="1231561490" sldId="260"/>
            <ac:spMk id="2" creationId="{DF136D84-2553-4FB8-91C0-8066A2E7E6DF}"/>
          </ac:spMkLst>
        </pc:spChg>
        <pc:spChg chg="mod">
          <ac:chgData name="KRUPALI SUTHAR" userId="e548fc5f06d45f11" providerId="LiveId" clId="{C7C149BD-096B-423F-8F2C-DC44F194664A}" dt="2021-03-14T05:54:21.241" v="2227" actId="27636"/>
          <ac:spMkLst>
            <pc:docMk/>
            <pc:sldMk cId="1231561490" sldId="260"/>
            <ac:spMk id="3" creationId="{720CD02B-A6D9-4099-9409-42C62FBFE1BE}"/>
          </ac:spMkLst>
        </pc:spChg>
      </pc:sldChg>
      <pc:sldChg chg="modSp mod">
        <pc:chgData name="KRUPALI SUTHAR" userId="e548fc5f06d45f11" providerId="LiveId" clId="{C7C149BD-096B-423F-8F2C-DC44F194664A}" dt="2021-03-14T05:54:21.249" v="2228" actId="27636"/>
        <pc:sldMkLst>
          <pc:docMk/>
          <pc:sldMk cId="4038114729" sldId="261"/>
        </pc:sldMkLst>
        <pc:spChg chg="mod">
          <ac:chgData name="KRUPALI SUTHAR" userId="e548fc5f06d45f11" providerId="LiveId" clId="{C7C149BD-096B-423F-8F2C-DC44F194664A}" dt="2021-03-14T05:54:21.091" v="2222"/>
          <ac:spMkLst>
            <pc:docMk/>
            <pc:sldMk cId="4038114729" sldId="261"/>
            <ac:spMk id="2" creationId="{EBF028C2-D2C9-4C12-B845-0D97364BFE1D}"/>
          </ac:spMkLst>
        </pc:spChg>
        <pc:spChg chg="mod">
          <ac:chgData name="KRUPALI SUTHAR" userId="e548fc5f06d45f11" providerId="LiveId" clId="{C7C149BD-096B-423F-8F2C-DC44F194664A}" dt="2021-03-14T05:54:21.249" v="2228" actId="27636"/>
          <ac:spMkLst>
            <pc:docMk/>
            <pc:sldMk cId="4038114729" sldId="261"/>
            <ac:spMk id="3" creationId="{72F5F573-D8B1-4105-BCD0-17B9F90FBC43}"/>
          </ac:spMkLst>
        </pc:spChg>
      </pc:sldChg>
      <pc:sldChg chg="modSp mod">
        <pc:chgData name="KRUPALI SUTHAR" userId="e548fc5f06d45f11" providerId="LiveId" clId="{C7C149BD-096B-423F-8F2C-DC44F194664A}" dt="2021-03-14T05:55:19.420" v="2376" actId="1076"/>
        <pc:sldMkLst>
          <pc:docMk/>
          <pc:sldMk cId="2821710296" sldId="262"/>
        </pc:sldMkLst>
        <pc:spChg chg="mod">
          <ac:chgData name="KRUPALI SUTHAR" userId="e548fc5f06d45f11" providerId="LiveId" clId="{C7C149BD-096B-423F-8F2C-DC44F194664A}" dt="2021-03-14T05:54:21.091" v="2222"/>
          <ac:spMkLst>
            <pc:docMk/>
            <pc:sldMk cId="2821710296" sldId="262"/>
            <ac:spMk id="2" creationId="{50C33989-3CFE-41F9-81FB-61EA9857E770}"/>
          </ac:spMkLst>
        </pc:spChg>
        <pc:spChg chg="mod">
          <ac:chgData name="KRUPALI SUTHAR" userId="e548fc5f06d45f11" providerId="LiveId" clId="{C7C149BD-096B-423F-8F2C-DC44F194664A}" dt="2021-03-14T05:55:16.568" v="2375" actId="255"/>
          <ac:spMkLst>
            <pc:docMk/>
            <pc:sldMk cId="2821710296" sldId="262"/>
            <ac:spMk id="3" creationId="{482A1E4F-B3C9-4846-B705-40CFF7378A6A}"/>
          </ac:spMkLst>
        </pc:spChg>
        <pc:picChg chg="mod">
          <ac:chgData name="KRUPALI SUTHAR" userId="e548fc5f06d45f11" providerId="LiveId" clId="{C7C149BD-096B-423F-8F2C-DC44F194664A}" dt="2021-03-14T05:55:19.420" v="2376" actId="1076"/>
          <ac:picMkLst>
            <pc:docMk/>
            <pc:sldMk cId="2821710296" sldId="262"/>
            <ac:picMk id="5" creationId="{AC51D722-C769-47E5-AD7E-2A31229BCBDC}"/>
          </ac:picMkLst>
        </pc:picChg>
      </pc:sldChg>
      <pc:sldChg chg="modSp mod">
        <pc:chgData name="KRUPALI SUTHAR" userId="e548fc5f06d45f11" providerId="LiveId" clId="{C7C149BD-096B-423F-8F2C-DC44F194664A}" dt="2021-03-14T05:55:35.439" v="2433" actId="255"/>
        <pc:sldMkLst>
          <pc:docMk/>
          <pc:sldMk cId="3147174018" sldId="263"/>
        </pc:sldMkLst>
        <pc:spChg chg="mod">
          <ac:chgData name="KRUPALI SUTHAR" userId="e548fc5f06d45f11" providerId="LiveId" clId="{C7C149BD-096B-423F-8F2C-DC44F194664A}" dt="2021-03-14T05:54:21.091" v="2222"/>
          <ac:spMkLst>
            <pc:docMk/>
            <pc:sldMk cId="3147174018" sldId="263"/>
            <ac:spMk id="2" creationId="{E3236156-B566-4B4B-842D-02AB5BC2D59A}"/>
          </ac:spMkLst>
        </pc:spChg>
        <pc:spChg chg="mod">
          <ac:chgData name="KRUPALI SUTHAR" userId="e548fc5f06d45f11" providerId="LiveId" clId="{C7C149BD-096B-423F-8F2C-DC44F194664A}" dt="2021-03-14T05:55:35.439" v="2433" actId="255"/>
          <ac:spMkLst>
            <pc:docMk/>
            <pc:sldMk cId="3147174018" sldId="263"/>
            <ac:spMk id="3" creationId="{3AA9FB21-38D6-4943-8C1E-B9483AD66316}"/>
          </ac:spMkLst>
        </pc:spChg>
        <pc:picChg chg="mod">
          <ac:chgData name="KRUPALI SUTHAR" userId="e548fc5f06d45f11" providerId="LiveId" clId="{C7C149BD-096B-423F-8F2C-DC44F194664A}" dt="2021-03-14T05:55:26.699" v="2378" actId="1076"/>
          <ac:picMkLst>
            <pc:docMk/>
            <pc:sldMk cId="3147174018" sldId="263"/>
            <ac:picMk id="5" creationId="{757F5B99-549C-4B3C-9ECE-5D4EFCA4187A}"/>
          </ac:picMkLst>
        </pc:picChg>
      </pc:sldChg>
      <pc:sldChg chg="addSp modSp new mod">
        <pc:chgData name="KRUPALI SUTHAR" userId="e548fc5f06d45f11" providerId="LiveId" clId="{C7C149BD-096B-423F-8F2C-DC44F194664A}" dt="2021-03-14T05:55:56.640" v="2475" actId="20577"/>
        <pc:sldMkLst>
          <pc:docMk/>
          <pc:sldMk cId="2476194678" sldId="264"/>
        </pc:sldMkLst>
        <pc:spChg chg="mod">
          <ac:chgData name="KRUPALI SUTHAR" userId="e548fc5f06d45f11" providerId="LiveId" clId="{C7C149BD-096B-423F-8F2C-DC44F194664A}" dt="2021-03-14T05:54:21.091" v="2222"/>
          <ac:spMkLst>
            <pc:docMk/>
            <pc:sldMk cId="2476194678" sldId="264"/>
            <ac:spMk id="2" creationId="{00A4F38B-0DB1-46E2-B551-BF1E12262D6B}"/>
          </ac:spMkLst>
        </pc:spChg>
        <pc:spChg chg="mod">
          <ac:chgData name="KRUPALI SUTHAR" userId="e548fc5f06d45f11" providerId="LiveId" clId="{C7C149BD-096B-423F-8F2C-DC44F194664A}" dt="2021-03-14T05:55:56.640" v="2475" actId="20577"/>
          <ac:spMkLst>
            <pc:docMk/>
            <pc:sldMk cId="2476194678" sldId="264"/>
            <ac:spMk id="3" creationId="{319D1046-809C-4799-AD4A-12E9D3E6DEAD}"/>
          </ac:spMkLst>
        </pc:spChg>
        <pc:picChg chg="add mod">
          <ac:chgData name="KRUPALI SUTHAR" userId="e548fc5f06d45f11" providerId="LiveId" clId="{C7C149BD-096B-423F-8F2C-DC44F194664A}" dt="2021-03-14T05:55:45.110" v="2435" actId="1076"/>
          <ac:picMkLst>
            <pc:docMk/>
            <pc:sldMk cId="2476194678" sldId="264"/>
            <ac:picMk id="5" creationId="{9B067A26-3A49-4B71-AC62-3565B884C739}"/>
          </ac:picMkLst>
        </pc:picChg>
      </pc:sldChg>
      <pc:sldChg chg="addSp modSp new mod">
        <pc:chgData name="KRUPALI SUTHAR" userId="e548fc5f06d45f11" providerId="LiveId" clId="{C7C149BD-096B-423F-8F2C-DC44F194664A}" dt="2021-03-14T05:56:23.333" v="2615" actId="1076"/>
        <pc:sldMkLst>
          <pc:docMk/>
          <pc:sldMk cId="1212994831" sldId="265"/>
        </pc:sldMkLst>
        <pc:spChg chg="mod">
          <ac:chgData name="KRUPALI SUTHAR" userId="e548fc5f06d45f11" providerId="LiveId" clId="{C7C149BD-096B-423F-8F2C-DC44F194664A}" dt="2021-03-14T05:54:21.091" v="2222"/>
          <ac:spMkLst>
            <pc:docMk/>
            <pc:sldMk cId="1212994831" sldId="265"/>
            <ac:spMk id="2" creationId="{54441749-5FE6-4F92-8E02-1708645D9D7B}"/>
          </ac:spMkLst>
        </pc:spChg>
        <pc:spChg chg="mod">
          <ac:chgData name="KRUPALI SUTHAR" userId="e548fc5f06d45f11" providerId="LiveId" clId="{C7C149BD-096B-423F-8F2C-DC44F194664A}" dt="2021-03-14T05:56:19.925" v="2614" actId="255"/>
          <ac:spMkLst>
            <pc:docMk/>
            <pc:sldMk cId="1212994831" sldId="265"/>
            <ac:spMk id="3" creationId="{91C6F7D0-C258-4727-8ED7-B24A59590011}"/>
          </ac:spMkLst>
        </pc:spChg>
        <pc:picChg chg="add mod">
          <ac:chgData name="KRUPALI SUTHAR" userId="e548fc5f06d45f11" providerId="LiveId" clId="{C7C149BD-096B-423F-8F2C-DC44F194664A}" dt="2021-03-14T05:56:23.333" v="2615" actId="1076"/>
          <ac:picMkLst>
            <pc:docMk/>
            <pc:sldMk cId="1212994831" sldId="265"/>
            <ac:picMk id="5" creationId="{339453B2-9346-4001-8A82-256C4C9BFD08}"/>
          </ac:picMkLst>
        </pc:picChg>
      </pc:sldChg>
      <pc:sldChg chg="addSp modSp new mod">
        <pc:chgData name="KRUPALI SUTHAR" userId="e548fc5f06d45f11" providerId="LiveId" clId="{C7C149BD-096B-423F-8F2C-DC44F194664A}" dt="2021-03-14T05:56:44.627" v="2687" actId="255"/>
        <pc:sldMkLst>
          <pc:docMk/>
          <pc:sldMk cId="455804234" sldId="266"/>
        </pc:sldMkLst>
        <pc:spChg chg="mod">
          <ac:chgData name="KRUPALI SUTHAR" userId="e548fc5f06d45f11" providerId="LiveId" clId="{C7C149BD-096B-423F-8F2C-DC44F194664A}" dt="2021-03-14T05:54:21.091" v="2222"/>
          <ac:spMkLst>
            <pc:docMk/>
            <pc:sldMk cId="455804234" sldId="266"/>
            <ac:spMk id="2" creationId="{96E6A06E-78FB-4982-9ABA-DEC8AEB4A1F4}"/>
          </ac:spMkLst>
        </pc:spChg>
        <pc:spChg chg="mod">
          <ac:chgData name="KRUPALI SUTHAR" userId="e548fc5f06d45f11" providerId="LiveId" clId="{C7C149BD-096B-423F-8F2C-DC44F194664A}" dt="2021-03-14T05:56:44.627" v="2687" actId="255"/>
          <ac:spMkLst>
            <pc:docMk/>
            <pc:sldMk cId="455804234" sldId="266"/>
            <ac:spMk id="3" creationId="{07EAE1AC-1A11-45D9-9920-9511ABC85529}"/>
          </ac:spMkLst>
        </pc:spChg>
        <pc:picChg chg="add mod">
          <ac:chgData name="KRUPALI SUTHAR" userId="e548fc5f06d45f11" providerId="LiveId" clId="{C7C149BD-096B-423F-8F2C-DC44F194664A}" dt="2021-03-14T05:56:38.146" v="2686" actId="1076"/>
          <ac:picMkLst>
            <pc:docMk/>
            <pc:sldMk cId="455804234" sldId="266"/>
            <ac:picMk id="5" creationId="{A7DAF234-554F-463B-B2DC-4D815B95622C}"/>
          </ac:picMkLst>
        </pc:picChg>
      </pc:sldChg>
      <pc:sldChg chg="addSp modSp new mod">
        <pc:chgData name="KRUPALI SUTHAR" userId="e548fc5f06d45f11" providerId="LiveId" clId="{C7C149BD-096B-423F-8F2C-DC44F194664A}" dt="2021-03-14T05:57:09.286" v="2805" actId="1076"/>
        <pc:sldMkLst>
          <pc:docMk/>
          <pc:sldMk cId="2019484249" sldId="267"/>
        </pc:sldMkLst>
        <pc:spChg chg="mod">
          <ac:chgData name="KRUPALI SUTHAR" userId="e548fc5f06d45f11" providerId="LiveId" clId="{C7C149BD-096B-423F-8F2C-DC44F194664A}" dt="2021-03-14T05:54:21.091" v="2222"/>
          <ac:spMkLst>
            <pc:docMk/>
            <pc:sldMk cId="2019484249" sldId="267"/>
            <ac:spMk id="2" creationId="{C8899975-0C5A-44CD-968B-ADE28D8192C8}"/>
          </ac:spMkLst>
        </pc:spChg>
        <pc:spChg chg="mod">
          <ac:chgData name="KRUPALI SUTHAR" userId="e548fc5f06d45f11" providerId="LiveId" clId="{C7C149BD-096B-423F-8F2C-DC44F194664A}" dt="2021-03-14T05:57:03.985" v="2803" actId="20577"/>
          <ac:spMkLst>
            <pc:docMk/>
            <pc:sldMk cId="2019484249" sldId="267"/>
            <ac:spMk id="3" creationId="{1CEE1AE4-00F6-4F1D-94C5-56B4C5440BBD}"/>
          </ac:spMkLst>
        </pc:spChg>
        <pc:picChg chg="add mod">
          <ac:chgData name="KRUPALI SUTHAR" userId="e548fc5f06d45f11" providerId="LiveId" clId="{C7C149BD-096B-423F-8F2C-DC44F194664A}" dt="2021-03-14T05:57:09.286" v="2805" actId="1076"/>
          <ac:picMkLst>
            <pc:docMk/>
            <pc:sldMk cId="2019484249" sldId="267"/>
            <ac:picMk id="5" creationId="{C51A4E62-3E00-4847-B584-3900552FFAED}"/>
          </ac:picMkLst>
        </pc:picChg>
      </pc:sldChg>
      <pc:sldChg chg="addSp delSp modSp new mod">
        <pc:chgData name="KRUPALI SUTHAR" userId="e548fc5f06d45f11" providerId="LiveId" clId="{C7C149BD-096B-423F-8F2C-DC44F194664A}" dt="2021-03-14T05:57:25.474" v="2865" actId="20577"/>
        <pc:sldMkLst>
          <pc:docMk/>
          <pc:sldMk cId="1548384257" sldId="268"/>
        </pc:sldMkLst>
        <pc:spChg chg="mod">
          <ac:chgData name="KRUPALI SUTHAR" userId="e548fc5f06d45f11" providerId="LiveId" clId="{C7C149BD-096B-423F-8F2C-DC44F194664A}" dt="2021-03-14T05:54:21.091" v="2222"/>
          <ac:spMkLst>
            <pc:docMk/>
            <pc:sldMk cId="1548384257" sldId="268"/>
            <ac:spMk id="2" creationId="{C917BF6A-2119-409B-89A0-6EF9C37AB921}"/>
          </ac:spMkLst>
        </pc:spChg>
        <pc:spChg chg="mod">
          <ac:chgData name="KRUPALI SUTHAR" userId="e548fc5f06d45f11" providerId="LiveId" clId="{C7C149BD-096B-423F-8F2C-DC44F194664A}" dt="2021-03-14T05:57:25.474" v="2865" actId="20577"/>
          <ac:spMkLst>
            <pc:docMk/>
            <pc:sldMk cId="1548384257" sldId="268"/>
            <ac:spMk id="3" creationId="{81B4977D-949E-4686-8D4A-47E67197FDB6}"/>
          </ac:spMkLst>
        </pc:spChg>
        <pc:picChg chg="add del mod">
          <ac:chgData name="KRUPALI SUTHAR" userId="e548fc5f06d45f11" providerId="LiveId" clId="{C7C149BD-096B-423F-8F2C-DC44F194664A}" dt="2021-03-14T05:35:12.552" v="993" actId="931"/>
          <ac:picMkLst>
            <pc:docMk/>
            <pc:sldMk cId="1548384257" sldId="268"/>
            <ac:picMk id="5" creationId="{5962F276-5F60-47CF-ACF5-0E8B443D9CCF}"/>
          </ac:picMkLst>
        </pc:picChg>
        <pc:picChg chg="add mod">
          <ac:chgData name="KRUPALI SUTHAR" userId="e548fc5f06d45f11" providerId="LiveId" clId="{C7C149BD-096B-423F-8F2C-DC44F194664A}" dt="2021-03-14T05:57:12.607" v="2806" actId="1076"/>
          <ac:picMkLst>
            <pc:docMk/>
            <pc:sldMk cId="1548384257" sldId="268"/>
            <ac:picMk id="7" creationId="{4B1E27C3-D93D-4C87-829D-1B35817EFC42}"/>
          </ac:picMkLst>
        </pc:picChg>
      </pc:sldChg>
      <pc:sldChg chg="addSp modSp new mod">
        <pc:chgData name="KRUPALI SUTHAR" userId="e548fc5f06d45f11" providerId="LiveId" clId="{C7C149BD-096B-423F-8F2C-DC44F194664A}" dt="2021-03-14T05:57:41.242" v="2920" actId="255"/>
        <pc:sldMkLst>
          <pc:docMk/>
          <pc:sldMk cId="3130469316" sldId="269"/>
        </pc:sldMkLst>
        <pc:spChg chg="mod">
          <ac:chgData name="KRUPALI SUTHAR" userId="e548fc5f06d45f11" providerId="LiveId" clId="{C7C149BD-096B-423F-8F2C-DC44F194664A}" dt="2021-03-14T05:54:21.091" v="2222"/>
          <ac:spMkLst>
            <pc:docMk/>
            <pc:sldMk cId="3130469316" sldId="269"/>
            <ac:spMk id="2" creationId="{20C33335-6AED-4FAD-B8D8-B0F8F186B695}"/>
          </ac:spMkLst>
        </pc:spChg>
        <pc:spChg chg="mod">
          <ac:chgData name="KRUPALI SUTHAR" userId="e548fc5f06d45f11" providerId="LiveId" clId="{C7C149BD-096B-423F-8F2C-DC44F194664A}" dt="2021-03-14T05:57:41.242" v="2920" actId="255"/>
          <ac:spMkLst>
            <pc:docMk/>
            <pc:sldMk cId="3130469316" sldId="269"/>
            <ac:spMk id="3" creationId="{C0EE3D7D-C7A7-4313-8C7D-32A80FF792C4}"/>
          </ac:spMkLst>
        </pc:spChg>
        <pc:picChg chg="add mod">
          <ac:chgData name="KRUPALI SUTHAR" userId="e548fc5f06d45f11" providerId="LiveId" clId="{C7C149BD-096B-423F-8F2C-DC44F194664A}" dt="2021-03-14T05:57:35.854" v="2919" actId="1076"/>
          <ac:picMkLst>
            <pc:docMk/>
            <pc:sldMk cId="3130469316" sldId="269"/>
            <ac:picMk id="5" creationId="{966FACF7-6C49-4A59-ABC1-99EFAF271091}"/>
          </ac:picMkLst>
        </pc:picChg>
      </pc:sldChg>
      <pc:sldChg chg="addSp modSp new mod">
        <pc:chgData name="KRUPALI SUTHAR" userId="e548fc5f06d45f11" providerId="LiveId" clId="{C7C149BD-096B-423F-8F2C-DC44F194664A}" dt="2021-03-14T05:57:53.642" v="2989" actId="255"/>
        <pc:sldMkLst>
          <pc:docMk/>
          <pc:sldMk cId="1155485387" sldId="270"/>
        </pc:sldMkLst>
        <pc:spChg chg="mod">
          <ac:chgData name="KRUPALI SUTHAR" userId="e548fc5f06d45f11" providerId="LiveId" clId="{C7C149BD-096B-423F-8F2C-DC44F194664A}" dt="2021-03-14T05:54:21.091" v="2222"/>
          <ac:spMkLst>
            <pc:docMk/>
            <pc:sldMk cId="1155485387" sldId="270"/>
            <ac:spMk id="2" creationId="{1AA137F0-F997-44C0-824C-1F595C1065D7}"/>
          </ac:spMkLst>
        </pc:spChg>
        <pc:spChg chg="mod">
          <ac:chgData name="KRUPALI SUTHAR" userId="e548fc5f06d45f11" providerId="LiveId" clId="{C7C149BD-096B-423F-8F2C-DC44F194664A}" dt="2021-03-14T05:57:53.642" v="2989" actId="255"/>
          <ac:spMkLst>
            <pc:docMk/>
            <pc:sldMk cId="1155485387" sldId="270"/>
            <ac:spMk id="3" creationId="{FE880DB0-EEDF-4E83-832F-BED75349009B}"/>
          </ac:spMkLst>
        </pc:spChg>
        <pc:picChg chg="add mod">
          <ac:chgData name="KRUPALI SUTHAR" userId="e548fc5f06d45f11" providerId="LiveId" clId="{C7C149BD-096B-423F-8F2C-DC44F194664A}" dt="2021-03-14T05:57:44.413" v="2921" actId="1076"/>
          <ac:picMkLst>
            <pc:docMk/>
            <pc:sldMk cId="1155485387" sldId="270"/>
            <ac:picMk id="5" creationId="{FD19676B-9AE9-4C3F-9F2A-6A3FD1FFB4BB}"/>
          </ac:picMkLst>
        </pc:picChg>
      </pc:sldChg>
      <pc:sldChg chg="addSp modSp new mod">
        <pc:chgData name="KRUPALI SUTHAR" userId="e548fc5f06d45f11" providerId="LiveId" clId="{C7C149BD-096B-423F-8F2C-DC44F194664A}" dt="2021-03-14T05:58:11.387" v="3059" actId="1076"/>
        <pc:sldMkLst>
          <pc:docMk/>
          <pc:sldMk cId="1951519145" sldId="271"/>
        </pc:sldMkLst>
        <pc:spChg chg="mod">
          <ac:chgData name="KRUPALI SUTHAR" userId="e548fc5f06d45f11" providerId="LiveId" clId="{C7C149BD-096B-423F-8F2C-DC44F194664A}" dt="2021-03-14T05:54:21.091" v="2222"/>
          <ac:spMkLst>
            <pc:docMk/>
            <pc:sldMk cId="1951519145" sldId="271"/>
            <ac:spMk id="2" creationId="{2BF5536E-A8B5-4CC4-9941-7C66861AD5A9}"/>
          </ac:spMkLst>
        </pc:spChg>
        <pc:spChg chg="mod">
          <ac:chgData name="KRUPALI SUTHAR" userId="e548fc5f06d45f11" providerId="LiveId" clId="{C7C149BD-096B-423F-8F2C-DC44F194664A}" dt="2021-03-14T05:58:09.549" v="3058" actId="255"/>
          <ac:spMkLst>
            <pc:docMk/>
            <pc:sldMk cId="1951519145" sldId="271"/>
            <ac:spMk id="3" creationId="{04EC138F-053A-4B77-B76C-B817E2FAC7DE}"/>
          </ac:spMkLst>
        </pc:spChg>
        <pc:picChg chg="add mod">
          <ac:chgData name="KRUPALI SUTHAR" userId="e548fc5f06d45f11" providerId="LiveId" clId="{C7C149BD-096B-423F-8F2C-DC44F194664A}" dt="2021-03-14T05:58:11.387" v="3059" actId="1076"/>
          <ac:picMkLst>
            <pc:docMk/>
            <pc:sldMk cId="1951519145" sldId="271"/>
            <ac:picMk id="5" creationId="{25FB41F0-7DDA-4BD8-A942-6AD753A56102}"/>
          </ac:picMkLst>
        </pc:picChg>
      </pc:sldChg>
      <pc:sldChg chg="addSp modSp new mod">
        <pc:chgData name="KRUPALI SUTHAR" userId="e548fc5f06d45f11" providerId="LiveId" clId="{C7C149BD-096B-423F-8F2C-DC44F194664A}" dt="2021-03-14T05:58:26.283" v="3145" actId="255"/>
        <pc:sldMkLst>
          <pc:docMk/>
          <pc:sldMk cId="4103598981" sldId="272"/>
        </pc:sldMkLst>
        <pc:spChg chg="mod">
          <ac:chgData name="KRUPALI SUTHAR" userId="e548fc5f06d45f11" providerId="LiveId" clId="{C7C149BD-096B-423F-8F2C-DC44F194664A}" dt="2021-03-14T05:54:21.091" v="2222"/>
          <ac:spMkLst>
            <pc:docMk/>
            <pc:sldMk cId="4103598981" sldId="272"/>
            <ac:spMk id="2" creationId="{4CD34108-CA0B-4084-8421-1BD4741B12FC}"/>
          </ac:spMkLst>
        </pc:spChg>
        <pc:spChg chg="mod">
          <ac:chgData name="KRUPALI SUTHAR" userId="e548fc5f06d45f11" providerId="LiveId" clId="{C7C149BD-096B-423F-8F2C-DC44F194664A}" dt="2021-03-14T05:58:26.283" v="3145" actId="255"/>
          <ac:spMkLst>
            <pc:docMk/>
            <pc:sldMk cId="4103598981" sldId="272"/>
            <ac:spMk id="3" creationId="{03E44BB2-A788-462F-986E-FD8F0B18F717}"/>
          </ac:spMkLst>
        </pc:spChg>
        <pc:picChg chg="add mod">
          <ac:chgData name="KRUPALI SUTHAR" userId="e548fc5f06d45f11" providerId="LiveId" clId="{C7C149BD-096B-423F-8F2C-DC44F194664A}" dt="2021-03-14T05:58:14.423" v="3060" actId="1076"/>
          <ac:picMkLst>
            <pc:docMk/>
            <pc:sldMk cId="4103598981" sldId="272"/>
            <ac:picMk id="5" creationId="{7CB0F624-B5EC-4A4C-BEEE-1F7F34FD787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FFC6-6BC4-484D-96E6-F506EB06B8F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E6C6-6E6F-4520-87F4-581B3AFD9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65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FFC6-6BC4-484D-96E6-F506EB06B8F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E6C6-6E6F-4520-87F4-581B3AFD9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53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FFC6-6BC4-484D-96E6-F506EB06B8F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E6C6-6E6F-4520-87F4-581B3AFD9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908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FFC6-6BC4-484D-96E6-F506EB06B8F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E6C6-6E6F-4520-87F4-581B3AFD9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826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FFC6-6BC4-484D-96E6-F506EB06B8F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E6C6-6E6F-4520-87F4-581B3AFD9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827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FFC6-6BC4-484D-96E6-F506EB06B8F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E6C6-6E6F-4520-87F4-581B3AFD9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846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FFC6-6BC4-484D-96E6-F506EB06B8F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E6C6-6E6F-4520-87F4-581B3AFD9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616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FFC6-6BC4-484D-96E6-F506EB06B8F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E6C6-6E6F-4520-87F4-581B3AFD9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720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FFC6-6BC4-484D-96E6-F506EB06B8F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E6C6-6E6F-4520-87F4-581B3AFD9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53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FFC6-6BC4-484D-96E6-F506EB06B8F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4C9E6C6-6E6F-4520-87F4-581B3AFD9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47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FFC6-6BC4-484D-96E6-F506EB06B8F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E6C6-6E6F-4520-87F4-581B3AFD9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07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FFC6-6BC4-484D-96E6-F506EB06B8F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E6C6-6E6F-4520-87F4-581B3AFD9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73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FFC6-6BC4-484D-96E6-F506EB06B8F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E6C6-6E6F-4520-87F4-581B3AFD9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18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FFC6-6BC4-484D-96E6-F506EB06B8F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E6C6-6E6F-4520-87F4-581B3AFD9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2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FFC6-6BC4-484D-96E6-F506EB06B8F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E6C6-6E6F-4520-87F4-581B3AFD9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61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FFC6-6BC4-484D-96E6-F506EB06B8F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E6C6-6E6F-4520-87F4-581B3AFD9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10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FFC6-6BC4-484D-96E6-F506EB06B8F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E6C6-6E6F-4520-87F4-581B3AFD9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83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42FFC6-6BC4-484D-96E6-F506EB06B8F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C9E6C6-6E6F-4520-87F4-581B3AFD9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8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  <p:sldLayoutId id="2147484150" r:id="rId12"/>
    <p:sldLayoutId id="2147484151" r:id="rId13"/>
    <p:sldLayoutId id="2147484152" r:id="rId14"/>
    <p:sldLayoutId id="2147484153" r:id="rId15"/>
    <p:sldLayoutId id="2147484154" r:id="rId16"/>
    <p:sldLayoutId id="21474841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google.co.i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7980-3EB2-46ED-8358-EA59C5DB7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ICTW(A)-HTML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C1B3E-F615-485F-BA9C-060BF5C62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2809" y="3996266"/>
            <a:ext cx="7570214" cy="218259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	Name : Adarsh Suthar</a:t>
            </a:r>
          </a:p>
          <a:p>
            <a:pPr algn="l"/>
            <a:r>
              <a:rPr lang="en-US" dirty="0"/>
              <a:t>             Roll no : CE124</a:t>
            </a:r>
          </a:p>
          <a:p>
            <a:pPr algn="l"/>
            <a:r>
              <a:rPr lang="en-US" dirty="0"/>
              <a:t>             Assignment : 1</a:t>
            </a:r>
          </a:p>
          <a:p>
            <a:pPr algn="l"/>
            <a:r>
              <a:rPr lang="en-US" dirty="0"/>
              <a:t>             Lab no : 1</a:t>
            </a:r>
          </a:p>
          <a:p>
            <a:pPr algn="l"/>
            <a:r>
              <a:rPr lang="en-IN" dirty="0"/>
              <a:t>Aim : </a:t>
            </a:r>
            <a:r>
              <a:rPr lang="en-IN" b="0" i="0" dirty="0">
                <a:solidFill>
                  <a:srgbClr val="3C4043"/>
                </a:solidFill>
                <a:effectLst/>
                <a:latin typeface="Roboto"/>
              </a:rPr>
              <a:t> Understanding what is WWW, HTML, HTTP and URL; Basic structure of HTML Document; Creating an HTML Document; Understanding HTML Elements and Attributes; Headings; Paragraphs; Tags; Bold and Italic Texts; Whitespace in HTML; Horizontal and Vertical Line Breaks.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652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1749-5FE6-4F92-8E02-1708645D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10.HTML </a:t>
            </a:r>
            <a:r>
              <a:rPr lang="en-US" dirty="0" err="1"/>
              <a:t>hight</a:t>
            </a:r>
            <a:r>
              <a:rPr lang="en-US" dirty="0"/>
              <a:t> and width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6F7D0-C258-4727-8ED7-B24A59590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Code :</a:t>
            </a:r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7200" dirty="0"/>
              <a:t>Output 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&lt;h2&gt;Width and Height Attributes&lt;/h2&gt;</a:t>
            </a:r>
          </a:p>
          <a:p>
            <a:endParaRPr lang="en-US" dirty="0"/>
          </a:p>
          <a:p>
            <a:r>
              <a:rPr lang="en-US" dirty="0"/>
              <a:t>&lt;p&gt;The width and height</a:t>
            </a:r>
          </a:p>
          <a:p>
            <a:r>
              <a:rPr lang="en-US" dirty="0"/>
              <a:t> attributes of the </a:t>
            </a:r>
            <a:r>
              <a:rPr lang="en-US" dirty="0" err="1"/>
              <a:t>img</a:t>
            </a:r>
            <a:r>
              <a:rPr lang="en-US" dirty="0"/>
              <a:t> tag, defines the </a:t>
            </a:r>
          </a:p>
          <a:p>
            <a:r>
              <a:rPr lang="en-US" dirty="0"/>
              <a:t>width and height of the image:&lt;/p&gt;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="img_girl.jpg" width="500" </a:t>
            </a:r>
          </a:p>
          <a:p>
            <a:r>
              <a:rPr lang="en-US" dirty="0"/>
              <a:t>height="600"&gt;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453B2-9346-4001-8A82-256C4C9BF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809" y="3528874"/>
            <a:ext cx="2834351" cy="33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9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A06E-78FB-4982-9ABA-DEC8AEB4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11.HTML ALT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E1AC-1A11-45D9-9920-9511ABC85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Code </a:t>
            </a:r>
            <a:r>
              <a:rPr lang="en-IN" dirty="0"/>
              <a:t>:</a:t>
            </a:r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&lt;h2&gt;The alt Attribute&lt;/h2&gt;                                                                                                                                                                                    </a:t>
            </a:r>
            <a:r>
              <a:rPr lang="en-US" sz="8000" dirty="0"/>
              <a:t>Output :</a:t>
            </a:r>
          </a:p>
          <a:p>
            <a:r>
              <a:rPr lang="en-US" dirty="0"/>
              <a:t>&lt;p&gt;The alt attribute should reflect the image content, s</a:t>
            </a:r>
          </a:p>
          <a:p>
            <a:r>
              <a:rPr lang="en-US" dirty="0"/>
              <a:t>o users who cannot see the image </a:t>
            </a:r>
          </a:p>
          <a:p>
            <a:r>
              <a:rPr lang="en-US" dirty="0"/>
              <a:t>gets an understanding of what the image contains:&lt;/p&gt;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="https://i.</a:t>
            </a:r>
          </a:p>
          <a:p>
            <a:r>
              <a:rPr lang="en-US" dirty="0"/>
              <a:t>pinimg.com/564x/1c/5f/a6/1c5fa62fd725dd</a:t>
            </a:r>
          </a:p>
          <a:p>
            <a:r>
              <a:rPr lang="en-US" dirty="0"/>
              <a:t>03d7a216f847a0c576.jpg" alt="https://in.pinterest.</a:t>
            </a:r>
          </a:p>
          <a:p>
            <a:r>
              <a:rPr lang="en-US" dirty="0"/>
              <a:t>com/pin/691161874043828738/"width="500" height="600"&gt;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AF234-554F-463B-B2DC-4D815B956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829" y="3799642"/>
            <a:ext cx="3744345" cy="305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04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9975-0C5A-44CD-968B-ADE28D81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12.HTML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E1AE4-00F6-4F1D-94C5-56B4C5440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Code :</a:t>
            </a:r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6200" dirty="0"/>
              <a:t>Output :</a:t>
            </a:r>
          </a:p>
          <a:p>
            <a:r>
              <a:rPr lang="en-US" dirty="0"/>
              <a:t>&lt;h2&gt;The style Attribute&lt;/h2&gt;</a:t>
            </a:r>
          </a:p>
          <a:p>
            <a:r>
              <a:rPr lang="en-US" dirty="0"/>
              <a:t>&lt;p&gt;The style attribute is u</a:t>
            </a:r>
          </a:p>
          <a:p>
            <a:r>
              <a:rPr lang="en-US" dirty="0"/>
              <a:t>sed to add styles to an element, such </a:t>
            </a:r>
          </a:p>
          <a:p>
            <a:r>
              <a:rPr lang="en-US" dirty="0"/>
              <a:t>as color:&lt;/p&gt;</a:t>
            </a:r>
          </a:p>
          <a:p>
            <a:endParaRPr lang="en-US" dirty="0"/>
          </a:p>
          <a:p>
            <a:r>
              <a:rPr lang="en-US" dirty="0"/>
              <a:t>&lt;p style="</a:t>
            </a:r>
            <a:r>
              <a:rPr lang="en-US" dirty="0" err="1"/>
              <a:t>color:yellow</a:t>
            </a:r>
            <a:r>
              <a:rPr lang="en-US" dirty="0"/>
              <a:t>;"&gt;This is </a:t>
            </a:r>
          </a:p>
          <a:p>
            <a:r>
              <a:rPr lang="en-US" dirty="0"/>
              <a:t>a yellow paragraph.&lt;/p&gt;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A4E62-3E00-4847-B584-3900552FF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2" y="3770558"/>
            <a:ext cx="5639587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84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BF6A-2119-409B-89A0-6EF9C37A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13.HTML TITLE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4977D-949E-4686-8D4A-47E67197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Code :</a:t>
            </a:r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 title="I'm a                                                                                                     </a:t>
            </a:r>
            <a:r>
              <a:rPr lang="en-US" sz="5000" dirty="0"/>
              <a:t>Output :</a:t>
            </a:r>
          </a:p>
          <a:p>
            <a:r>
              <a:rPr lang="en-US" dirty="0"/>
              <a:t>header"&gt;</a:t>
            </a:r>
          </a:p>
          <a:p>
            <a:r>
              <a:rPr lang="en-US" dirty="0"/>
              <a:t>The title Attribute&lt;/h2&gt;</a:t>
            </a:r>
          </a:p>
          <a:p>
            <a:r>
              <a:rPr lang="en-US" dirty="0"/>
              <a:t>&lt;p title="ADARSH"&gt;</a:t>
            </a:r>
          </a:p>
          <a:p>
            <a:r>
              <a:rPr lang="en-US" dirty="0"/>
              <a:t>Mouse over this </a:t>
            </a:r>
          </a:p>
          <a:p>
            <a:r>
              <a:rPr lang="en-US" dirty="0"/>
              <a:t>paragraph, to</a:t>
            </a:r>
          </a:p>
          <a:p>
            <a:r>
              <a:rPr lang="en-US" dirty="0"/>
              <a:t>display use of title.&lt;/p&gt;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1E27C3-D93D-4C87-829D-1B35817EF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510" y="3828495"/>
            <a:ext cx="5965796" cy="209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8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3335-6AED-4FAD-B8D8-B0F8F186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14.HTML Big Heading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E3D7D-C7A7-4313-8C7D-32A80FF79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Code :</a:t>
            </a:r>
          </a:p>
          <a:p>
            <a:r>
              <a:rPr lang="en-US" dirty="0"/>
              <a:t>CODE :</a:t>
            </a:r>
          </a:p>
          <a:p>
            <a:r>
              <a:rPr lang="en-US" dirty="0"/>
              <a:t>&lt;!DOCTYPE html&gt; </a:t>
            </a:r>
          </a:p>
          <a:p>
            <a:r>
              <a:rPr lang="en-US" dirty="0"/>
              <a:t>&lt;html&gt;                                                                                                                  </a:t>
            </a:r>
            <a:r>
              <a:rPr lang="en-US" sz="4200" dirty="0"/>
              <a:t>Output :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&lt;h1 style=“</a:t>
            </a:r>
          </a:p>
          <a:p>
            <a:r>
              <a:rPr lang="en-US" dirty="0"/>
              <a:t>font-size:90px;"&gt;</a:t>
            </a:r>
          </a:p>
          <a:p>
            <a:r>
              <a:rPr lang="en-US" dirty="0"/>
              <a:t>Larger HEADING&lt;/h1&gt;</a:t>
            </a:r>
          </a:p>
          <a:p>
            <a:r>
              <a:rPr lang="en-US" dirty="0"/>
              <a:t>&lt;p&gt;THIS IS LARGE </a:t>
            </a:r>
          </a:p>
          <a:p>
            <a:r>
              <a:rPr lang="en-US" dirty="0"/>
              <a:t>HEADING.&lt;/p&gt;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6FACF7-6C49-4A59-ABC1-99EFAF271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891" y="3763531"/>
            <a:ext cx="5423536" cy="151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69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37F0-F997-44C0-824C-1F595C10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15.</a:t>
            </a:r>
            <a:r>
              <a:rPr lang="en-IN" dirty="0"/>
              <a:t> HTML PARAGRAPH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80DB0-EEDF-4E83-832F-BED753490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Code :</a:t>
            </a:r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&lt;h1&gt;about paragraph&lt;/h1&gt;                                                                                                                                                                          </a:t>
            </a:r>
            <a:r>
              <a:rPr lang="en-US" sz="5600" dirty="0"/>
              <a:t>Output :</a:t>
            </a:r>
          </a:p>
          <a:p>
            <a:r>
              <a:rPr lang="en-US" dirty="0"/>
              <a:t>&lt;p&gt;A </a:t>
            </a:r>
          </a:p>
          <a:p>
            <a:r>
              <a:rPr lang="en-US" dirty="0"/>
              <a:t>paragraph always starts on a</a:t>
            </a:r>
          </a:p>
          <a:p>
            <a:r>
              <a:rPr lang="en-US" dirty="0"/>
              <a:t> new </a:t>
            </a:r>
            <a:r>
              <a:rPr lang="en-US" dirty="0" err="1"/>
              <a:t>line,and</a:t>
            </a:r>
            <a:r>
              <a:rPr lang="en-US" dirty="0"/>
              <a:t> it contains </a:t>
            </a:r>
            <a:r>
              <a:rPr lang="en-US" dirty="0" err="1"/>
              <a:t>mo</a:t>
            </a:r>
            <a:endParaRPr lang="en-US" dirty="0"/>
          </a:p>
          <a:p>
            <a:r>
              <a:rPr lang="en-US" dirty="0"/>
              <a:t>re than one line that's why </a:t>
            </a:r>
          </a:p>
          <a:p>
            <a:r>
              <a:rPr lang="en-US" dirty="0"/>
              <a:t>its </a:t>
            </a:r>
            <a:r>
              <a:rPr lang="en-US" dirty="0" err="1"/>
              <a:t>calles</a:t>
            </a:r>
            <a:endParaRPr lang="en-US" dirty="0"/>
          </a:p>
          <a:p>
            <a:r>
              <a:rPr lang="en-US" dirty="0"/>
              <a:t> paragraph, and</a:t>
            </a:r>
          </a:p>
          <a:p>
            <a:r>
              <a:rPr lang="en-US" dirty="0"/>
              <a:t>browsers automatically add some w</a:t>
            </a:r>
          </a:p>
          <a:p>
            <a:r>
              <a:rPr lang="en-US" dirty="0" err="1"/>
              <a:t>hite</a:t>
            </a:r>
            <a:r>
              <a:rPr lang="en-US" dirty="0"/>
              <a:t> space (a</a:t>
            </a:r>
          </a:p>
          <a:p>
            <a:r>
              <a:rPr lang="en-US" dirty="0"/>
              <a:t>margin) before and after a par</a:t>
            </a:r>
          </a:p>
          <a:p>
            <a:r>
              <a:rPr lang="en-US" dirty="0" err="1"/>
              <a:t>agraph</a:t>
            </a:r>
            <a:r>
              <a:rPr lang="en-US" dirty="0"/>
              <a:t>.&lt;/p&gt;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9676B-9AE9-4C3F-9F2A-6A3FD1FFB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364" y="3655578"/>
            <a:ext cx="5941054" cy="138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85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536E-A8B5-4CC4-9941-7C66861A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           16.</a:t>
            </a:r>
            <a:r>
              <a:rPr lang="en-IN" dirty="0"/>
              <a:t> HTML HORIZNTAL RULESS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C138F-053A-4B77-B76C-B817E2FA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Code :</a:t>
            </a:r>
          </a:p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                                                                                                                                                                          </a:t>
            </a:r>
            <a:r>
              <a:rPr lang="en-IN" sz="5500" dirty="0"/>
              <a:t>Output :</a:t>
            </a:r>
          </a:p>
          <a:p>
            <a:r>
              <a:rPr lang="en-IN" dirty="0"/>
              <a:t>&lt;h2&gt;ICTW&lt;/h2&gt;</a:t>
            </a:r>
          </a:p>
          <a:p>
            <a:r>
              <a:rPr lang="en-IN" dirty="0"/>
              <a:t>&lt;hr&gt;</a:t>
            </a:r>
          </a:p>
          <a:p>
            <a:r>
              <a:rPr lang="en-IN" dirty="0"/>
              <a:t>&lt;hr&gt;</a:t>
            </a:r>
          </a:p>
          <a:p>
            <a:r>
              <a:rPr lang="en-IN" dirty="0"/>
              <a:t>&lt;p&gt;THIS IS ICTW(A)'s assignment&lt;/p&gt;</a:t>
            </a:r>
          </a:p>
          <a:p>
            <a:r>
              <a:rPr lang="en-IN" dirty="0"/>
              <a:t>&lt;hr&gt;</a:t>
            </a:r>
          </a:p>
          <a:p>
            <a:r>
              <a:rPr lang="en-IN" dirty="0"/>
              <a:t>&lt;hr&gt;</a:t>
            </a:r>
          </a:p>
          <a:p>
            <a:r>
              <a:rPr lang="en-IN" dirty="0"/>
              <a:t>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&lt;hr&gt;</a:t>
            </a:r>
          </a:p>
          <a:p>
            <a:r>
              <a:rPr lang="en-IN" dirty="0"/>
              <a:t>&lt;hr&gt;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B41F0-7DDA-4BD8-A942-6AD753A56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150" y="3574513"/>
            <a:ext cx="5548103" cy="197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19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4108-CA0B-4084-8421-1BD4741B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17.HTML PRE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4BB2-A788-462F-986E-FD8F0B18F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Code :</a:t>
            </a:r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                                                                                                                                                                                 </a:t>
            </a:r>
            <a:r>
              <a:rPr lang="en-US" sz="4900" dirty="0"/>
              <a:t>Output :</a:t>
            </a:r>
          </a:p>
          <a:p>
            <a:r>
              <a:rPr lang="en-US" dirty="0"/>
              <a:t>&lt;p&gt;The pre </a:t>
            </a:r>
          </a:p>
          <a:p>
            <a:r>
              <a:rPr lang="en-US" dirty="0"/>
              <a:t>tag preserves both spa</a:t>
            </a:r>
          </a:p>
          <a:p>
            <a:r>
              <a:rPr lang="en-US" dirty="0" err="1"/>
              <a:t>ces</a:t>
            </a:r>
            <a:r>
              <a:rPr lang="en-US" dirty="0"/>
              <a:t> and line breaks:&lt;/p&gt;</a:t>
            </a:r>
          </a:p>
          <a:p>
            <a:r>
              <a:rPr lang="en-US" dirty="0"/>
              <a:t>&lt;pre&gt;</a:t>
            </a:r>
          </a:p>
          <a:p>
            <a:r>
              <a:rPr lang="en-US" dirty="0"/>
              <a:t>My Bonnie lies over............ ocean.</a:t>
            </a:r>
          </a:p>
          <a:p>
            <a:r>
              <a:rPr lang="en-US" dirty="0"/>
              <a:t>My Bonnie lies over the............ sea.</a:t>
            </a:r>
          </a:p>
          <a:p>
            <a:r>
              <a:rPr lang="en-US" dirty="0"/>
              <a:t>My Bonnie lies over............ ocean.</a:t>
            </a:r>
          </a:p>
          <a:p>
            <a:r>
              <a:rPr lang="en-US" dirty="0"/>
              <a:t>Oh,  my Bonnie............ to me.</a:t>
            </a:r>
          </a:p>
          <a:p>
            <a:r>
              <a:rPr lang="en-US" dirty="0"/>
              <a:t>&lt;/pre&gt;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0F624-B5EC-4A4C-BEEE-1F7F34FD7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82" y="3567019"/>
            <a:ext cx="3600953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9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F99A-0EE0-4264-A041-DAE0C5E3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1.Introduction To 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1592-B417-41DC-94D2-04A9CD2C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Code:</a:t>
            </a:r>
          </a:p>
          <a:p>
            <a:r>
              <a:rPr lang="en-US" dirty="0"/>
              <a:t>&lt;!DOCTYPE html&gt;                                                                                                 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5000" dirty="0"/>
              <a:t>Output :</a:t>
            </a:r>
          </a:p>
          <a:p>
            <a:r>
              <a:rPr lang="en-US" dirty="0"/>
              <a:t>&lt;title&gt;Page Title&lt;/title&gt;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&lt;h1&gt;Introduction&lt;/h1&gt;</a:t>
            </a:r>
          </a:p>
          <a:p>
            <a:r>
              <a:rPr lang="en-US" dirty="0"/>
              <a:t>&lt;p&gt;This is DDU.&lt;/p&gt;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7D28A-2F56-46A7-9B47-AE2B86C66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800" y="3076215"/>
            <a:ext cx="3400900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4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2C7B-A2B2-48AC-8FD9-CFC6B8E6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2.HTML Heading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0EC8-0452-4DBE-A495-E9F81D312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Code:</a:t>
            </a:r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</a:t>
            </a:r>
            <a:r>
              <a:rPr lang="en-US" sz="5500" dirty="0"/>
              <a:t>Output :</a:t>
            </a:r>
          </a:p>
          <a:p>
            <a:r>
              <a:rPr lang="en-US" dirty="0"/>
              <a:t>&lt;h1&gt;Heading No : 1&lt;/h1&gt;</a:t>
            </a:r>
          </a:p>
          <a:p>
            <a:r>
              <a:rPr lang="en-US" dirty="0"/>
              <a:t>&lt;h2&gt;Heading No : 2&lt;/h2&gt;</a:t>
            </a:r>
          </a:p>
          <a:p>
            <a:r>
              <a:rPr lang="en-US" dirty="0"/>
              <a:t>&lt;h3&gt;Heading No : 3&lt;/h3&gt;</a:t>
            </a:r>
          </a:p>
          <a:p>
            <a:r>
              <a:rPr lang="en-US" dirty="0"/>
              <a:t>&lt;h4&gt;Heading No : 4&lt;/h4&gt;</a:t>
            </a:r>
          </a:p>
          <a:p>
            <a:r>
              <a:rPr lang="en-US" dirty="0"/>
              <a:t>&lt;h5&gt;Heading No : 5&lt;/h5&gt;</a:t>
            </a:r>
          </a:p>
          <a:p>
            <a:r>
              <a:rPr lang="en-US" dirty="0"/>
              <a:t>&lt;h6&gt;Heading No : 6&lt;/h6&gt;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2BAF3-E1E5-453C-8356-5FF64B7AF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950" y="3266982"/>
            <a:ext cx="3410933" cy="267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1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4DAD-5BFA-4DF1-99E7-409DF9D4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4.HTML Paragraph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081D5-D482-4427-8201-7D68B9EBD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Code</a:t>
            </a:r>
            <a:r>
              <a:rPr lang="en-IN" dirty="0"/>
              <a:t>:</a:t>
            </a:r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&lt;p&gt;</a:t>
            </a:r>
          </a:p>
          <a:p>
            <a:r>
              <a:rPr lang="en-US" dirty="0"/>
              <a:t>This paragraph                                                                                                        </a:t>
            </a:r>
          </a:p>
          <a:p>
            <a:r>
              <a:rPr lang="en-US" dirty="0"/>
              <a:t>contains a lot of lines</a:t>
            </a:r>
          </a:p>
          <a:p>
            <a:r>
              <a:rPr lang="en-US" dirty="0"/>
              <a:t>in the source code,</a:t>
            </a:r>
          </a:p>
          <a:p>
            <a:r>
              <a:rPr lang="en-US" dirty="0"/>
              <a:t>but the browser </a:t>
            </a:r>
          </a:p>
          <a:p>
            <a:r>
              <a:rPr lang="en-US" dirty="0"/>
              <a:t>ignores </a:t>
            </a:r>
            <a:r>
              <a:rPr lang="en-US" dirty="0" err="1"/>
              <a:t>it,we</a:t>
            </a:r>
            <a:r>
              <a:rPr lang="en-US" dirty="0"/>
              <a:t> can write or display text as a paragraph via using 'p'.</a:t>
            </a:r>
          </a:p>
          <a:p>
            <a:r>
              <a:rPr lang="en-US" dirty="0"/>
              <a:t>&lt;/p&gt;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&lt;/body&gt;                                            </a:t>
            </a:r>
          </a:p>
          <a:p>
            <a:r>
              <a:rPr lang="en-US" dirty="0"/>
              <a:t>&lt;/html&gt;                                                                      </a:t>
            </a:r>
            <a:r>
              <a:rPr lang="en-US" sz="7400" dirty="0"/>
              <a:t>Output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A52C3-33CC-428B-9FB2-41966CB2B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619" y="5935610"/>
            <a:ext cx="9002381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4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6D84-2553-4FB8-91C0-8066A2E7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5.HTML Links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CD02B-A6D9-4099-9409-42C62FBFE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Code :</a:t>
            </a:r>
          </a:p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                                                                                                                            </a:t>
            </a:r>
            <a:r>
              <a:rPr lang="en-IN" sz="3400" dirty="0"/>
              <a:t>Output :</a:t>
            </a:r>
          </a:p>
          <a:p>
            <a:r>
              <a:rPr lang="en-IN" dirty="0"/>
              <a:t>                                                                                             </a:t>
            </a:r>
          </a:p>
          <a:p>
            <a:r>
              <a:rPr lang="en-IN" dirty="0"/>
              <a:t>&lt;h2&gt;DDU&lt;/h2&gt;</a:t>
            </a:r>
          </a:p>
          <a:p>
            <a:endParaRPr lang="en-IN" dirty="0"/>
          </a:p>
          <a:p>
            <a:r>
              <a:rPr lang="en-IN" dirty="0"/>
              <a:t>&lt;p&gt;</a:t>
            </a:r>
            <a:r>
              <a:rPr lang="en-IN" dirty="0" err="1"/>
              <a:t>Dharmshinh</a:t>
            </a:r>
            <a:r>
              <a:rPr lang="en-IN" dirty="0"/>
              <a:t> Desai University:&lt;/p&gt;</a:t>
            </a:r>
          </a:p>
          <a:p>
            <a:r>
              <a:rPr lang="en-IN" dirty="0"/>
              <a:t>&lt;p&gt;&lt;a </a:t>
            </a:r>
            <a:r>
              <a:rPr lang="en-IN" dirty="0" err="1"/>
              <a:t>href</a:t>
            </a:r>
            <a:r>
              <a:rPr lang="en-IN" dirty="0"/>
              <a:t>="https://www.ddu.ac.in/"&gt;HTML tutorial&lt;/a&gt;&lt;/p&gt;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4DE5F-7845-4EF8-9294-37AE81CB6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97" y="3191103"/>
            <a:ext cx="5477639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6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28C2-D2C9-4C12-B845-0D97364B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6.HTML Images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5F573-D8B1-4105-BCD0-17B9F90F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6" y="1843381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Code :</a:t>
            </a:r>
          </a:p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                                                                                                           Output :</a:t>
            </a:r>
          </a:p>
          <a:p>
            <a:endParaRPr lang="en-IN" dirty="0"/>
          </a:p>
          <a:p>
            <a:r>
              <a:rPr lang="en-IN" dirty="0"/>
              <a:t>&lt;h2&gt;HTML Image&lt;/h2&gt;</a:t>
            </a:r>
          </a:p>
          <a:p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="https://cdn.pixabay.com/photo</a:t>
            </a:r>
          </a:p>
          <a:p>
            <a:r>
              <a:rPr lang="en-IN" dirty="0"/>
              <a:t>/2015/04/23/22/00</a:t>
            </a:r>
          </a:p>
          <a:p>
            <a:r>
              <a:rPr lang="en-IN" dirty="0"/>
              <a:t>/tree-736885_960_720.jpg" </a:t>
            </a:r>
          </a:p>
          <a:p>
            <a:r>
              <a:rPr lang="en-IN" dirty="0"/>
              <a:t>alt="https://pixabay.com/" width="500" </a:t>
            </a:r>
          </a:p>
          <a:p>
            <a:r>
              <a:rPr lang="en-IN" dirty="0"/>
              <a:t>height="600"&gt;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6245C-83E2-499C-87A7-03762E9A0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346" y="3098306"/>
            <a:ext cx="2659203" cy="248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1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3989-3CFE-41F9-81FB-61EA9857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7.HTML Nested Elements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A1E4F-B3C9-4846-B705-40CFF7378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Code :</a:t>
            </a:r>
          </a:p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                                                                                             </a:t>
            </a:r>
            <a:r>
              <a:rPr lang="en-US" sz="3800" dirty="0"/>
              <a:t>Output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&lt;p&gt;&lt;h1&gt; Heading</a:t>
            </a:r>
          </a:p>
          <a:p>
            <a:pPr marL="0" indent="0">
              <a:buNone/>
            </a:pPr>
            <a:r>
              <a:rPr lang="en-US" dirty="0"/>
              <a:t> which is inside </a:t>
            </a:r>
            <a:r>
              <a:rPr lang="en-US" dirty="0" err="1"/>
              <a:t>paraghraph</a:t>
            </a:r>
            <a:r>
              <a:rPr lang="en-US" dirty="0"/>
              <a:t>&lt;/h1&gt;&lt;/p&gt;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1D722-C769-47E5-AD7E-2A31229BC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908" y="3776172"/>
            <a:ext cx="5982535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1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6156-B566-4B4B-842D-02AB5BC2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8.HTML SRC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9FB21-38D6-4943-8C1E-B9483AD66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Code :</a:t>
            </a:r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                                                                                                                                                                  </a:t>
            </a:r>
            <a:r>
              <a:rPr lang="en-US" sz="7400" dirty="0"/>
              <a:t>Output :                                                     </a:t>
            </a:r>
          </a:p>
          <a:p>
            <a:endParaRPr lang="en-US" dirty="0"/>
          </a:p>
          <a:p>
            <a:r>
              <a:rPr lang="en-US" dirty="0"/>
              <a:t>&lt;h2&gt;HTML SRC&lt;/h2&gt;</a:t>
            </a:r>
          </a:p>
          <a:p>
            <a:r>
              <a:rPr lang="en-US" dirty="0"/>
              <a:t>&lt;p&gt;The </a:t>
            </a:r>
          </a:p>
          <a:p>
            <a:r>
              <a:rPr lang="en-US" dirty="0"/>
              <a:t>file name of a image source is specified by</a:t>
            </a:r>
          </a:p>
          <a:p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 attribute.&lt;/p&gt;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="img_chania.jpg" alt="Flowers in Chania“</a:t>
            </a:r>
          </a:p>
          <a:p>
            <a:r>
              <a:rPr lang="en-US" dirty="0"/>
              <a:t> width="460" height="345"&gt;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F5B99-549C-4B3C-9ECE-5D4EFCA41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690" y="3527497"/>
            <a:ext cx="3252570" cy="303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7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F38B-0DB1-46E2-B551-BF1E1226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9.HTML HREF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1046-809C-4799-AD4A-12E9D3E6D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Code :</a:t>
            </a:r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                                                                                                                                               	                               </a:t>
            </a:r>
            <a:r>
              <a:rPr lang="en-US" sz="8000" dirty="0"/>
              <a:t>Output :</a:t>
            </a:r>
          </a:p>
          <a:p>
            <a:r>
              <a:rPr lang="en-US" dirty="0"/>
              <a:t>&lt;h2&gt;The </a:t>
            </a:r>
            <a:r>
              <a:rPr lang="en-US" dirty="0" err="1"/>
              <a:t>href</a:t>
            </a:r>
            <a:r>
              <a:rPr lang="en-US" dirty="0"/>
              <a:t> Attribute&lt;/h2&gt;</a:t>
            </a:r>
          </a:p>
          <a:p>
            <a:endParaRPr lang="en-US" dirty="0"/>
          </a:p>
          <a:p>
            <a:r>
              <a:rPr lang="en-US" dirty="0"/>
              <a:t>&lt;p&gt;HTML links are defined with the a tag. </a:t>
            </a:r>
          </a:p>
          <a:p>
            <a:r>
              <a:rPr lang="en-US" dirty="0"/>
              <a:t>The link address is specified in the </a:t>
            </a:r>
          </a:p>
          <a:p>
            <a:r>
              <a:rPr lang="en-US" dirty="0" err="1"/>
              <a:t>href</a:t>
            </a:r>
            <a:r>
              <a:rPr lang="en-US" dirty="0"/>
              <a:t> attribute:&lt;/p&gt;</a:t>
            </a:r>
          </a:p>
          <a:p>
            <a:endParaRPr lang="en-US" dirty="0"/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</a:t>
            </a:r>
            <a:r>
              <a:rPr lang="en-US" dirty="0">
                <a:hlinkClick r:id="rId2"/>
              </a:rPr>
              <a:t>https://www.google.co.in/</a:t>
            </a:r>
            <a:endParaRPr lang="en-US" dirty="0"/>
          </a:p>
          <a:p>
            <a:r>
              <a:rPr lang="en-US" dirty="0"/>
              <a:t>&gt;Visit Google&lt;/a&gt;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67A26-3A49-4B71-AC62-3565B884C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3719620"/>
            <a:ext cx="3369363" cy="252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94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112</TotalTime>
  <Words>1211</Words>
  <Application>Microsoft Office PowerPoint</Application>
  <PresentationFormat>Widescreen</PresentationFormat>
  <Paragraphs>252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Corbel</vt:lpstr>
      <vt:lpstr>Roboto</vt:lpstr>
      <vt:lpstr>Parallax</vt:lpstr>
      <vt:lpstr>ICTW(A)-HTML</vt:lpstr>
      <vt:lpstr>1.Introduction To Html</vt:lpstr>
      <vt:lpstr>2.HTML Heading</vt:lpstr>
      <vt:lpstr>                             4.HTML Paragraph</vt:lpstr>
      <vt:lpstr>                                5.HTML Links</vt:lpstr>
      <vt:lpstr>                    6.HTML Images</vt:lpstr>
      <vt:lpstr>                   7.HTML Nested Elements</vt:lpstr>
      <vt:lpstr>                          8.HTML SRC</vt:lpstr>
      <vt:lpstr>                         9.HTML HREF</vt:lpstr>
      <vt:lpstr>                         10.HTML hight and width</vt:lpstr>
      <vt:lpstr>                             11.HTML ALT</vt:lpstr>
      <vt:lpstr>                             12.HTML STYLE</vt:lpstr>
      <vt:lpstr>                  13.HTML TITLE</vt:lpstr>
      <vt:lpstr>                    14.HTML Big Heading</vt:lpstr>
      <vt:lpstr>                       15. HTML PARAGRAPH</vt:lpstr>
      <vt:lpstr>                   16. HTML HORIZNTAL RULESS</vt:lpstr>
      <vt:lpstr>                              17.HTML PRE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ICTW(A)-HTML</dc:title>
  <dc:creator>KRUPALI SUTHAR</dc:creator>
  <cp:lastModifiedBy>KRUPALI SUTHAR</cp:lastModifiedBy>
  <cp:revision>12</cp:revision>
  <dcterms:created xsi:type="dcterms:W3CDTF">2021-03-13T17:56:53Z</dcterms:created>
  <dcterms:modified xsi:type="dcterms:W3CDTF">2021-03-16T17:56:37Z</dcterms:modified>
</cp:coreProperties>
</file>