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678"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RUPALI SUTHAR" userId="e548fc5f06d45f11" providerId="LiveId" clId="{8FEE853E-AEAE-4DD1-8F33-CF7036D939C2}"/>
    <pc:docChg chg="undo custSel addSld modSld modMainMaster">
      <pc:chgData name="KRUPALI SUTHAR" userId="e548fc5f06d45f11" providerId="LiveId" clId="{8FEE853E-AEAE-4DD1-8F33-CF7036D939C2}" dt="2021-03-24T11:39:45.299" v="831" actId="207"/>
      <pc:docMkLst>
        <pc:docMk/>
      </pc:docMkLst>
      <pc:sldChg chg="modSp new mod">
        <pc:chgData name="KRUPALI SUTHAR" userId="e548fc5f06d45f11" providerId="LiveId" clId="{8FEE853E-AEAE-4DD1-8F33-CF7036D939C2}" dt="2021-03-24T11:39:45.299" v="831" actId="207"/>
        <pc:sldMkLst>
          <pc:docMk/>
          <pc:sldMk cId="597165154" sldId="256"/>
        </pc:sldMkLst>
        <pc:spChg chg="mod">
          <ac:chgData name="KRUPALI SUTHAR" userId="e548fc5f06d45f11" providerId="LiveId" clId="{8FEE853E-AEAE-4DD1-8F33-CF7036D939C2}" dt="2021-03-24T11:39:33.692" v="829" actId="20577"/>
          <ac:spMkLst>
            <pc:docMk/>
            <pc:sldMk cId="597165154" sldId="256"/>
            <ac:spMk id="2" creationId="{8F2C1EA4-41AD-4A62-ABF9-008CCF5507A2}"/>
          </ac:spMkLst>
        </pc:spChg>
        <pc:spChg chg="mod">
          <ac:chgData name="KRUPALI SUTHAR" userId="e548fc5f06d45f11" providerId="LiveId" clId="{8FEE853E-AEAE-4DD1-8F33-CF7036D939C2}" dt="2021-03-24T11:39:45.299" v="831" actId="207"/>
          <ac:spMkLst>
            <pc:docMk/>
            <pc:sldMk cId="597165154" sldId="256"/>
            <ac:spMk id="3" creationId="{F6CA7FE7-53C9-466E-A84C-8D77A63A0050}"/>
          </ac:spMkLst>
        </pc:spChg>
      </pc:sldChg>
      <pc:sldChg chg="addSp modSp new mod">
        <pc:chgData name="KRUPALI SUTHAR" userId="e548fc5f06d45f11" providerId="LiveId" clId="{8FEE853E-AEAE-4DD1-8F33-CF7036D939C2}" dt="2021-03-24T11:35:57.005" v="734" actId="16037"/>
        <pc:sldMkLst>
          <pc:docMk/>
          <pc:sldMk cId="3000675660" sldId="257"/>
        </pc:sldMkLst>
        <pc:spChg chg="mod">
          <ac:chgData name="KRUPALI SUTHAR" userId="e548fc5f06d45f11" providerId="LiveId" clId="{8FEE853E-AEAE-4DD1-8F33-CF7036D939C2}" dt="2021-03-24T09:51:41.892" v="38" actId="255"/>
          <ac:spMkLst>
            <pc:docMk/>
            <pc:sldMk cId="3000675660" sldId="257"/>
            <ac:spMk id="2" creationId="{16992664-4868-4C77-9E8B-68451C1AFF89}"/>
          </ac:spMkLst>
        </pc:spChg>
        <pc:spChg chg="mod">
          <ac:chgData name="KRUPALI SUTHAR" userId="e548fc5f06d45f11" providerId="LiveId" clId="{8FEE853E-AEAE-4DD1-8F33-CF7036D939C2}" dt="2021-03-24T09:52:05.783" v="43" actId="20577"/>
          <ac:spMkLst>
            <pc:docMk/>
            <pc:sldMk cId="3000675660" sldId="257"/>
            <ac:spMk id="3" creationId="{BE25B91D-8F69-44C8-B3C3-F99DF555047F}"/>
          </ac:spMkLst>
        </pc:spChg>
        <pc:picChg chg="add mod">
          <ac:chgData name="KRUPALI SUTHAR" userId="e548fc5f06d45f11" providerId="LiveId" clId="{8FEE853E-AEAE-4DD1-8F33-CF7036D939C2}" dt="2021-03-24T11:35:57.005" v="734" actId="16037"/>
          <ac:picMkLst>
            <pc:docMk/>
            <pc:sldMk cId="3000675660" sldId="257"/>
            <ac:picMk id="5" creationId="{A6250F0A-43DD-4675-8574-C9E6D8198CC7}"/>
          </ac:picMkLst>
        </pc:picChg>
        <pc:picChg chg="add mod">
          <ac:chgData name="KRUPALI SUTHAR" userId="e548fc5f06d45f11" providerId="LiveId" clId="{8FEE853E-AEAE-4DD1-8F33-CF7036D939C2}" dt="2021-03-24T09:54:44.202" v="50" actId="1076"/>
          <ac:picMkLst>
            <pc:docMk/>
            <pc:sldMk cId="3000675660" sldId="257"/>
            <ac:picMk id="7" creationId="{30821664-CE77-44FB-8927-A7B689CC285C}"/>
          </ac:picMkLst>
        </pc:picChg>
      </pc:sldChg>
      <pc:sldChg chg="addSp delSp modSp new mod">
        <pc:chgData name="KRUPALI SUTHAR" userId="e548fc5f06d45f11" providerId="LiveId" clId="{8FEE853E-AEAE-4DD1-8F33-CF7036D939C2}" dt="2021-03-24T11:36:03.572" v="735" actId="1076"/>
        <pc:sldMkLst>
          <pc:docMk/>
          <pc:sldMk cId="1057306315" sldId="258"/>
        </pc:sldMkLst>
        <pc:spChg chg="mod">
          <ac:chgData name="KRUPALI SUTHAR" userId="e548fc5f06d45f11" providerId="LiveId" clId="{8FEE853E-AEAE-4DD1-8F33-CF7036D939C2}" dt="2021-03-24T09:56:03.035" v="58" actId="14100"/>
          <ac:spMkLst>
            <pc:docMk/>
            <pc:sldMk cId="1057306315" sldId="258"/>
            <ac:spMk id="2" creationId="{692D21A4-6F1F-498F-89A2-BBD916223A9A}"/>
          </ac:spMkLst>
        </pc:spChg>
        <pc:spChg chg="del mod">
          <ac:chgData name="KRUPALI SUTHAR" userId="e548fc5f06d45f11" providerId="LiveId" clId="{8FEE853E-AEAE-4DD1-8F33-CF7036D939C2}" dt="2021-03-24T09:57:48.424" v="62" actId="931"/>
          <ac:spMkLst>
            <pc:docMk/>
            <pc:sldMk cId="1057306315" sldId="258"/>
            <ac:spMk id="3" creationId="{C4ECFD1E-CF3B-4F7E-9763-E503503A456B}"/>
          </ac:spMkLst>
        </pc:spChg>
        <pc:picChg chg="add mod">
          <ac:chgData name="KRUPALI SUTHAR" userId="e548fc5f06d45f11" providerId="LiveId" clId="{8FEE853E-AEAE-4DD1-8F33-CF7036D939C2}" dt="2021-03-24T11:36:03.572" v="735" actId="1076"/>
          <ac:picMkLst>
            <pc:docMk/>
            <pc:sldMk cId="1057306315" sldId="258"/>
            <ac:picMk id="5" creationId="{E3AB177D-0568-4FEC-88FE-A8EBFBBC045D}"/>
          </ac:picMkLst>
        </pc:picChg>
      </pc:sldChg>
      <pc:sldChg chg="addSp delSp modSp new mod">
        <pc:chgData name="KRUPALI SUTHAR" userId="e548fc5f06d45f11" providerId="LiveId" clId="{8FEE853E-AEAE-4DD1-8F33-CF7036D939C2}" dt="2021-03-24T11:36:14.576" v="737" actId="1076"/>
        <pc:sldMkLst>
          <pc:docMk/>
          <pc:sldMk cId="1879848348" sldId="259"/>
        </pc:sldMkLst>
        <pc:spChg chg="mod">
          <ac:chgData name="KRUPALI SUTHAR" userId="e548fc5f06d45f11" providerId="LiveId" clId="{8FEE853E-AEAE-4DD1-8F33-CF7036D939C2}" dt="2021-03-24T11:36:10.872" v="736" actId="1076"/>
          <ac:spMkLst>
            <pc:docMk/>
            <pc:sldMk cId="1879848348" sldId="259"/>
            <ac:spMk id="2" creationId="{D9BE3E1A-2040-4E24-BAC7-140799264F05}"/>
          </ac:spMkLst>
        </pc:spChg>
        <pc:spChg chg="del">
          <ac:chgData name="KRUPALI SUTHAR" userId="e548fc5f06d45f11" providerId="LiveId" clId="{8FEE853E-AEAE-4DD1-8F33-CF7036D939C2}" dt="2021-03-24T10:00:34.788" v="72" actId="931"/>
          <ac:spMkLst>
            <pc:docMk/>
            <pc:sldMk cId="1879848348" sldId="259"/>
            <ac:spMk id="3" creationId="{07126862-7163-4D7E-82E8-A547D24E6D4C}"/>
          </ac:spMkLst>
        </pc:spChg>
        <pc:picChg chg="add mod">
          <ac:chgData name="KRUPALI SUTHAR" userId="e548fc5f06d45f11" providerId="LiveId" clId="{8FEE853E-AEAE-4DD1-8F33-CF7036D939C2}" dt="2021-03-24T11:36:14.576" v="737" actId="1076"/>
          <ac:picMkLst>
            <pc:docMk/>
            <pc:sldMk cId="1879848348" sldId="259"/>
            <ac:picMk id="5" creationId="{6792F2B0-605D-4A43-A3D4-C41C34BC0036}"/>
          </ac:picMkLst>
        </pc:picChg>
      </pc:sldChg>
      <pc:sldChg chg="addSp delSp modSp new mod">
        <pc:chgData name="KRUPALI SUTHAR" userId="e548fc5f06d45f11" providerId="LiveId" clId="{8FEE853E-AEAE-4DD1-8F33-CF7036D939C2}" dt="2021-03-24T11:36:17.408" v="738" actId="1076"/>
        <pc:sldMkLst>
          <pc:docMk/>
          <pc:sldMk cId="1066088993" sldId="260"/>
        </pc:sldMkLst>
        <pc:spChg chg="mod">
          <ac:chgData name="KRUPALI SUTHAR" userId="e548fc5f06d45f11" providerId="LiveId" clId="{8FEE853E-AEAE-4DD1-8F33-CF7036D939C2}" dt="2021-03-24T10:45:23.840" v="82" actId="14100"/>
          <ac:spMkLst>
            <pc:docMk/>
            <pc:sldMk cId="1066088993" sldId="260"/>
            <ac:spMk id="2" creationId="{12203F1F-91E8-40E0-AF87-5E630096AB2C}"/>
          </ac:spMkLst>
        </pc:spChg>
        <pc:spChg chg="del mod">
          <ac:chgData name="KRUPALI SUTHAR" userId="e548fc5f06d45f11" providerId="LiveId" clId="{8FEE853E-AEAE-4DD1-8F33-CF7036D939C2}" dt="2021-03-24T10:46:40.689" v="86" actId="931"/>
          <ac:spMkLst>
            <pc:docMk/>
            <pc:sldMk cId="1066088993" sldId="260"/>
            <ac:spMk id="3" creationId="{D49D2EC0-99C3-4018-9DC4-DB90D59F8AB3}"/>
          </ac:spMkLst>
        </pc:spChg>
        <pc:picChg chg="add mod">
          <ac:chgData name="KRUPALI SUTHAR" userId="e548fc5f06d45f11" providerId="LiveId" clId="{8FEE853E-AEAE-4DD1-8F33-CF7036D939C2}" dt="2021-03-24T11:36:17.408" v="738" actId="1076"/>
          <ac:picMkLst>
            <pc:docMk/>
            <pc:sldMk cId="1066088993" sldId="260"/>
            <ac:picMk id="5" creationId="{005EBF49-0D35-4019-B074-2A2B27A14DB6}"/>
          </ac:picMkLst>
        </pc:picChg>
      </pc:sldChg>
      <pc:sldChg chg="addSp delSp modSp new mod">
        <pc:chgData name="KRUPALI SUTHAR" userId="e548fc5f06d45f11" providerId="LiveId" clId="{8FEE853E-AEAE-4DD1-8F33-CF7036D939C2}" dt="2021-03-24T11:36:23.897" v="740" actId="1076"/>
        <pc:sldMkLst>
          <pc:docMk/>
          <pc:sldMk cId="367236838" sldId="261"/>
        </pc:sldMkLst>
        <pc:spChg chg="mod">
          <ac:chgData name="KRUPALI SUTHAR" userId="e548fc5f06d45f11" providerId="LiveId" clId="{8FEE853E-AEAE-4DD1-8F33-CF7036D939C2}" dt="2021-03-24T11:36:22.200" v="739" actId="1076"/>
          <ac:spMkLst>
            <pc:docMk/>
            <pc:sldMk cId="367236838" sldId="261"/>
            <ac:spMk id="2" creationId="{E935DB9E-6251-42CB-A712-A9DDD716099B}"/>
          </ac:spMkLst>
        </pc:spChg>
        <pc:spChg chg="del">
          <ac:chgData name="KRUPALI SUTHAR" userId="e548fc5f06d45f11" providerId="LiveId" clId="{8FEE853E-AEAE-4DD1-8F33-CF7036D939C2}" dt="2021-03-24T10:48:13.232" v="91" actId="931"/>
          <ac:spMkLst>
            <pc:docMk/>
            <pc:sldMk cId="367236838" sldId="261"/>
            <ac:spMk id="3" creationId="{14F28998-F57D-4A44-A145-1895EBED0521}"/>
          </ac:spMkLst>
        </pc:spChg>
        <pc:picChg chg="add mod">
          <ac:chgData name="KRUPALI SUTHAR" userId="e548fc5f06d45f11" providerId="LiveId" clId="{8FEE853E-AEAE-4DD1-8F33-CF7036D939C2}" dt="2021-03-24T11:36:23.897" v="740" actId="1076"/>
          <ac:picMkLst>
            <pc:docMk/>
            <pc:sldMk cId="367236838" sldId="261"/>
            <ac:picMk id="5" creationId="{7E2F8D26-FE3A-4DB2-BAF3-8D1DBD9FA2C3}"/>
          </ac:picMkLst>
        </pc:picChg>
      </pc:sldChg>
      <pc:sldChg chg="addSp modSp new mod">
        <pc:chgData name="KRUPALI SUTHAR" userId="e548fc5f06d45f11" providerId="LiveId" clId="{8FEE853E-AEAE-4DD1-8F33-CF7036D939C2}" dt="2021-03-24T11:36:32.876" v="743" actId="1076"/>
        <pc:sldMkLst>
          <pc:docMk/>
          <pc:sldMk cId="1447105366" sldId="262"/>
        </pc:sldMkLst>
        <pc:spChg chg="mod">
          <ac:chgData name="KRUPALI SUTHAR" userId="e548fc5f06d45f11" providerId="LiveId" clId="{8FEE853E-AEAE-4DD1-8F33-CF7036D939C2}" dt="2021-03-24T11:36:31.417" v="742" actId="1076"/>
          <ac:spMkLst>
            <pc:docMk/>
            <pc:sldMk cId="1447105366" sldId="262"/>
            <ac:spMk id="2" creationId="{C45ECE16-C332-4180-8D03-BF308D7EAE2B}"/>
          </ac:spMkLst>
        </pc:spChg>
        <pc:spChg chg="mod">
          <ac:chgData name="KRUPALI SUTHAR" userId="e548fc5f06d45f11" providerId="LiveId" clId="{8FEE853E-AEAE-4DD1-8F33-CF7036D939C2}" dt="2021-03-24T11:35:36.934" v="733"/>
          <ac:spMkLst>
            <pc:docMk/>
            <pc:sldMk cId="1447105366" sldId="262"/>
            <ac:spMk id="3" creationId="{D4DF462B-387B-4FA2-85F6-5016C02E555C}"/>
          </ac:spMkLst>
        </pc:spChg>
        <pc:picChg chg="add mod">
          <ac:chgData name="KRUPALI SUTHAR" userId="e548fc5f06d45f11" providerId="LiveId" clId="{8FEE853E-AEAE-4DD1-8F33-CF7036D939C2}" dt="2021-03-24T11:36:32.876" v="743" actId="1076"/>
          <ac:picMkLst>
            <pc:docMk/>
            <pc:sldMk cId="1447105366" sldId="262"/>
            <ac:picMk id="5" creationId="{B48A7866-9F9E-4588-B296-1A70C91A1E06}"/>
          </ac:picMkLst>
        </pc:picChg>
      </pc:sldChg>
      <pc:sldChg chg="addSp delSp modSp new mod">
        <pc:chgData name="KRUPALI SUTHAR" userId="e548fc5f06d45f11" providerId="LiveId" clId="{8FEE853E-AEAE-4DD1-8F33-CF7036D939C2}" dt="2021-03-24T11:38:31.842" v="798" actId="1076"/>
        <pc:sldMkLst>
          <pc:docMk/>
          <pc:sldMk cId="3299753815" sldId="263"/>
        </pc:sldMkLst>
        <pc:spChg chg="del mod">
          <ac:chgData name="KRUPALI SUTHAR" userId="e548fc5f06d45f11" providerId="LiveId" clId="{8FEE853E-AEAE-4DD1-8F33-CF7036D939C2}" dt="2021-03-24T11:12:57.478" v="132" actId="478"/>
          <ac:spMkLst>
            <pc:docMk/>
            <pc:sldMk cId="3299753815" sldId="263"/>
            <ac:spMk id="2" creationId="{4B1D7973-8279-432E-9D78-B298E5B06C58}"/>
          </ac:spMkLst>
        </pc:spChg>
        <pc:spChg chg="mod">
          <ac:chgData name="KRUPALI SUTHAR" userId="e548fc5f06d45f11" providerId="LiveId" clId="{8FEE853E-AEAE-4DD1-8F33-CF7036D939C2}" dt="2021-03-24T11:38:24.294" v="795" actId="14100"/>
          <ac:spMkLst>
            <pc:docMk/>
            <pc:sldMk cId="3299753815" sldId="263"/>
            <ac:spMk id="3" creationId="{6465B3BD-3FC8-4657-A947-46E4F42542FF}"/>
          </ac:spMkLst>
        </pc:spChg>
        <pc:picChg chg="add mod">
          <ac:chgData name="KRUPALI SUTHAR" userId="e548fc5f06d45f11" providerId="LiveId" clId="{8FEE853E-AEAE-4DD1-8F33-CF7036D939C2}" dt="2021-03-24T11:38:27.453" v="796" actId="1076"/>
          <ac:picMkLst>
            <pc:docMk/>
            <pc:sldMk cId="3299753815" sldId="263"/>
            <ac:picMk id="5" creationId="{6A462F2E-5C20-4D01-BA1E-A57A87397E54}"/>
          </ac:picMkLst>
        </pc:picChg>
        <pc:picChg chg="add mod">
          <ac:chgData name="KRUPALI SUTHAR" userId="e548fc5f06d45f11" providerId="LiveId" clId="{8FEE853E-AEAE-4DD1-8F33-CF7036D939C2}" dt="2021-03-24T11:38:28.878" v="797" actId="1076"/>
          <ac:picMkLst>
            <pc:docMk/>
            <pc:sldMk cId="3299753815" sldId="263"/>
            <ac:picMk id="7" creationId="{E3841A72-28CB-42D0-94F4-F1E0D5889C49}"/>
          </ac:picMkLst>
        </pc:picChg>
        <pc:picChg chg="add del mod">
          <ac:chgData name="KRUPALI SUTHAR" userId="e548fc5f06d45f11" providerId="LiveId" clId="{8FEE853E-AEAE-4DD1-8F33-CF7036D939C2}" dt="2021-03-24T11:19:03.171" v="612" actId="478"/>
          <ac:picMkLst>
            <pc:docMk/>
            <pc:sldMk cId="3299753815" sldId="263"/>
            <ac:picMk id="9" creationId="{5BC159A3-38CE-4A63-A52E-AD94F0258207}"/>
          </ac:picMkLst>
        </pc:picChg>
        <pc:picChg chg="add mod">
          <ac:chgData name="KRUPALI SUTHAR" userId="e548fc5f06d45f11" providerId="LiveId" clId="{8FEE853E-AEAE-4DD1-8F33-CF7036D939C2}" dt="2021-03-24T11:36:58.097" v="772" actId="1076"/>
          <ac:picMkLst>
            <pc:docMk/>
            <pc:sldMk cId="3299753815" sldId="263"/>
            <ac:picMk id="11" creationId="{72E7FEF1-3809-4582-A793-0D23BB359C33}"/>
          </ac:picMkLst>
        </pc:picChg>
        <pc:picChg chg="add mod">
          <ac:chgData name="KRUPALI SUTHAR" userId="e548fc5f06d45f11" providerId="LiveId" clId="{8FEE853E-AEAE-4DD1-8F33-CF7036D939C2}" dt="2021-03-24T11:38:31.842" v="798" actId="1076"/>
          <ac:picMkLst>
            <pc:docMk/>
            <pc:sldMk cId="3299753815" sldId="263"/>
            <ac:picMk id="13" creationId="{AC3F4F11-C2D7-43D9-BC26-9212D12456B5}"/>
          </ac:picMkLst>
        </pc:picChg>
      </pc:sldChg>
      <pc:sldChg chg="modSp new mod">
        <pc:chgData name="KRUPALI SUTHAR" userId="e548fc5f06d45f11" providerId="LiveId" clId="{8FEE853E-AEAE-4DD1-8F33-CF7036D939C2}" dt="2021-03-24T11:35:25.185" v="727" actId="27636"/>
        <pc:sldMkLst>
          <pc:docMk/>
          <pc:sldMk cId="1190767396" sldId="264"/>
        </pc:sldMkLst>
        <pc:spChg chg="mod">
          <ac:chgData name="KRUPALI SUTHAR" userId="e548fc5f06d45f11" providerId="LiveId" clId="{8FEE853E-AEAE-4DD1-8F33-CF7036D939C2}" dt="2021-03-24T11:22:10.359" v="637" actId="255"/>
          <ac:spMkLst>
            <pc:docMk/>
            <pc:sldMk cId="1190767396" sldId="264"/>
            <ac:spMk id="2" creationId="{CE0ADCBD-C2E7-459D-B455-FAC1ACE4ECAF}"/>
          </ac:spMkLst>
        </pc:spChg>
        <pc:spChg chg="mod">
          <ac:chgData name="KRUPALI SUTHAR" userId="e548fc5f06d45f11" providerId="LiveId" clId="{8FEE853E-AEAE-4DD1-8F33-CF7036D939C2}" dt="2021-03-24T11:35:25.185" v="727" actId="27636"/>
          <ac:spMkLst>
            <pc:docMk/>
            <pc:sldMk cId="1190767396" sldId="264"/>
            <ac:spMk id="3" creationId="{D0983F60-639D-4051-8D2F-53FD0FE779BC}"/>
          </ac:spMkLst>
        </pc:spChg>
      </pc:sldChg>
      <pc:sldChg chg="addSp delSp modSp new mod">
        <pc:chgData name="KRUPALI SUTHAR" userId="e548fc5f06d45f11" providerId="LiveId" clId="{8FEE853E-AEAE-4DD1-8F33-CF7036D939C2}" dt="2021-03-24T11:37:06.649" v="774" actId="1076"/>
        <pc:sldMkLst>
          <pc:docMk/>
          <pc:sldMk cId="3763468033" sldId="265"/>
        </pc:sldMkLst>
        <pc:spChg chg="mod">
          <ac:chgData name="KRUPALI SUTHAR" userId="e548fc5f06d45f11" providerId="LiveId" clId="{8FEE853E-AEAE-4DD1-8F33-CF7036D939C2}" dt="2021-03-24T11:37:04.435" v="773" actId="1076"/>
          <ac:spMkLst>
            <pc:docMk/>
            <pc:sldMk cId="3763468033" sldId="265"/>
            <ac:spMk id="2" creationId="{D1874CCB-7B57-4DA8-817D-0FD98B326074}"/>
          </ac:spMkLst>
        </pc:spChg>
        <pc:spChg chg="del">
          <ac:chgData name="KRUPALI SUTHAR" userId="e548fc5f06d45f11" providerId="LiveId" clId="{8FEE853E-AEAE-4DD1-8F33-CF7036D939C2}" dt="2021-03-24T11:25:31.459" v="642" actId="931"/>
          <ac:spMkLst>
            <pc:docMk/>
            <pc:sldMk cId="3763468033" sldId="265"/>
            <ac:spMk id="3" creationId="{1E11A777-9619-4906-9545-DFCC05A8CA14}"/>
          </ac:spMkLst>
        </pc:spChg>
        <pc:picChg chg="add mod">
          <ac:chgData name="KRUPALI SUTHAR" userId="e548fc5f06d45f11" providerId="LiveId" clId="{8FEE853E-AEAE-4DD1-8F33-CF7036D939C2}" dt="2021-03-24T11:37:06.649" v="774" actId="1076"/>
          <ac:picMkLst>
            <pc:docMk/>
            <pc:sldMk cId="3763468033" sldId="265"/>
            <ac:picMk id="5" creationId="{0E3E83A9-4FA4-40A3-828F-25F689903DE3}"/>
          </ac:picMkLst>
        </pc:picChg>
      </pc:sldChg>
      <pc:sldChg chg="addSp delSp modSp new mod">
        <pc:chgData name="KRUPALI SUTHAR" userId="e548fc5f06d45f11" providerId="LiveId" clId="{8FEE853E-AEAE-4DD1-8F33-CF7036D939C2}" dt="2021-03-24T11:37:12.880" v="776" actId="1076"/>
        <pc:sldMkLst>
          <pc:docMk/>
          <pc:sldMk cId="2253325255" sldId="266"/>
        </pc:sldMkLst>
        <pc:spChg chg="mod">
          <ac:chgData name="KRUPALI SUTHAR" userId="e548fc5f06d45f11" providerId="LiveId" clId="{8FEE853E-AEAE-4DD1-8F33-CF7036D939C2}" dt="2021-03-24T11:37:10.755" v="775" actId="1076"/>
          <ac:spMkLst>
            <pc:docMk/>
            <pc:sldMk cId="2253325255" sldId="266"/>
            <ac:spMk id="2" creationId="{93FEE470-82C1-44A8-8E4E-0D9FFEDE06A3}"/>
          </ac:spMkLst>
        </pc:spChg>
        <pc:spChg chg="del">
          <ac:chgData name="KRUPALI SUTHAR" userId="e548fc5f06d45f11" providerId="LiveId" clId="{8FEE853E-AEAE-4DD1-8F33-CF7036D939C2}" dt="2021-03-24T11:26:47.648" v="656" actId="931"/>
          <ac:spMkLst>
            <pc:docMk/>
            <pc:sldMk cId="2253325255" sldId="266"/>
            <ac:spMk id="3" creationId="{4DBFC2C8-45A9-459E-8B39-0D19652B7AC3}"/>
          </ac:spMkLst>
        </pc:spChg>
        <pc:picChg chg="add mod">
          <ac:chgData name="KRUPALI SUTHAR" userId="e548fc5f06d45f11" providerId="LiveId" clId="{8FEE853E-AEAE-4DD1-8F33-CF7036D939C2}" dt="2021-03-24T11:37:12.880" v="776" actId="1076"/>
          <ac:picMkLst>
            <pc:docMk/>
            <pc:sldMk cId="2253325255" sldId="266"/>
            <ac:picMk id="5" creationId="{38C40A6C-60BC-497D-A826-516F967C09A1}"/>
          </ac:picMkLst>
        </pc:picChg>
      </pc:sldChg>
      <pc:sldChg chg="addSp modSp new mod">
        <pc:chgData name="KRUPALI SUTHAR" userId="e548fc5f06d45f11" providerId="LiveId" clId="{8FEE853E-AEAE-4DD1-8F33-CF7036D939C2}" dt="2021-03-24T11:37:39.697" v="782" actId="1076"/>
        <pc:sldMkLst>
          <pc:docMk/>
          <pc:sldMk cId="2986635253" sldId="267"/>
        </pc:sldMkLst>
        <pc:spChg chg="mod">
          <ac:chgData name="KRUPALI SUTHAR" userId="e548fc5f06d45f11" providerId="LiveId" clId="{8FEE853E-AEAE-4DD1-8F33-CF7036D939C2}" dt="2021-03-24T11:37:36.965" v="781" actId="1076"/>
          <ac:spMkLst>
            <pc:docMk/>
            <pc:sldMk cId="2986635253" sldId="267"/>
            <ac:spMk id="2" creationId="{85DA29F5-6107-4850-8105-19587F95D87B}"/>
          </ac:spMkLst>
        </pc:spChg>
        <pc:spChg chg="mod">
          <ac:chgData name="KRUPALI SUTHAR" userId="e548fc5f06d45f11" providerId="LiveId" clId="{8FEE853E-AEAE-4DD1-8F33-CF7036D939C2}" dt="2021-03-24T11:37:27.997" v="778" actId="14100"/>
          <ac:spMkLst>
            <pc:docMk/>
            <pc:sldMk cId="2986635253" sldId="267"/>
            <ac:spMk id="3" creationId="{6B1BB643-A6FD-446F-BF02-9C46FE7E9C12}"/>
          </ac:spMkLst>
        </pc:spChg>
        <pc:picChg chg="add mod">
          <ac:chgData name="KRUPALI SUTHAR" userId="e548fc5f06d45f11" providerId="LiveId" clId="{8FEE853E-AEAE-4DD1-8F33-CF7036D939C2}" dt="2021-03-24T11:37:39.697" v="782" actId="1076"/>
          <ac:picMkLst>
            <pc:docMk/>
            <pc:sldMk cId="2986635253" sldId="267"/>
            <ac:picMk id="5" creationId="{903004EF-3D44-47E5-81F4-B18D464468DB}"/>
          </ac:picMkLst>
        </pc:picChg>
      </pc:sldChg>
      <pc:sldChg chg="addSp delSp modSp new mod">
        <pc:chgData name="KRUPALI SUTHAR" userId="e548fc5f06d45f11" providerId="LiveId" clId="{8FEE853E-AEAE-4DD1-8F33-CF7036D939C2}" dt="2021-03-24T11:37:47.693" v="785" actId="1076"/>
        <pc:sldMkLst>
          <pc:docMk/>
          <pc:sldMk cId="2443200574" sldId="268"/>
        </pc:sldMkLst>
        <pc:spChg chg="mod">
          <ac:chgData name="KRUPALI SUTHAR" userId="e548fc5f06d45f11" providerId="LiveId" clId="{8FEE853E-AEAE-4DD1-8F33-CF7036D939C2}" dt="2021-03-24T11:37:45.045" v="783" actId="1076"/>
          <ac:spMkLst>
            <pc:docMk/>
            <pc:sldMk cId="2443200574" sldId="268"/>
            <ac:spMk id="2" creationId="{4232B287-A538-422A-958D-D2E519340826}"/>
          </ac:spMkLst>
        </pc:spChg>
        <pc:spChg chg="del">
          <ac:chgData name="KRUPALI SUTHAR" userId="e548fc5f06d45f11" providerId="LiveId" clId="{8FEE853E-AEAE-4DD1-8F33-CF7036D939C2}" dt="2021-03-24T11:31:55.342" v="693" actId="22"/>
          <ac:spMkLst>
            <pc:docMk/>
            <pc:sldMk cId="2443200574" sldId="268"/>
            <ac:spMk id="3" creationId="{BE1B8362-9F11-4A5B-8C40-CF4BE67760FF}"/>
          </ac:spMkLst>
        </pc:spChg>
        <pc:picChg chg="add mod ord">
          <ac:chgData name="KRUPALI SUTHAR" userId="e548fc5f06d45f11" providerId="LiveId" clId="{8FEE853E-AEAE-4DD1-8F33-CF7036D939C2}" dt="2021-03-24T11:37:46.181" v="784" actId="1076"/>
          <ac:picMkLst>
            <pc:docMk/>
            <pc:sldMk cId="2443200574" sldId="268"/>
            <ac:picMk id="5" creationId="{47D2B90D-2F1D-4E42-A4E3-4BAE06AB8B59}"/>
          </ac:picMkLst>
        </pc:picChg>
        <pc:picChg chg="add mod">
          <ac:chgData name="KRUPALI SUTHAR" userId="e548fc5f06d45f11" providerId="LiveId" clId="{8FEE853E-AEAE-4DD1-8F33-CF7036D939C2}" dt="2021-03-24T11:37:47.693" v="785" actId="1076"/>
          <ac:picMkLst>
            <pc:docMk/>
            <pc:sldMk cId="2443200574" sldId="268"/>
            <ac:picMk id="7" creationId="{05BA843A-78F9-4AD6-8859-95C950FAAAF9}"/>
          </ac:picMkLst>
        </pc:picChg>
      </pc:sldChg>
      <pc:sldChg chg="addSp delSp modSp new mod">
        <pc:chgData name="KRUPALI SUTHAR" userId="e548fc5f06d45f11" providerId="LiveId" clId="{8FEE853E-AEAE-4DD1-8F33-CF7036D939C2}" dt="2021-03-24T11:37:57.066" v="789" actId="1076"/>
        <pc:sldMkLst>
          <pc:docMk/>
          <pc:sldMk cId="300662799" sldId="269"/>
        </pc:sldMkLst>
        <pc:spChg chg="mod">
          <ac:chgData name="KRUPALI SUTHAR" userId="e548fc5f06d45f11" providerId="LiveId" clId="{8FEE853E-AEAE-4DD1-8F33-CF7036D939C2}" dt="2021-03-24T11:37:54.010" v="787" actId="1076"/>
          <ac:spMkLst>
            <pc:docMk/>
            <pc:sldMk cId="300662799" sldId="269"/>
            <ac:spMk id="2" creationId="{F0DAFCEC-5747-4C78-A2B6-F4DC6EC93223}"/>
          </ac:spMkLst>
        </pc:spChg>
        <pc:spChg chg="del">
          <ac:chgData name="KRUPALI SUTHAR" userId="e548fc5f06d45f11" providerId="LiveId" clId="{8FEE853E-AEAE-4DD1-8F33-CF7036D939C2}" dt="2021-03-24T11:32:54.482" v="701" actId="22"/>
          <ac:spMkLst>
            <pc:docMk/>
            <pc:sldMk cId="300662799" sldId="269"/>
            <ac:spMk id="3" creationId="{EBDD3EAD-CE06-454B-9A0B-667A1CDEA6E7}"/>
          </ac:spMkLst>
        </pc:spChg>
        <pc:picChg chg="add mod ord">
          <ac:chgData name="KRUPALI SUTHAR" userId="e548fc5f06d45f11" providerId="LiveId" clId="{8FEE853E-AEAE-4DD1-8F33-CF7036D939C2}" dt="2021-03-24T11:37:55.562" v="788" actId="1076"/>
          <ac:picMkLst>
            <pc:docMk/>
            <pc:sldMk cId="300662799" sldId="269"/>
            <ac:picMk id="5" creationId="{85F44EE1-59DF-42FD-860E-3FE650ED167A}"/>
          </ac:picMkLst>
        </pc:picChg>
        <pc:picChg chg="add mod">
          <ac:chgData name="KRUPALI SUTHAR" userId="e548fc5f06d45f11" providerId="LiveId" clId="{8FEE853E-AEAE-4DD1-8F33-CF7036D939C2}" dt="2021-03-24T11:37:57.066" v="789" actId="1076"/>
          <ac:picMkLst>
            <pc:docMk/>
            <pc:sldMk cId="300662799" sldId="269"/>
            <ac:picMk id="7" creationId="{0424E4DD-6D76-4C73-ABBB-919BB77521DF}"/>
          </ac:picMkLst>
        </pc:picChg>
      </pc:sldChg>
      <pc:sldChg chg="addSp delSp modSp new mod">
        <pc:chgData name="KRUPALI SUTHAR" userId="e548fc5f06d45f11" providerId="LiveId" clId="{8FEE853E-AEAE-4DD1-8F33-CF7036D939C2}" dt="2021-03-24T11:38:07.374" v="792" actId="1076"/>
        <pc:sldMkLst>
          <pc:docMk/>
          <pc:sldMk cId="1808124838" sldId="270"/>
        </pc:sldMkLst>
        <pc:spChg chg="mod">
          <ac:chgData name="KRUPALI SUTHAR" userId="e548fc5f06d45f11" providerId="LiveId" clId="{8FEE853E-AEAE-4DD1-8F33-CF7036D939C2}" dt="2021-03-24T11:38:06.133" v="791" actId="1076"/>
          <ac:spMkLst>
            <pc:docMk/>
            <pc:sldMk cId="1808124838" sldId="270"/>
            <ac:spMk id="2" creationId="{3A5177AC-47A7-4B44-83DD-4C2783D172E5}"/>
          </ac:spMkLst>
        </pc:spChg>
        <pc:spChg chg="del">
          <ac:chgData name="KRUPALI SUTHAR" userId="e548fc5f06d45f11" providerId="LiveId" clId="{8FEE853E-AEAE-4DD1-8F33-CF7036D939C2}" dt="2021-03-24T11:34:04.841" v="711" actId="22"/>
          <ac:spMkLst>
            <pc:docMk/>
            <pc:sldMk cId="1808124838" sldId="270"/>
            <ac:spMk id="3" creationId="{6A6DC40B-6571-42BB-A7B3-BE3D2418C9C4}"/>
          </ac:spMkLst>
        </pc:spChg>
        <pc:picChg chg="add mod ord">
          <ac:chgData name="KRUPALI SUTHAR" userId="e548fc5f06d45f11" providerId="LiveId" clId="{8FEE853E-AEAE-4DD1-8F33-CF7036D939C2}" dt="2021-03-24T11:38:07.374" v="792" actId="1076"/>
          <ac:picMkLst>
            <pc:docMk/>
            <pc:sldMk cId="1808124838" sldId="270"/>
            <ac:picMk id="5" creationId="{D07A8F1D-B57F-4B23-8B49-AC610887C6EB}"/>
          </ac:picMkLst>
        </pc:picChg>
        <pc:picChg chg="add mod">
          <ac:chgData name="KRUPALI SUTHAR" userId="e548fc5f06d45f11" providerId="LiveId" clId="{8FEE853E-AEAE-4DD1-8F33-CF7036D939C2}" dt="2021-03-24T11:35:06.024" v="720" actId="1076"/>
          <ac:picMkLst>
            <pc:docMk/>
            <pc:sldMk cId="1808124838" sldId="270"/>
            <ac:picMk id="7" creationId="{8D1D9FCA-A366-4029-B4DF-7D0BB3C96C2D}"/>
          </ac:picMkLst>
        </pc:picChg>
      </pc:sldChg>
      <pc:sldMasterChg chg="setBg">
        <pc:chgData name="KRUPALI SUTHAR" userId="e548fc5f06d45f11" providerId="LiveId" clId="{8FEE853E-AEAE-4DD1-8F33-CF7036D939C2}" dt="2021-03-24T11:39:14.805" v="799"/>
        <pc:sldMasterMkLst>
          <pc:docMk/>
          <pc:sldMasterMk cId="149931267" sldId="2147483696"/>
        </pc:sldMasterMkLst>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800C8DA-D7F1-40D5-8001-512E77F7013F}" type="datetimeFigureOut">
              <a:rPr lang="en-IN" smtClean="0"/>
              <a:t>24-03-2021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00F64EA-2ECA-426D-9DCC-E7305C792A81}" type="slidenum">
              <a:rPr lang="en-IN" smtClean="0"/>
              <a:t>‹#›</a:t>
            </a:fld>
            <a:endParaRPr lang="en-IN"/>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736588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9800C8DA-D7F1-40D5-8001-512E77F7013F}" type="datetimeFigureOut">
              <a:rPr lang="en-IN" smtClean="0"/>
              <a:t>24-03-2021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00F64EA-2ECA-426D-9DCC-E7305C792A81}" type="slidenum">
              <a:rPr lang="en-IN" smtClean="0"/>
              <a:t>‹#›</a:t>
            </a:fld>
            <a:endParaRPr lang="en-IN"/>
          </a:p>
        </p:txBody>
      </p:sp>
    </p:spTree>
    <p:extLst>
      <p:ext uri="{BB962C8B-B14F-4D97-AF65-F5344CB8AC3E}">
        <p14:creationId xmlns:p14="http://schemas.microsoft.com/office/powerpoint/2010/main" val="16387206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800C8DA-D7F1-40D5-8001-512E77F7013F}" type="datetimeFigureOut">
              <a:rPr lang="en-IN" smtClean="0"/>
              <a:t>24-03-2021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00F64EA-2ECA-426D-9DCC-E7305C792A81}" type="slidenum">
              <a:rPr lang="en-IN" smtClean="0"/>
              <a:t>‹#›</a:t>
            </a:fld>
            <a:endParaRPr lang="en-IN"/>
          </a:p>
        </p:txBody>
      </p:sp>
    </p:spTree>
    <p:extLst>
      <p:ext uri="{BB962C8B-B14F-4D97-AF65-F5344CB8AC3E}">
        <p14:creationId xmlns:p14="http://schemas.microsoft.com/office/powerpoint/2010/main" val="18305438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800C8DA-D7F1-40D5-8001-512E77F7013F}" type="datetimeFigureOut">
              <a:rPr lang="en-IN" smtClean="0"/>
              <a:t>24-03-2021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00F64EA-2ECA-426D-9DCC-E7305C792A81}" type="slidenum">
              <a:rPr lang="en-IN" smtClean="0"/>
              <a:t>‹#›</a:t>
            </a:fld>
            <a:endParaRPr lang="en-IN"/>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7459841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800C8DA-D7F1-40D5-8001-512E77F7013F}" type="datetimeFigureOut">
              <a:rPr lang="en-IN" smtClean="0"/>
              <a:t>24-03-2021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00F64EA-2ECA-426D-9DCC-E7305C792A81}" type="slidenum">
              <a:rPr lang="en-IN" smtClean="0"/>
              <a:t>‹#›</a:t>
            </a:fld>
            <a:endParaRPr lang="en-IN"/>
          </a:p>
        </p:txBody>
      </p:sp>
    </p:spTree>
    <p:extLst>
      <p:ext uri="{BB962C8B-B14F-4D97-AF65-F5344CB8AC3E}">
        <p14:creationId xmlns:p14="http://schemas.microsoft.com/office/powerpoint/2010/main" val="15547568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800C8DA-D7F1-40D5-8001-512E77F7013F}" type="datetimeFigureOut">
              <a:rPr lang="en-IN" smtClean="0"/>
              <a:t>24-03-2021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00F64EA-2ECA-426D-9DCC-E7305C792A81}" type="slidenum">
              <a:rPr lang="en-IN" smtClean="0"/>
              <a:t>‹#›</a:t>
            </a:fld>
            <a:endParaRPr lang="en-IN"/>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2624045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800C8DA-D7F1-40D5-8001-512E77F7013F}" type="datetimeFigureOut">
              <a:rPr lang="en-IN" smtClean="0"/>
              <a:t>24-03-2021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00F64EA-2ECA-426D-9DCC-E7305C792A81}" type="slidenum">
              <a:rPr lang="en-IN" smtClean="0"/>
              <a:t>‹#›</a:t>
            </a:fld>
            <a:endParaRPr lang="en-IN"/>
          </a:p>
        </p:txBody>
      </p:sp>
    </p:spTree>
    <p:extLst>
      <p:ext uri="{BB962C8B-B14F-4D97-AF65-F5344CB8AC3E}">
        <p14:creationId xmlns:p14="http://schemas.microsoft.com/office/powerpoint/2010/main" val="213286854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800C8DA-D7F1-40D5-8001-512E77F7013F}" type="datetimeFigureOut">
              <a:rPr lang="en-IN" smtClean="0"/>
              <a:t>24-03-2021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00F64EA-2ECA-426D-9DCC-E7305C792A81}" type="slidenum">
              <a:rPr lang="en-IN" smtClean="0"/>
              <a:t>‹#›</a:t>
            </a:fld>
            <a:endParaRPr lang="en-IN"/>
          </a:p>
        </p:txBody>
      </p:sp>
    </p:spTree>
    <p:extLst>
      <p:ext uri="{BB962C8B-B14F-4D97-AF65-F5344CB8AC3E}">
        <p14:creationId xmlns:p14="http://schemas.microsoft.com/office/powerpoint/2010/main" val="77784924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800C8DA-D7F1-40D5-8001-512E77F7013F}" type="datetimeFigureOut">
              <a:rPr lang="en-IN" smtClean="0"/>
              <a:t>24-03-2021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00F64EA-2ECA-426D-9DCC-E7305C792A81}" type="slidenum">
              <a:rPr lang="en-IN" smtClean="0"/>
              <a:t>‹#›</a:t>
            </a:fld>
            <a:endParaRPr lang="en-IN"/>
          </a:p>
        </p:txBody>
      </p:sp>
    </p:spTree>
    <p:extLst>
      <p:ext uri="{BB962C8B-B14F-4D97-AF65-F5344CB8AC3E}">
        <p14:creationId xmlns:p14="http://schemas.microsoft.com/office/powerpoint/2010/main" val="18641967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800C8DA-D7F1-40D5-8001-512E77F7013F}" type="datetimeFigureOut">
              <a:rPr lang="en-IN" smtClean="0"/>
              <a:t>24-03-2021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00F64EA-2ECA-426D-9DCC-E7305C792A81}" type="slidenum">
              <a:rPr lang="en-IN" smtClean="0"/>
              <a:t>‹#›</a:t>
            </a:fld>
            <a:endParaRPr lang="en-IN"/>
          </a:p>
        </p:txBody>
      </p:sp>
    </p:spTree>
    <p:extLst>
      <p:ext uri="{BB962C8B-B14F-4D97-AF65-F5344CB8AC3E}">
        <p14:creationId xmlns:p14="http://schemas.microsoft.com/office/powerpoint/2010/main" val="23143379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800C8DA-D7F1-40D5-8001-512E77F7013F}" type="datetimeFigureOut">
              <a:rPr lang="en-IN" smtClean="0"/>
              <a:t>24-03-2021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00F64EA-2ECA-426D-9DCC-E7305C792A81}" type="slidenum">
              <a:rPr lang="en-IN" smtClean="0"/>
              <a:t>‹#›</a:t>
            </a:fld>
            <a:endParaRPr lang="en-IN"/>
          </a:p>
        </p:txBody>
      </p:sp>
    </p:spTree>
    <p:extLst>
      <p:ext uri="{BB962C8B-B14F-4D97-AF65-F5344CB8AC3E}">
        <p14:creationId xmlns:p14="http://schemas.microsoft.com/office/powerpoint/2010/main" val="40627414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800C8DA-D7F1-40D5-8001-512E77F7013F}" type="datetimeFigureOut">
              <a:rPr lang="en-IN" smtClean="0"/>
              <a:t>24-03-2021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00F64EA-2ECA-426D-9DCC-E7305C792A81}" type="slidenum">
              <a:rPr lang="en-IN" smtClean="0"/>
              <a:t>‹#›</a:t>
            </a:fld>
            <a:endParaRPr lang="en-IN"/>
          </a:p>
        </p:txBody>
      </p:sp>
    </p:spTree>
    <p:extLst>
      <p:ext uri="{BB962C8B-B14F-4D97-AF65-F5344CB8AC3E}">
        <p14:creationId xmlns:p14="http://schemas.microsoft.com/office/powerpoint/2010/main" val="39080850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800C8DA-D7F1-40D5-8001-512E77F7013F}" type="datetimeFigureOut">
              <a:rPr lang="en-IN" smtClean="0"/>
              <a:t>24-03-2021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00F64EA-2ECA-426D-9DCC-E7305C792A81}" type="slidenum">
              <a:rPr lang="en-IN" smtClean="0"/>
              <a:t>‹#›</a:t>
            </a:fld>
            <a:endParaRPr lang="en-IN"/>
          </a:p>
        </p:txBody>
      </p:sp>
    </p:spTree>
    <p:extLst>
      <p:ext uri="{BB962C8B-B14F-4D97-AF65-F5344CB8AC3E}">
        <p14:creationId xmlns:p14="http://schemas.microsoft.com/office/powerpoint/2010/main" val="16348587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800C8DA-D7F1-40D5-8001-512E77F7013F}" type="datetimeFigureOut">
              <a:rPr lang="en-IN" smtClean="0"/>
              <a:t>24-03-2021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00F64EA-2ECA-426D-9DCC-E7305C792A81}" type="slidenum">
              <a:rPr lang="en-IN" smtClean="0"/>
              <a:t>‹#›</a:t>
            </a:fld>
            <a:endParaRPr lang="en-IN"/>
          </a:p>
        </p:txBody>
      </p:sp>
    </p:spTree>
    <p:extLst>
      <p:ext uri="{BB962C8B-B14F-4D97-AF65-F5344CB8AC3E}">
        <p14:creationId xmlns:p14="http://schemas.microsoft.com/office/powerpoint/2010/main" val="11188632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800C8DA-D7F1-40D5-8001-512E77F7013F}" type="datetimeFigureOut">
              <a:rPr lang="en-IN" smtClean="0"/>
              <a:t>24-03-2021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00F64EA-2ECA-426D-9DCC-E7305C792A81}" type="slidenum">
              <a:rPr lang="en-IN" smtClean="0"/>
              <a:t>‹#›</a:t>
            </a:fld>
            <a:endParaRPr lang="en-IN"/>
          </a:p>
        </p:txBody>
      </p:sp>
    </p:spTree>
    <p:extLst>
      <p:ext uri="{BB962C8B-B14F-4D97-AF65-F5344CB8AC3E}">
        <p14:creationId xmlns:p14="http://schemas.microsoft.com/office/powerpoint/2010/main" val="30825135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800C8DA-D7F1-40D5-8001-512E77F7013F}" type="datetimeFigureOut">
              <a:rPr lang="en-IN" smtClean="0"/>
              <a:t>24-03-2021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00F64EA-2ECA-426D-9DCC-E7305C792A81}" type="slidenum">
              <a:rPr lang="en-IN" smtClean="0"/>
              <a:t>‹#›</a:t>
            </a:fld>
            <a:endParaRPr lang="en-IN"/>
          </a:p>
        </p:txBody>
      </p:sp>
    </p:spTree>
    <p:extLst>
      <p:ext uri="{BB962C8B-B14F-4D97-AF65-F5344CB8AC3E}">
        <p14:creationId xmlns:p14="http://schemas.microsoft.com/office/powerpoint/2010/main" val="34161127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800C8DA-D7F1-40D5-8001-512E77F7013F}" type="datetimeFigureOut">
              <a:rPr lang="en-IN" smtClean="0"/>
              <a:t>24-03-2021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00F64EA-2ECA-426D-9DCC-E7305C792A81}" type="slidenum">
              <a:rPr lang="en-IN" smtClean="0"/>
              <a:t>‹#›</a:t>
            </a:fld>
            <a:endParaRPr lang="en-IN"/>
          </a:p>
        </p:txBody>
      </p:sp>
    </p:spTree>
    <p:extLst>
      <p:ext uri="{BB962C8B-B14F-4D97-AF65-F5344CB8AC3E}">
        <p14:creationId xmlns:p14="http://schemas.microsoft.com/office/powerpoint/2010/main" val="31294190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9800C8DA-D7F1-40D5-8001-512E77F7013F}" type="datetimeFigureOut">
              <a:rPr lang="en-IN" smtClean="0"/>
              <a:t>24-03-2021</a:t>
            </a:fld>
            <a:endParaRPr lang="en-IN"/>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IN"/>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B00F64EA-2ECA-426D-9DCC-E7305C792A81}" type="slidenum">
              <a:rPr lang="en-IN" smtClean="0"/>
              <a:t>‹#›</a:t>
            </a:fld>
            <a:endParaRPr lang="en-IN"/>
          </a:p>
        </p:txBody>
      </p:sp>
    </p:spTree>
    <p:extLst>
      <p:ext uri="{BB962C8B-B14F-4D97-AF65-F5344CB8AC3E}">
        <p14:creationId xmlns:p14="http://schemas.microsoft.com/office/powerpoint/2010/main" val="149931267"/>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50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50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50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4pPr>
      <a:lvl5pPr marL="21145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2C1EA4-41AD-4A62-ABF9-008CCF5507A2}"/>
              </a:ext>
            </a:extLst>
          </p:cNvPr>
          <p:cNvSpPr>
            <a:spLocks noGrp="1"/>
          </p:cNvSpPr>
          <p:nvPr>
            <p:ph type="ctrTitle"/>
          </p:nvPr>
        </p:nvSpPr>
        <p:spPr/>
        <p:txBody>
          <a:bodyPr/>
          <a:lstStyle/>
          <a:p>
            <a:r>
              <a:rPr lang="en-US" dirty="0"/>
              <a:t>                              Physics</a:t>
            </a:r>
            <a:endParaRPr lang="en-IN" dirty="0"/>
          </a:p>
        </p:txBody>
      </p:sp>
      <p:sp>
        <p:nvSpPr>
          <p:cNvPr id="3" name="Subtitle 2">
            <a:extLst>
              <a:ext uri="{FF2B5EF4-FFF2-40B4-BE49-F238E27FC236}">
                <a16:creationId xmlns:a16="http://schemas.microsoft.com/office/drawing/2014/main" id="{F6CA7FE7-53C9-466E-A84C-8D77A63A0050}"/>
              </a:ext>
            </a:extLst>
          </p:cNvPr>
          <p:cNvSpPr>
            <a:spLocks noGrp="1"/>
          </p:cNvSpPr>
          <p:nvPr>
            <p:ph type="subTitle" idx="1"/>
          </p:nvPr>
        </p:nvSpPr>
        <p:spPr>
          <a:xfrm>
            <a:off x="1083076" y="3657524"/>
            <a:ext cx="9558291" cy="2514677"/>
          </a:xfrm>
        </p:spPr>
        <p:txBody>
          <a:bodyPr>
            <a:normAutofit fontScale="85000" lnSpcReduction="10000"/>
          </a:bodyPr>
          <a:lstStyle/>
          <a:p>
            <a:pPr algn="l"/>
            <a:r>
              <a:rPr lang="en-US" dirty="0">
                <a:solidFill>
                  <a:schemeClr val="tx1"/>
                </a:solidFill>
              </a:rPr>
              <a:t>Name : Suthar Adarsh Sujalkumar</a:t>
            </a:r>
          </a:p>
          <a:p>
            <a:pPr algn="l"/>
            <a:r>
              <a:rPr lang="en-IN" dirty="0">
                <a:solidFill>
                  <a:schemeClr val="tx1"/>
                </a:solidFill>
              </a:rPr>
              <a:t>Roll No : CE124</a:t>
            </a:r>
          </a:p>
          <a:p>
            <a:pPr algn="l"/>
            <a:r>
              <a:rPr lang="en-IN" dirty="0">
                <a:solidFill>
                  <a:schemeClr val="tx1"/>
                </a:solidFill>
              </a:rPr>
              <a:t>ID No : 20CEUBS017</a:t>
            </a:r>
          </a:p>
          <a:p>
            <a:pPr algn="l"/>
            <a:r>
              <a:rPr lang="en-IN" dirty="0">
                <a:solidFill>
                  <a:schemeClr val="tx1"/>
                </a:solidFill>
              </a:rPr>
              <a:t>Experiment : 3</a:t>
            </a:r>
          </a:p>
          <a:p>
            <a:pPr algn="l"/>
            <a:r>
              <a:rPr lang="en-IN" dirty="0">
                <a:solidFill>
                  <a:schemeClr val="tx1"/>
                </a:solidFill>
              </a:rPr>
              <a:t>Lab : 3</a:t>
            </a:r>
          </a:p>
          <a:p>
            <a:pPr algn="l"/>
            <a:r>
              <a:rPr lang="en-IN" dirty="0">
                <a:solidFill>
                  <a:schemeClr val="tx1"/>
                </a:solidFill>
              </a:rPr>
              <a:t>Aim:</a:t>
            </a:r>
            <a:r>
              <a:rPr lang="en-US" dirty="0">
                <a:solidFill>
                  <a:schemeClr val="tx1"/>
                </a:solidFill>
              </a:rPr>
              <a:t>STUDY ABOUT THE HALF WAVE RECTIFIER AND FULL WAVE RECTIFIER. TO STUDY THE USE OF CAPACITOR FILTER. STUDY OF OTHER RECTIFYING CIRCUITS LIKE CLIPPERS.</a:t>
            </a:r>
            <a:endParaRPr lang="en-IN" dirty="0">
              <a:solidFill>
                <a:schemeClr val="tx1"/>
              </a:solidFill>
            </a:endParaRPr>
          </a:p>
        </p:txBody>
      </p:sp>
    </p:spTree>
    <p:extLst>
      <p:ext uri="{BB962C8B-B14F-4D97-AF65-F5344CB8AC3E}">
        <p14:creationId xmlns:p14="http://schemas.microsoft.com/office/powerpoint/2010/main" val="5971651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874CCB-7B57-4DA8-817D-0FD98B326074}"/>
              </a:ext>
            </a:extLst>
          </p:cNvPr>
          <p:cNvSpPr>
            <a:spLocks noGrp="1"/>
          </p:cNvSpPr>
          <p:nvPr>
            <p:ph type="title"/>
          </p:nvPr>
        </p:nvSpPr>
        <p:spPr>
          <a:xfrm>
            <a:off x="488903" y="305950"/>
            <a:ext cx="8534400" cy="1507067"/>
          </a:xfrm>
        </p:spPr>
        <p:txBody>
          <a:bodyPr>
            <a:normAutofit fontScale="90000"/>
          </a:bodyPr>
          <a:lstStyle/>
          <a:p>
            <a:r>
              <a:rPr lang="en-US" sz="2400" b="0" i="0" u="none" strike="noStrike" baseline="0" dirty="0">
                <a:solidFill>
                  <a:srgbClr val="000000"/>
                </a:solidFill>
                <a:latin typeface="Calibri" panose="020F0502020204030204" pitchFamily="34" charset="0"/>
                <a:cs typeface="Calibri" panose="020F0502020204030204" pitchFamily="34" charset="0"/>
              </a:rPr>
              <a:t>Task: 7 What is the expected output of this circuit? Simulate the same. Consider series resistance value 10 ohms, load resistance value 100 ohm. Consider the following Supply specifications: 10 V, 50Hz, 0 DC bias.</a:t>
            </a:r>
            <a:endParaRPr lang="en-IN" sz="2400" dirty="0">
              <a:latin typeface="Calibri" panose="020F0502020204030204" pitchFamily="34" charset="0"/>
              <a:cs typeface="Calibri" panose="020F0502020204030204" pitchFamily="34" charset="0"/>
            </a:endParaRPr>
          </a:p>
        </p:txBody>
      </p:sp>
      <p:pic>
        <p:nvPicPr>
          <p:cNvPr id="5" name="Content Placeholder 4">
            <a:extLst>
              <a:ext uri="{FF2B5EF4-FFF2-40B4-BE49-F238E27FC236}">
                <a16:creationId xmlns:a16="http://schemas.microsoft.com/office/drawing/2014/main" id="{0E3E83A9-4FA4-40A3-828F-25F689903DE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88903" y="2059653"/>
            <a:ext cx="8534400" cy="3565843"/>
          </a:xfrm>
        </p:spPr>
      </p:pic>
    </p:spTree>
    <p:extLst>
      <p:ext uri="{BB962C8B-B14F-4D97-AF65-F5344CB8AC3E}">
        <p14:creationId xmlns:p14="http://schemas.microsoft.com/office/powerpoint/2010/main" val="37634680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FEE470-82C1-44A8-8E4E-0D9FFEDE06A3}"/>
              </a:ext>
            </a:extLst>
          </p:cNvPr>
          <p:cNvSpPr>
            <a:spLocks noGrp="1"/>
          </p:cNvSpPr>
          <p:nvPr>
            <p:ph type="title"/>
          </p:nvPr>
        </p:nvSpPr>
        <p:spPr>
          <a:xfrm>
            <a:off x="639654" y="447992"/>
            <a:ext cx="8534400" cy="1507067"/>
          </a:xfrm>
        </p:spPr>
        <p:txBody>
          <a:bodyPr>
            <a:normAutofit/>
          </a:bodyPr>
          <a:lstStyle/>
          <a:p>
            <a:r>
              <a:rPr lang="en-US" sz="2000" b="0" i="0" u="none" strike="noStrike" baseline="0" dirty="0">
                <a:solidFill>
                  <a:srgbClr val="000000"/>
                </a:solidFill>
                <a:latin typeface="Calibri" panose="020F0502020204030204" pitchFamily="34" charset="0"/>
                <a:cs typeface="Calibri" panose="020F0502020204030204" pitchFamily="34" charset="0"/>
              </a:rPr>
              <a:t>Task 8: Reverse the polarity of the diode. What is the expected output? Simulate the same .Consider series resistance value 10 ohms, load resistance value 100 ohm. Consider the following Supply specifications: 10 V, 50Hz, 0 DC bias.</a:t>
            </a:r>
            <a:endParaRPr lang="en-IN" sz="2000" dirty="0">
              <a:latin typeface="Calibri" panose="020F0502020204030204" pitchFamily="34" charset="0"/>
              <a:cs typeface="Calibri" panose="020F0502020204030204" pitchFamily="34" charset="0"/>
            </a:endParaRPr>
          </a:p>
        </p:txBody>
      </p:sp>
      <p:pic>
        <p:nvPicPr>
          <p:cNvPr id="5" name="Content Placeholder 4">
            <a:extLst>
              <a:ext uri="{FF2B5EF4-FFF2-40B4-BE49-F238E27FC236}">
                <a16:creationId xmlns:a16="http://schemas.microsoft.com/office/drawing/2014/main" id="{38C40A6C-60BC-497D-A826-516F967C09A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4212" y="2017450"/>
            <a:ext cx="8445283" cy="3614738"/>
          </a:xfrm>
        </p:spPr>
      </p:pic>
    </p:spTree>
    <p:extLst>
      <p:ext uri="{BB962C8B-B14F-4D97-AF65-F5344CB8AC3E}">
        <p14:creationId xmlns:p14="http://schemas.microsoft.com/office/powerpoint/2010/main" val="22533252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DA29F5-6107-4850-8105-19587F95D87B}"/>
              </a:ext>
            </a:extLst>
          </p:cNvPr>
          <p:cNvSpPr>
            <a:spLocks noGrp="1"/>
          </p:cNvSpPr>
          <p:nvPr>
            <p:ph type="title"/>
          </p:nvPr>
        </p:nvSpPr>
        <p:spPr>
          <a:xfrm>
            <a:off x="965339" y="339583"/>
            <a:ext cx="8534400" cy="1507067"/>
          </a:xfrm>
        </p:spPr>
        <p:txBody>
          <a:bodyPr>
            <a:normAutofit/>
          </a:bodyPr>
          <a:lstStyle/>
          <a:p>
            <a:r>
              <a:rPr lang="en-US" sz="2000" b="0" i="0" u="none" strike="noStrike" baseline="0" dirty="0">
                <a:solidFill>
                  <a:srgbClr val="000000"/>
                </a:solidFill>
                <a:latin typeface="Calibri" panose="020F0502020204030204" pitchFamily="34" charset="0"/>
                <a:cs typeface="Calibri" panose="020F0502020204030204" pitchFamily="34" charset="0"/>
              </a:rPr>
              <a:t>Task 9: What is the expected output of the following circuit-Shunt Positive Clipper with Positive Shunt Bias Voltage?</a:t>
            </a:r>
            <a:endParaRPr lang="en-IN" sz="2000"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6B1BB643-A6FD-446F-BF02-9C46FE7E9C12}"/>
              </a:ext>
            </a:extLst>
          </p:cNvPr>
          <p:cNvSpPr>
            <a:spLocks noGrp="1"/>
          </p:cNvSpPr>
          <p:nvPr>
            <p:ph idx="1"/>
          </p:nvPr>
        </p:nvSpPr>
        <p:spPr>
          <a:xfrm>
            <a:off x="763480" y="1358283"/>
            <a:ext cx="10590320" cy="1615736"/>
          </a:xfrm>
        </p:spPr>
        <p:txBody>
          <a:bodyPr>
            <a:normAutofit/>
          </a:bodyPr>
          <a:lstStyle/>
          <a:p>
            <a:r>
              <a:rPr lang="en-US" sz="1800" b="0" i="0" u="none" strike="noStrike" baseline="0" dirty="0">
                <a:solidFill>
                  <a:srgbClr val="000000"/>
                </a:solidFill>
                <a:latin typeface="Calibri" panose="020F0502020204030204" pitchFamily="34" charset="0"/>
                <a:cs typeface="Calibri" panose="020F0502020204030204" pitchFamily="34" charset="0"/>
              </a:rPr>
              <a:t>Simulate the same . Consider series resistance value 10 ohms, load resistance value 100 ohm. Consider the following Supply specifications: 10 V, 50Hz, 0 DC bias. DC Reference voltage value is 3V DC.</a:t>
            </a:r>
            <a:endParaRPr lang="en-IN" sz="1800" dirty="0">
              <a:latin typeface="Calibri" panose="020F0502020204030204" pitchFamily="34" charset="0"/>
              <a:cs typeface="Calibri" panose="020F0502020204030204" pitchFamily="34" charset="0"/>
            </a:endParaRPr>
          </a:p>
        </p:txBody>
      </p:sp>
      <p:pic>
        <p:nvPicPr>
          <p:cNvPr id="5" name="Picture 4">
            <a:extLst>
              <a:ext uri="{FF2B5EF4-FFF2-40B4-BE49-F238E27FC236}">
                <a16:creationId xmlns:a16="http://schemas.microsoft.com/office/drawing/2014/main" id="{903004EF-3D44-47E5-81F4-B18D464468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5339" y="2865350"/>
            <a:ext cx="8114190" cy="3473024"/>
          </a:xfrm>
          <a:prstGeom prst="rect">
            <a:avLst/>
          </a:prstGeom>
        </p:spPr>
      </p:pic>
    </p:spTree>
    <p:extLst>
      <p:ext uri="{BB962C8B-B14F-4D97-AF65-F5344CB8AC3E}">
        <p14:creationId xmlns:p14="http://schemas.microsoft.com/office/powerpoint/2010/main" val="29866352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32B287-A538-422A-958D-D2E519340826}"/>
              </a:ext>
            </a:extLst>
          </p:cNvPr>
          <p:cNvSpPr>
            <a:spLocks noGrp="1"/>
          </p:cNvSpPr>
          <p:nvPr>
            <p:ph type="title"/>
          </p:nvPr>
        </p:nvSpPr>
        <p:spPr>
          <a:xfrm>
            <a:off x="906153" y="386890"/>
            <a:ext cx="8534400" cy="1507067"/>
          </a:xfrm>
        </p:spPr>
        <p:txBody>
          <a:bodyPr>
            <a:normAutofit fontScale="90000"/>
          </a:bodyPr>
          <a:lstStyle/>
          <a:p>
            <a:r>
              <a:rPr lang="en-US" sz="2000" b="0" i="0" u="none" strike="noStrike" baseline="0" dirty="0">
                <a:solidFill>
                  <a:srgbClr val="000000"/>
                </a:solidFill>
                <a:latin typeface="Calibri" panose="020F0502020204030204" pitchFamily="34" charset="0"/>
                <a:cs typeface="Calibri" panose="020F0502020204030204" pitchFamily="34" charset="0"/>
              </a:rPr>
              <a:t>Task 10: What is the expected output of the following circuit-Shunt Positive Clipper with negative Shunt Bias Voltage? Simulate the same. Consider series resistance value 10 </a:t>
            </a:r>
            <a:r>
              <a:rPr lang="en-US" sz="2000" b="0" i="0" u="none" strike="noStrike" baseline="0" dirty="0" err="1">
                <a:solidFill>
                  <a:srgbClr val="000000"/>
                </a:solidFill>
                <a:latin typeface="Calibri" panose="020F0502020204030204" pitchFamily="34" charset="0"/>
                <a:cs typeface="Calibri" panose="020F0502020204030204" pitchFamily="34" charset="0"/>
              </a:rPr>
              <a:t>ohms,load</a:t>
            </a:r>
            <a:r>
              <a:rPr lang="en-US" sz="2000" b="0" i="0" u="none" strike="noStrike" baseline="0" dirty="0">
                <a:solidFill>
                  <a:srgbClr val="000000"/>
                </a:solidFill>
                <a:latin typeface="Calibri" panose="020F0502020204030204" pitchFamily="34" charset="0"/>
                <a:cs typeface="Calibri" panose="020F0502020204030204" pitchFamily="34" charset="0"/>
              </a:rPr>
              <a:t> resistance value 100 ohm. Consider the following Supply specifications: 10 V, 50Hz, 0 DC bias. DC Reference voltage value is 3V DC.</a:t>
            </a:r>
            <a:endParaRPr lang="en-IN" sz="2000" dirty="0">
              <a:latin typeface="Calibri" panose="020F0502020204030204" pitchFamily="34" charset="0"/>
              <a:cs typeface="Calibri" panose="020F0502020204030204" pitchFamily="34" charset="0"/>
            </a:endParaRPr>
          </a:p>
        </p:txBody>
      </p:sp>
      <p:pic>
        <p:nvPicPr>
          <p:cNvPr id="5" name="Content Placeholder 4">
            <a:extLst>
              <a:ext uri="{FF2B5EF4-FFF2-40B4-BE49-F238E27FC236}">
                <a16:creationId xmlns:a16="http://schemas.microsoft.com/office/drawing/2014/main" id="{47D2B90D-2F1D-4E42-A4E3-4BAE06AB8B59}"/>
              </a:ext>
            </a:extLst>
          </p:cNvPr>
          <p:cNvPicPr>
            <a:picLocks noGrp="1" noChangeAspect="1"/>
          </p:cNvPicPr>
          <p:nvPr>
            <p:ph idx="1"/>
          </p:nvPr>
        </p:nvPicPr>
        <p:blipFill>
          <a:blip r:embed="rId2"/>
          <a:stretch>
            <a:fillRect/>
          </a:stretch>
        </p:blipFill>
        <p:spPr>
          <a:xfrm>
            <a:off x="906153" y="2362255"/>
            <a:ext cx="4524375" cy="2514600"/>
          </a:xfrm>
        </p:spPr>
      </p:pic>
      <p:pic>
        <p:nvPicPr>
          <p:cNvPr id="7" name="Picture 6">
            <a:extLst>
              <a:ext uri="{FF2B5EF4-FFF2-40B4-BE49-F238E27FC236}">
                <a16:creationId xmlns:a16="http://schemas.microsoft.com/office/drawing/2014/main" id="{05BA843A-78F9-4AD6-8859-95C950FAAAF9}"/>
              </a:ext>
            </a:extLst>
          </p:cNvPr>
          <p:cNvPicPr>
            <a:picLocks noChangeAspect="1"/>
          </p:cNvPicPr>
          <p:nvPr/>
        </p:nvPicPr>
        <p:blipFill>
          <a:blip r:embed="rId3"/>
          <a:stretch>
            <a:fillRect/>
          </a:stretch>
        </p:blipFill>
        <p:spPr>
          <a:xfrm>
            <a:off x="5909059" y="2257480"/>
            <a:ext cx="4848225" cy="2724150"/>
          </a:xfrm>
          <a:prstGeom prst="rect">
            <a:avLst/>
          </a:prstGeom>
        </p:spPr>
      </p:pic>
    </p:spTree>
    <p:extLst>
      <p:ext uri="{BB962C8B-B14F-4D97-AF65-F5344CB8AC3E}">
        <p14:creationId xmlns:p14="http://schemas.microsoft.com/office/powerpoint/2010/main" val="24432005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DAFCEC-5747-4C78-A2B6-F4DC6EC93223}"/>
              </a:ext>
            </a:extLst>
          </p:cNvPr>
          <p:cNvSpPr>
            <a:spLocks noGrp="1"/>
          </p:cNvSpPr>
          <p:nvPr>
            <p:ph type="title"/>
          </p:nvPr>
        </p:nvSpPr>
        <p:spPr>
          <a:xfrm>
            <a:off x="764111" y="215953"/>
            <a:ext cx="8534400" cy="1507067"/>
          </a:xfrm>
        </p:spPr>
        <p:txBody>
          <a:bodyPr>
            <a:noAutofit/>
          </a:bodyPr>
          <a:lstStyle/>
          <a:p>
            <a:r>
              <a:rPr lang="en-US" sz="2000" b="0" i="0" u="none" strike="noStrike" baseline="0" dirty="0">
                <a:solidFill>
                  <a:srgbClr val="000000"/>
                </a:solidFill>
                <a:latin typeface="Calibri" panose="020F0502020204030204" pitchFamily="34" charset="0"/>
                <a:cs typeface="Calibri" panose="020F0502020204030204" pitchFamily="34" charset="0"/>
              </a:rPr>
              <a:t>Task 11: What is the expected output of the following circuit-Shunt negative Clipper with Positive Shunt Bias Voltage? Simulate the same. Consider series resistance value 10 ohms, load resistance value 100 ohm. Consider the following Supply specifications: 10 V, 50Hz, 0 DC bias. DC Reference voltage value is 3V DC.</a:t>
            </a:r>
            <a:endParaRPr lang="en-IN" sz="2000" dirty="0">
              <a:latin typeface="Calibri" panose="020F0502020204030204" pitchFamily="34" charset="0"/>
              <a:cs typeface="Calibri" panose="020F0502020204030204" pitchFamily="34" charset="0"/>
            </a:endParaRPr>
          </a:p>
        </p:txBody>
      </p:sp>
      <p:pic>
        <p:nvPicPr>
          <p:cNvPr id="5" name="Content Placeholder 4">
            <a:extLst>
              <a:ext uri="{FF2B5EF4-FFF2-40B4-BE49-F238E27FC236}">
                <a16:creationId xmlns:a16="http://schemas.microsoft.com/office/drawing/2014/main" id="{85F44EE1-59DF-42FD-860E-3FE650ED167A}"/>
              </a:ext>
            </a:extLst>
          </p:cNvPr>
          <p:cNvPicPr>
            <a:picLocks noGrp="1" noChangeAspect="1"/>
          </p:cNvPicPr>
          <p:nvPr>
            <p:ph idx="1"/>
          </p:nvPr>
        </p:nvPicPr>
        <p:blipFill>
          <a:blip r:embed="rId2"/>
          <a:stretch>
            <a:fillRect/>
          </a:stretch>
        </p:blipFill>
        <p:spPr>
          <a:xfrm>
            <a:off x="976636" y="2128837"/>
            <a:ext cx="4286250" cy="2600325"/>
          </a:xfrm>
        </p:spPr>
      </p:pic>
      <p:pic>
        <p:nvPicPr>
          <p:cNvPr id="7" name="Picture 6">
            <a:extLst>
              <a:ext uri="{FF2B5EF4-FFF2-40B4-BE49-F238E27FC236}">
                <a16:creationId xmlns:a16="http://schemas.microsoft.com/office/drawing/2014/main" id="{0424E4DD-6D76-4C73-ABBB-919BB77521DF}"/>
              </a:ext>
            </a:extLst>
          </p:cNvPr>
          <p:cNvPicPr>
            <a:picLocks noChangeAspect="1"/>
          </p:cNvPicPr>
          <p:nvPr/>
        </p:nvPicPr>
        <p:blipFill>
          <a:blip r:embed="rId3"/>
          <a:stretch>
            <a:fillRect/>
          </a:stretch>
        </p:blipFill>
        <p:spPr>
          <a:xfrm>
            <a:off x="5768914" y="2147886"/>
            <a:ext cx="4400550" cy="2562225"/>
          </a:xfrm>
          <a:prstGeom prst="rect">
            <a:avLst/>
          </a:prstGeom>
        </p:spPr>
      </p:pic>
    </p:spTree>
    <p:extLst>
      <p:ext uri="{BB962C8B-B14F-4D97-AF65-F5344CB8AC3E}">
        <p14:creationId xmlns:p14="http://schemas.microsoft.com/office/powerpoint/2010/main" val="3006627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177AC-47A7-4B44-83DD-4C2783D172E5}"/>
              </a:ext>
            </a:extLst>
          </p:cNvPr>
          <p:cNvSpPr>
            <a:spLocks noGrp="1"/>
          </p:cNvSpPr>
          <p:nvPr>
            <p:ph type="title"/>
          </p:nvPr>
        </p:nvSpPr>
        <p:spPr>
          <a:xfrm>
            <a:off x="840974" y="237065"/>
            <a:ext cx="8534400" cy="1507067"/>
          </a:xfrm>
        </p:spPr>
        <p:txBody>
          <a:bodyPr>
            <a:normAutofit fontScale="90000"/>
          </a:bodyPr>
          <a:lstStyle/>
          <a:p>
            <a:r>
              <a:rPr lang="en-US" sz="2000" b="0" i="0" u="none" strike="noStrike" baseline="0" dirty="0">
                <a:solidFill>
                  <a:srgbClr val="000000"/>
                </a:solidFill>
                <a:latin typeface="Calibri" panose="020F0502020204030204" pitchFamily="34" charset="0"/>
                <a:cs typeface="Calibri" panose="020F0502020204030204" pitchFamily="34" charset="0"/>
              </a:rPr>
              <a:t>Task 12: What is the expected output of the following circuit? Simulate the same. Consider series resistance value 10 ohms, load resistance value 100 ohm. Consider the following Supply specifications: 10 V, 50Hz, 0 DC bias. DC Reference voltage value VDC1=1V DC,VDC2=2V DC</a:t>
            </a:r>
            <a:endParaRPr lang="en-IN" sz="2000" dirty="0">
              <a:latin typeface="Calibri" panose="020F0502020204030204" pitchFamily="34" charset="0"/>
              <a:cs typeface="Calibri" panose="020F0502020204030204" pitchFamily="34" charset="0"/>
            </a:endParaRPr>
          </a:p>
        </p:txBody>
      </p:sp>
      <p:pic>
        <p:nvPicPr>
          <p:cNvPr id="5" name="Content Placeholder 4">
            <a:extLst>
              <a:ext uri="{FF2B5EF4-FFF2-40B4-BE49-F238E27FC236}">
                <a16:creationId xmlns:a16="http://schemas.microsoft.com/office/drawing/2014/main" id="{D07A8F1D-B57F-4B23-8B49-AC610887C6EB}"/>
              </a:ext>
            </a:extLst>
          </p:cNvPr>
          <p:cNvPicPr>
            <a:picLocks noGrp="1" noChangeAspect="1"/>
          </p:cNvPicPr>
          <p:nvPr>
            <p:ph idx="1"/>
          </p:nvPr>
        </p:nvPicPr>
        <p:blipFill>
          <a:blip r:embed="rId2"/>
          <a:stretch>
            <a:fillRect/>
          </a:stretch>
        </p:blipFill>
        <p:spPr>
          <a:xfrm>
            <a:off x="840974" y="1927473"/>
            <a:ext cx="5003492" cy="2743200"/>
          </a:xfrm>
        </p:spPr>
      </p:pic>
      <p:pic>
        <p:nvPicPr>
          <p:cNvPr id="7" name="Picture 6">
            <a:extLst>
              <a:ext uri="{FF2B5EF4-FFF2-40B4-BE49-F238E27FC236}">
                <a16:creationId xmlns:a16="http://schemas.microsoft.com/office/drawing/2014/main" id="{8D1D9FCA-A366-4029-B4DF-7D0BB3C96C2D}"/>
              </a:ext>
            </a:extLst>
          </p:cNvPr>
          <p:cNvPicPr>
            <a:picLocks noChangeAspect="1"/>
          </p:cNvPicPr>
          <p:nvPr/>
        </p:nvPicPr>
        <p:blipFill>
          <a:blip r:embed="rId3"/>
          <a:stretch>
            <a:fillRect/>
          </a:stretch>
        </p:blipFill>
        <p:spPr>
          <a:xfrm>
            <a:off x="6347535" y="1927473"/>
            <a:ext cx="5157926" cy="2668272"/>
          </a:xfrm>
          <a:prstGeom prst="rect">
            <a:avLst/>
          </a:prstGeom>
        </p:spPr>
      </p:pic>
    </p:spTree>
    <p:extLst>
      <p:ext uri="{BB962C8B-B14F-4D97-AF65-F5344CB8AC3E}">
        <p14:creationId xmlns:p14="http://schemas.microsoft.com/office/powerpoint/2010/main" val="18081248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92664-4868-4C77-9E8B-68451C1AFF89}"/>
              </a:ext>
            </a:extLst>
          </p:cNvPr>
          <p:cNvSpPr>
            <a:spLocks noGrp="1"/>
          </p:cNvSpPr>
          <p:nvPr>
            <p:ph type="title"/>
          </p:nvPr>
        </p:nvSpPr>
        <p:spPr>
          <a:xfrm>
            <a:off x="870012" y="426128"/>
            <a:ext cx="10404629" cy="254910"/>
          </a:xfrm>
        </p:spPr>
        <p:txBody>
          <a:bodyPr>
            <a:noAutofit/>
          </a:bodyPr>
          <a:lstStyle/>
          <a:p>
            <a:r>
              <a:rPr lang="en-US" sz="2800" dirty="0">
                <a:solidFill>
                  <a:srgbClr val="000000"/>
                </a:solidFill>
                <a:latin typeface="Corbel" panose="020B0503020204020204" pitchFamily="34" charset="0"/>
                <a:ea typeface="+mn-ea"/>
                <a:cs typeface="+mn-cs"/>
              </a:rPr>
              <a:t>Task 1: Use of function generator and oscilloscope</a:t>
            </a:r>
            <a:r>
              <a:rPr lang="en-US" sz="2800" b="0" i="0" u="none" strike="noStrike" baseline="0" dirty="0">
                <a:solidFill>
                  <a:srgbClr val="000000"/>
                </a:solidFill>
                <a:latin typeface="Consolas" panose="020B0609020204030204" pitchFamily="49" charset="0"/>
              </a:rPr>
              <a:t>.</a:t>
            </a:r>
            <a:br>
              <a:rPr lang="en-US" sz="2800" b="0" i="0" u="none" strike="noStrike" baseline="0" dirty="0">
                <a:solidFill>
                  <a:srgbClr val="000000"/>
                </a:solidFill>
                <a:latin typeface="Consolas" panose="020B0609020204030204" pitchFamily="49" charset="0"/>
              </a:rPr>
            </a:br>
            <a:endParaRPr lang="en-IN" sz="2800" dirty="0"/>
          </a:p>
        </p:txBody>
      </p:sp>
      <p:sp>
        <p:nvSpPr>
          <p:cNvPr id="3" name="Content Placeholder 2">
            <a:extLst>
              <a:ext uri="{FF2B5EF4-FFF2-40B4-BE49-F238E27FC236}">
                <a16:creationId xmlns:a16="http://schemas.microsoft.com/office/drawing/2014/main" id="{BE25B91D-8F69-44C8-B3C3-F99DF555047F}"/>
              </a:ext>
            </a:extLst>
          </p:cNvPr>
          <p:cNvSpPr>
            <a:spLocks noGrp="1"/>
          </p:cNvSpPr>
          <p:nvPr>
            <p:ph idx="1"/>
          </p:nvPr>
        </p:nvSpPr>
        <p:spPr>
          <a:xfrm>
            <a:off x="204185" y="550416"/>
            <a:ext cx="11718525" cy="6090081"/>
          </a:xfrm>
        </p:spPr>
        <p:txBody>
          <a:bodyPr/>
          <a:lstStyle/>
          <a:p>
            <a:r>
              <a:rPr lang="en-IN" b="0" i="0" u="none" strike="noStrike" baseline="0" dirty="0">
                <a:solidFill>
                  <a:srgbClr val="000000"/>
                </a:solidFill>
                <a:latin typeface="Consolas" panose="020B0609020204030204" pitchFamily="49" charset="0"/>
              </a:rPr>
              <a:t>→ </a:t>
            </a:r>
            <a:r>
              <a:rPr lang="en-IN" b="0" i="0" u="none" strike="noStrike" baseline="0" dirty="0">
                <a:solidFill>
                  <a:srgbClr val="000000"/>
                </a:solidFill>
                <a:latin typeface="Corbel" panose="020B0503020204020204" pitchFamily="34" charset="0"/>
              </a:rPr>
              <a:t>Function generator :</a:t>
            </a:r>
          </a:p>
          <a:p>
            <a:r>
              <a:rPr lang="en-US" b="0" i="0" u="none" strike="noStrike" baseline="0" dirty="0">
                <a:solidFill>
                  <a:srgbClr val="000000"/>
                </a:solidFill>
                <a:latin typeface="Corbel" panose="020B0503020204020204" pitchFamily="34" charset="0"/>
              </a:rPr>
              <a:t>A function generator is a specific form of signal generator that is able to generate waveforms with common shapes. Unlike RF generators and some others that only create sine waves, the function generator is able to create repetitive waveforms with a number of common shapes.</a:t>
            </a:r>
          </a:p>
          <a:p>
            <a:endParaRPr lang="en-US" dirty="0">
              <a:solidFill>
                <a:srgbClr val="000000"/>
              </a:solidFill>
              <a:latin typeface="Corbel" panose="020B0503020204020204" pitchFamily="34" charset="0"/>
            </a:endParaRPr>
          </a:p>
          <a:p>
            <a:endParaRPr lang="en-US" b="0" i="0" u="none" strike="noStrike" baseline="0" dirty="0">
              <a:solidFill>
                <a:srgbClr val="000000"/>
              </a:solidFill>
              <a:latin typeface="Corbel" panose="020B0503020204020204" pitchFamily="34" charset="0"/>
            </a:endParaRPr>
          </a:p>
          <a:p>
            <a:r>
              <a:rPr lang="en-IN" b="0" i="0" u="none" strike="noStrike" baseline="0" dirty="0">
                <a:solidFill>
                  <a:srgbClr val="000000"/>
                </a:solidFill>
                <a:latin typeface="Consolas" panose="020B0609020204030204" pitchFamily="49" charset="0"/>
              </a:rPr>
              <a:t>→ </a:t>
            </a:r>
            <a:r>
              <a:rPr lang="en-IN" b="0" i="0" u="none" strike="noStrike" baseline="0" dirty="0">
                <a:solidFill>
                  <a:srgbClr val="000000"/>
                </a:solidFill>
                <a:latin typeface="Corbel" panose="020B0503020204020204" pitchFamily="34" charset="0"/>
              </a:rPr>
              <a:t>Oscilloscope:</a:t>
            </a:r>
          </a:p>
          <a:p>
            <a:r>
              <a:rPr lang="en-US" b="0" i="0" u="none" strike="noStrike" baseline="0" dirty="0">
                <a:solidFill>
                  <a:srgbClr val="000000"/>
                </a:solidFill>
                <a:latin typeface="Corbel" panose="020B0503020204020204" pitchFamily="34" charset="0"/>
              </a:rPr>
              <a:t>an oscilloscope is a sophisticated diagnostic instrument that draws a graph of an electrical signal. This graph can tell you many things about a signal, such as: The time and voltage values of a signal.</a:t>
            </a:r>
            <a:endParaRPr lang="en-IN" b="0" i="0" u="none" strike="noStrike" baseline="0" dirty="0">
              <a:solidFill>
                <a:srgbClr val="000000"/>
              </a:solidFill>
              <a:latin typeface="Corbel" panose="020B0503020204020204" pitchFamily="34" charset="0"/>
            </a:endParaRPr>
          </a:p>
          <a:p>
            <a:endParaRPr lang="en-IN" dirty="0"/>
          </a:p>
        </p:txBody>
      </p:sp>
      <p:pic>
        <p:nvPicPr>
          <p:cNvPr id="5" name="Picture 4">
            <a:extLst>
              <a:ext uri="{FF2B5EF4-FFF2-40B4-BE49-F238E27FC236}">
                <a16:creationId xmlns:a16="http://schemas.microsoft.com/office/drawing/2014/main" id="{A6250F0A-43DD-4675-8574-C9E6D8198C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97520" y="2705243"/>
            <a:ext cx="3358860" cy="1562137"/>
          </a:xfrm>
          <a:prstGeom prst="rect">
            <a:avLst/>
          </a:prstGeom>
        </p:spPr>
      </p:pic>
      <p:pic>
        <p:nvPicPr>
          <p:cNvPr id="7" name="Picture 6">
            <a:extLst>
              <a:ext uri="{FF2B5EF4-FFF2-40B4-BE49-F238E27FC236}">
                <a16:creationId xmlns:a16="http://schemas.microsoft.com/office/drawing/2014/main" id="{30821664-CE77-44FB-8927-A7B689CC285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26066" y="5110592"/>
            <a:ext cx="2291300" cy="1529905"/>
          </a:xfrm>
          <a:prstGeom prst="rect">
            <a:avLst/>
          </a:prstGeom>
        </p:spPr>
      </p:pic>
    </p:spTree>
    <p:extLst>
      <p:ext uri="{BB962C8B-B14F-4D97-AF65-F5344CB8AC3E}">
        <p14:creationId xmlns:p14="http://schemas.microsoft.com/office/powerpoint/2010/main" val="30006756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2D21A4-6F1F-498F-89A2-BBD916223A9A}"/>
              </a:ext>
            </a:extLst>
          </p:cNvPr>
          <p:cNvSpPr>
            <a:spLocks noGrp="1"/>
          </p:cNvSpPr>
          <p:nvPr>
            <p:ph type="title"/>
          </p:nvPr>
        </p:nvSpPr>
        <p:spPr>
          <a:xfrm>
            <a:off x="656948" y="79899"/>
            <a:ext cx="10289219" cy="958787"/>
          </a:xfrm>
        </p:spPr>
        <p:txBody>
          <a:bodyPr>
            <a:normAutofit fontScale="90000"/>
          </a:bodyPr>
          <a:lstStyle/>
          <a:p>
            <a:r>
              <a:rPr lang="en-US" sz="3200" b="0" i="0" u="none" strike="noStrike" baseline="0" dirty="0">
                <a:solidFill>
                  <a:srgbClr val="000000"/>
                </a:solidFill>
                <a:latin typeface="Calibri" panose="020F0502020204030204" pitchFamily="34" charset="0"/>
                <a:cs typeface="Calibri" panose="020F0502020204030204" pitchFamily="34" charset="0"/>
              </a:rPr>
              <a:t>Task 2: Rectify the input sinusoidal voltage by removing the negative cycles. Consider RL=100ohm</a:t>
            </a:r>
            <a:endParaRPr lang="en-IN" sz="3200" dirty="0">
              <a:latin typeface="Calibri" panose="020F0502020204030204" pitchFamily="34" charset="0"/>
              <a:cs typeface="Calibri" panose="020F0502020204030204" pitchFamily="34" charset="0"/>
            </a:endParaRPr>
          </a:p>
        </p:txBody>
      </p:sp>
      <p:pic>
        <p:nvPicPr>
          <p:cNvPr id="5" name="Content Placeholder 4">
            <a:extLst>
              <a:ext uri="{FF2B5EF4-FFF2-40B4-BE49-F238E27FC236}">
                <a16:creationId xmlns:a16="http://schemas.microsoft.com/office/drawing/2014/main" id="{E3AB177D-0568-4FEC-88FE-A8EBFBBC045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50391" y="1038686"/>
            <a:ext cx="7548777" cy="3614738"/>
          </a:xfrm>
        </p:spPr>
      </p:pic>
    </p:spTree>
    <p:extLst>
      <p:ext uri="{BB962C8B-B14F-4D97-AF65-F5344CB8AC3E}">
        <p14:creationId xmlns:p14="http://schemas.microsoft.com/office/powerpoint/2010/main" val="10573063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BE3E1A-2040-4E24-BAC7-140799264F05}"/>
              </a:ext>
            </a:extLst>
          </p:cNvPr>
          <p:cNvSpPr>
            <a:spLocks noGrp="1"/>
          </p:cNvSpPr>
          <p:nvPr>
            <p:ph type="title"/>
          </p:nvPr>
        </p:nvSpPr>
        <p:spPr>
          <a:xfrm>
            <a:off x="684212" y="155029"/>
            <a:ext cx="8534400" cy="1507067"/>
          </a:xfrm>
        </p:spPr>
        <p:txBody>
          <a:bodyPr>
            <a:normAutofit/>
          </a:bodyPr>
          <a:lstStyle/>
          <a:p>
            <a:r>
              <a:rPr lang="en-US" sz="3200" b="0" i="0" u="none" strike="noStrike" baseline="0" dirty="0">
                <a:solidFill>
                  <a:srgbClr val="000000"/>
                </a:solidFill>
                <a:latin typeface="Calibri" panose="020F0502020204030204" pitchFamily="34" charset="0"/>
                <a:cs typeface="Calibri" panose="020F0502020204030204" pitchFamily="34" charset="0"/>
              </a:rPr>
              <a:t>Task 3: Rectify the input sinusoidal voltage by removing the positive cycles.</a:t>
            </a:r>
            <a:endParaRPr lang="en-IN" sz="3200" dirty="0">
              <a:latin typeface="Calibri" panose="020F0502020204030204" pitchFamily="34" charset="0"/>
              <a:cs typeface="Calibri" panose="020F0502020204030204" pitchFamily="34" charset="0"/>
            </a:endParaRPr>
          </a:p>
        </p:txBody>
      </p:sp>
      <p:pic>
        <p:nvPicPr>
          <p:cNvPr id="5" name="Content Placeholder 4">
            <a:extLst>
              <a:ext uri="{FF2B5EF4-FFF2-40B4-BE49-F238E27FC236}">
                <a16:creationId xmlns:a16="http://schemas.microsoft.com/office/drawing/2014/main" id="{6792F2B0-605D-4A43-A3D4-C41C34BC003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97850" y="1777754"/>
            <a:ext cx="8307123" cy="3614738"/>
          </a:xfrm>
        </p:spPr>
      </p:pic>
    </p:spTree>
    <p:extLst>
      <p:ext uri="{BB962C8B-B14F-4D97-AF65-F5344CB8AC3E}">
        <p14:creationId xmlns:p14="http://schemas.microsoft.com/office/powerpoint/2010/main" val="18798483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03F1F-91E8-40E0-AF87-5E630096AB2C}"/>
              </a:ext>
            </a:extLst>
          </p:cNvPr>
          <p:cNvSpPr>
            <a:spLocks noGrp="1"/>
          </p:cNvSpPr>
          <p:nvPr>
            <p:ph type="title"/>
          </p:nvPr>
        </p:nvSpPr>
        <p:spPr>
          <a:xfrm>
            <a:off x="838200" y="0"/>
            <a:ext cx="10515600" cy="834501"/>
          </a:xfrm>
        </p:spPr>
        <p:txBody>
          <a:bodyPr>
            <a:normAutofit/>
          </a:bodyPr>
          <a:lstStyle/>
          <a:p>
            <a:r>
              <a:rPr lang="en-US" sz="1800" b="0" i="0" u="none" strike="noStrike" baseline="0" dirty="0">
                <a:solidFill>
                  <a:srgbClr val="000000"/>
                </a:solidFill>
                <a:latin typeface="Calibri" panose="020F0502020204030204" pitchFamily="34" charset="0"/>
                <a:cs typeface="Calibri" panose="020F0502020204030204" pitchFamily="34" charset="0"/>
              </a:rPr>
              <a:t>TASK 4: Implementation of full wave rectification. Consider the supply voltage amplitude 10 ; frequency 50Hz. Consider RL=1Kohm</a:t>
            </a:r>
            <a:endParaRPr lang="en-IN" sz="1800" dirty="0">
              <a:latin typeface="Calibri" panose="020F0502020204030204" pitchFamily="34" charset="0"/>
              <a:cs typeface="Calibri" panose="020F0502020204030204" pitchFamily="34" charset="0"/>
            </a:endParaRPr>
          </a:p>
        </p:txBody>
      </p:sp>
      <p:pic>
        <p:nvPicPr>
          <p:cNvPr id="5" name="Content Placeholder 4">
            <a:extLst>
              <a:ext uri="{FF2B5EF4-FFF2-40B4-BE49-F238E27FC236}">
                <a16:creationId xmlns:a16="http://schemas.microsoft.com/office/drawing/2014/main" id="{005EBF49-0D35-4019-B074-2A2B27A14DB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11490" y="898864"/>
            <a:ext cx="7262090" cy="3614738"/>
          </a:xfrm>
        </p:spPr>
      </p:pic>
    </p:spTree>
    <p:extLst>
      <p:ext uri="{BB962C8B-B14F-4D97-AF65-F5344CB8AC3E}">
        <p14:creationId xmlns:p14="http://schemas.microsoft.com/office/powerpoint/2010/main" val="10660889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5DB9E-6251-42CB-A712-A9DDD716099B}"/>
              </a:ext>
            </a:extLst>
          </p:cNvPr>
          <p:cNvSpPr>
            <a:spLocks noGrp="1"/>
          </p:cNvSpPr>
          <p:nvPr>
            <p:ph type="title"/>
          </p:nvPr>
        </p:nvSpPr>
        <p:spPr>
          <a:xfrm>
            <a:off x="684213" y="270438"/>
            <a:ext cx="8534400" cy="1507067"/>
          </a:xfrm>
        </p:spPr>
        <p:txBody>
          <a:bodyPr>
            <a:normAutofit fontScale="90000"/>
          </a:bodyPr>
          <a:lstStyle/>
          <a:p>
            <a:r>
              <a:rPr lang="en-US" sz="2000" b="0" i="0" u="none" strike="noStrike" baseline="0" dirty="0">
                <a:solidFill>
                  <a:srgbClr val="000000"/>
                </a:solidFill>
                <a:latin typeface="Calibri" panose="020F0502020204030204" pitchFamily="34" charset="0"/>
                <a:cs typeface="Calibri" panose="020F0502020204030204" pitchFamily="34" charset="0"/>
              </a:rPr>
              <a:t>Task 5: Half wave rectification with capacitor filter. Apply the capacitor filter to designs in task 2 and task 3. Also study the impact of the capacitance (50 microfarad to 5 </a:t>
            </a:r>
            <a:r>
              <a:rPr lang="en-US" sz="2000" b="0" i="0" u="none" strike="noStrike" baseline="0" dirty="0" err="1">
                <a:solidFill>
                  <a:srgbClr val="000000"/>
                </a:solidFill>
                <a:latin typeface="Calibri" panose="020F0502020204030204" pitchFamily="34" charset="0"/>
                <a:cs typeface="Calibri" panose="020F0502020204030204" pitchFamily="34" charset="0"/>
              </a:rPr>
              <a:t>milifarad</a:t>
            </a:r>
            <a:r>
              <a:rPr lang="en-US" sz="2000" b="0" i="0" u="none" strike="noStrike" baseline="0" dirty="0">
                <a:solidFill>
                  <a:srgbClr val="000000"/>
                </a:solidFill>
                <a:latin typeface="Calibri" panose="020F0502020204030204" pitchFamily="34" charset="0"/>
                <a:cs typeface="Calibri" panose="020F0502020204030204" pitchFamily="34" charset="0"/>
              </a:rPr>
              <a:t>) on the waveforms. . Consider RL=1Kohm</a:t>
            </a:r>
            <a:br>
              <a:rPr lang="en-US" sz="2000" b="0" i="0" u="none" strike="noStrike" baseline="0" dirty="0">
                <a:solidFill>
                  <a:srgbClr val="000000"/>
                </a:solidFill>
                <a:latin typeface="Calibri" panose="020F0502020204030204" pitchFamily="34" charset="0"/>
                <a:cs typeface="Calibri" panose="020F0502020204030204" pitchFamily="34" charset="0"/>
              </a:rPr>
            </a:br>
            <a:r>
              <a:rPr lang="en-US" sz="2000" b="0" i="0" u="none" strike="noStrike" baseline="0" dirty="0">
                <a:solidFill>
                  <a:srgbClr val="000000"/>
                </a:solidFill>
                <a:latin typeface="Calibri" panose="020F0502020204030204" pitchFamily="34" charset="0"/>
                <a:cs typeface="Calibri" panose="020F0502020204030204" pitchFamily="34" charset="0"/>
              </a:rPr>
              <a:t> </a:t>
            </a:r>
            <a:endParaRPr lang="en-IN" sz="2000" dirty="0">
              <a:latin typeface="Calibri" panose="020F0502020204030204" pitchFamily="34" charset="0"/>
              <a:cs typeface="Calibri" panose="020F0502020204030204" pitchFamily="34" charset="0"/>
            </a:endParaRPr>
          </a:p>
        </p:txBody>
      </p:sp>
      <p:pic>
        <p:nvPicPr>
          <p:cNvPr id="5" name="Content Placeholder 4">
            <a:extLst>
              <a:ext uri="{FF2B5EF4-FFF2-40B4-BE49-F238E27FC236}">
                <a16:creationId xmlns:a16="http://schemas.microsoft.com/office/drawing/2014/main" id="{7E2F8D26-FE3A-4DB2-BAF3-8D1DBD9FA2C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4112" y="1777505"/>
            <a:ext cx="8534400" cy="3488702"/>
          </a:xfrm>
        </p:spPr>
      </p:pic>
    </p:spTree>
    <p:extLst>
      <p:ext uri="{BB962C8B-B14F-4D97-AF65-F5344CB8AC3E}">
        <p14:creationId xmlns:p14="http://schemas.microsoft.com/office/powerpoint/2010/main" val="3672368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5ECE16-C332-4180-8D03-BF308D7EAE2B}"/>
              </a:ext>
            </a:extLst>
          </p:cNvPr>
          <p:cNvSpPr>
            <a:spLocks noGrp="1"/>
          </p:cNvSpPr>
          <p:nvPr>
            <p:ph type="title"/>
          </p:nvPr>
        </p:nvSpPr>
        <p:spPr>
          <a:xfrm>
            <a:off x="566406" y="430237"/>
            <a:ext cx="8534400" cy="1507067"/>
          </a:xfrm>
        </p:spPr>
        <p:txBody>
          <a:bodyPr>
            <a:normAutofit fontScale="90000"/>
          </a:bodyPr>
          <a:lstStyle/>
          <a:p>
            <a:r>
              <a:rPr lang="en-US" sz="2700" b="0" i="0" u="none" strike="noStrike" baseline="0" dirty="0">
                <a:solidFill>
                  <a:srgbClr val="000000"/>
                </a:solidFill>
                <a:latin typeface="Calibri" panose="020F0502020204030204" pitchFamily="34" charset="0"/>
                <a:cs typeface="Calibri" panose="020F0502020204030204" pitchFamily="34" charset="0"/>
              </a:rPr>
              <a:t>Task 5: Half wave rectification with capacitor filter. Apply the capacitor filter to designs in task 2 and task 3. Also study the impact of the capacitance (50 microfarad to 5 </a:t>
            </a:r>
            <a:r>
              <a:rPr lang="en-US" sz="2700" b="0" i="0" u="none" strike="noStrike" baseline="0" dirty="0" err="1">
                <a:solidFill>
                  <a:srgbClr val="000000"/>
                </a:solidFill>
                <a:latin typeface="Calibri" panose="020F0502020204030204" pitchFamily="34" charset="0"/>
                <a:cs typeface="Calibri" panose="020F0502020204030204" pitchFamily="34" charset="0"/>
              </a:rPr>
              <a:t>milifarad</a:t>
            </a:r>
            <a:r>
              <a:rPr lang="en-US" sz="2700" b="0" i="0" u="none" strike="noStrike" baseline="0" dirty="0">
                <a:solidFill>
                  <a:srgbClr val="000000"/>
                </a:solidFill>
                <a:latin typeface="Calibri" panose="020F0502020204030204" pitchFamily="34" charset="0"/>
                <a:cs typeface="Calibri" panose="020F0502020204030204" pitchFamily="34" charset="0"/>
              </a:rPr>
              <a:t>) on the waveforms. . Consider RL=1Kohm</a:t>
            </a:r>
            <a:br>
              <a:rPr lang="en-US" sz="4400" b="0" i="0" u="none" strike="noStrike" baseline="0" dirty="0">
                <a:solidFill>
                  <a:srgbClr val="000000"/>
                </a:solidFill>
                <a:latin typeface="Calibri" panose="020F0502020204030204" pitchFamily="34" charset="0"/>
                <a:cs typeface="Calibri" panose="020F0502020204030204" pitchFamily="34" charset="0"/>
              </a:rPr>
            </a:br>
            <a:r>
              <a:rPr lang="en-US" sz="4400" b="0" i="0" u="none" strike="noStrike" baseline="0" dirty="0">
                <a:solidFill>
                  <a:srgbClr val="000000"/>
                </a:solidFill>
                <a:latin typeface="Calibri" panose="020F0502020204030204" pitchFamily="34" charset="0"/>
                <a:cs typeface="Calibri" panose="020F0502020204030204" pitchFamily="34" charset="0"/>
              </a:rPr>
              <a:t> </a:t>
            </a:r>
            <a:endParaRPr lang="en-IN" dirty="0"/>
          </a:p>
        </p:txBody>
      </p:sp>
      <p:sp>
        <p:nvSpPr>
          <p:cNvPr id="3" name="Content Placeholder 2">
            <a:extLst>
              <a:ext uri="{FF2B5EF4-FFF2-40B4-BE49-F238E27FC236}">
                <a16:creationId xmlns:a16="http://schemas.microsoft.com/office/drawing/2014/main" id="{D4DF462B-387B-4FA2-85F6-5016C02E555C}"/>
              </a:ext>
            </a:extLst>
          </p:cNvPr>
          <p:cNvSpPr>
            <a:spLocks noGrp="1"/>
          </p:cNvSpPr>
          <p:nvPr>
            <p:ph idx="1"/>
          </p:nvPr>
        </p:nvSpPr>
        <p:spPr/>
        <p:txBody>
          <a:bodyPr/>
          <a:lstStyle/>
          <a:p>
            <a:r>
              <a:rPr lang="en-IN" sz="1800" b="0" i="0" u="none" strike="noStrike" baseline="0" dirty="0">
                <a:solidFill>
                  <a:srgbClr val="000000"/>
                </a:solidFill>
                <a:latin typeface="Corbel" panose="020B0503020204020204" pitchFamily="34" charset="0"/>
              </a:rPr>
              <a:t>100 </a:t>
            </a:r>
            <a:r>
              <a:rPr lang="en-IN" sz="1800" b="0" i="0" u="none" strike="noStrike" baseline="0" dirty="0" err="1">
                <a:solidFill>
                  <a:srgbClr val="000000"/>
                </a:solidFill>
                <a:latin typeface="Corbel" panose="020B0503020204020204" pitchFamily="34" charset="0"/>
              </a:rPr>
              <a:t>uf</a:t>
            </a:r>
            <a:r>
              <a:rPr lang="en-IN" sz="1800" b="0" i="0" u="none" strike="noStrike" baseline="0" dirty="0">
                <a:solidFill>
                  <a:srgbClr val="000000"/>
                </a:solidFill>
                <a:latin typeface="Corbel" panose="020B0503020204020204" pitchFamily="34" charset="0"/>
              </a:rPr>
              <a:t>:</a:t>
            </a:r>
          </a:p>
          <a:p>
            <a:endParaRPr lang="en-IN" dirty="0"/>
          </a:p>
        </p:txBody>
      </p:sp>
      <p:pic>
        <p:nvPicPr>
          <p:cNvPr id="5" name="Picture 4">
            <a:extLst>
              <a:ext uri="{FF2B5EF4-FFF2-40B4-BE49-F238E27FC236}">
                <a16:creationId xmlns:a16="http://schemas.microsoft.com/office/drawing/2014/main" id="{B48A7866-9F9E-4588-B296-1A70C91A1E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2155" y="2575165"/>
            <a:ext cx="7094453" cy="3075142"/>
          </a:xfrm>
          <a:prstGeom prst="rect">
            <a:avLst/>
          </a:prstGeom>
        </p:spPr>
      </p:pic>
    </p:spTree>
    <p:extLst>
      <p:ext uri="{BB962C8B-B14F-4D97-AF65-F5344CB8AC3E}">
        <p14:creationId xmlns:p14="http://schemas.microsoft.com/office/powerpoint/2010/main" val="14471053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465B3BD-3FC8-4657-A947-46E4F42542FF}"/>
              </a:ext>
            </a:extLst>
          </p:cNvPr>
          <p:cNvSpPr>
            <a:spLocks noGrp="1"/>
          </p:cNvSpPr>
          <p:nvPr>
            <p:ph idx="1"/>
          </p:nvPr>
        </p:nvSpPr>
        <p:spPr>
          <a:xfrm>
            <a:off x="230819" y="168676"/>
            <a:ext cx="11540971" cy="4030462"/>
          </a:xfrm>
        </p:spPr>
        <p:txBody>
          <a:bodyPr/>
          <a:lstStyle/>
          <a:p>
            <a:pPr marL="0" indent="0">
              <a:buNone/>
            </a:pPr>
            <a:r>
              <a:rPr lang="en-IN" sz="1800" b="0" i="0" u="none" strike="noStrike" baseline="0" dirty="0">
                <a:solidFill>
                  <a:srgbClr val="000000"/>
                </a:solidFill>
                <a:latin typeface="Corbel" panose="020B0503020204020204" pitchFamily="34" charset="0"/>
              </a:rPr>
              <a:t>200 </a:t>
            </a:r>
            <a:r>
              <a:rPr lang="en-IN" sz="1800" b="0" i="0" u="none" strike="noStrike" baseline="0" dirty="0" err="1">
                <a:solidFill>
                  <a:srgbClr val="000000"/>
                </a:solidFill>
                <a:latin typeface="Corbel" panose="020B0503020204020204" pitchFamily="34" charset="0"/>
              </a:rPr>
              <a:t>uf</a:t>
            </a:r>
            <a:r>
              <a:rPr lang="en-IN" sz="1800" b="0" i="0" u="none" strike="noStrike" baseline="0" dirty="0">
                <a:solidFill>
                  <a:srgbClr val="000000"/>
                </a:solidFill>
                <a:latin typeface="Corbel" panose="020B0503020204020204" pitchFamily="34" charset="0"/>
              </a:rPr>
              <a:t>:                                                                                                                                         200 </a:t>
            </a:r>
            <a:r>
              <a:rPr lang="en-IN" sz="1800" b="0" i="0" u="none" strike="noStrike" baseline="0" dirty="0" err="1">
                <a:solidFill>
                  <a:srgbClr val="000000"/>
                </a:solidFill>
                <a:latin typeface="Corbel" panose="020B0503020204020204" pitchFamily="34" charset="0"/>
              </a:rPr>
              <a:t>ufreverse</a:t>
            </a:r>
            <a:r>
              <a:rPr lang="en-IN" sz="1800" b="0" i="0" u="none" strike="noStrike" baseline="0" dirty="0">
                <a:solidFill>
                  <a:srgbClr val="000000"/>
                </a:solidFill>
                <a:latin typeface="Corbel" panose="020B0503020204020204" pitchFamily="34" charset="0"/>
              </a:rPr>
              <a:t> bias :</a:t>
            </a:r>
          </a:p>
          <a:p>
            <a:endParaRPr lang="en-IN" sz="1800" dirty="0">
              <a:solidFill>
                <a:srgbClr val="000000"/>
              </a:solidFill>
              <a:latin typeface="Corbel" panose="020B0503020204020204" pitchFamily="34" charset="0"/>
            </a:endParaRPr>
          </a:p>
          <a:p>
            <a:endParaRPr lang="en-IN" sz="1800" dirty="0">
              <a:solidFill>
                <a:srgbClr val="000000"/>
              </a:solidFill>
              <a:latin typeface="Corbel" panose="020B0503020204020204" pitchFamily="34" charset="0"/>
            </a:endParaRPr>
          </a:p>
          <a:p>
            <a:endParaRPr lang="en-IN" sz="1800" dirty="0">
              <a:solidFill>
                <a:srgbClr val="000000"/>
              </a:solidFill>
              <a:latin typeface="Corbel" panose="020B0503020204020204" pitchFamily="34" charset="0"/>
            </a:endParaRPr>
          </a:p>
          <a:p>
            <a:endParaRPr lang="en-IN" sz="1800" dirty="0">
              <a:solidFill>
                <a:srgbClr val="000000"/>
              </a:solidFill>
              <a:latin typeface="Corbel" panose="020B0503020204020204" pitchFamily="34" charset="0"/>
            </a:endParaRPr>
          </a:p>
          <a:p>
            <a:endParaRPr lang="en-IN" sz="1800" dirty="0">
              <a:solidFill>
                <a:srgbClr val="000000"/>
              </a:solidFill>
              <a:latin typeface="Corbel" panose="020B0503020204020204" pitchFamily="34" charset="0"/>
            </a:endParaRPr>
          </a:p>
          <a:p>
            <a:endParaRPr lang="en-IN" sz="1800" dirty="0">
              <a:solidFill>
                <a:srgbClr val="000000"/>
              </a:solidFill>
              <a:latin typeface="Corbel" panose="020B0503020204020204" pitchFamily="34" charset="0"/>
            </a:endParaRPr>
          </a:p>
          <a:p>
            <a:endParaRPr lang="en-IN" sz="1800" dirty="0">
              <a:solidFill>
                <a:srgbClr val="000000"/>
              </a:solidFill>
              <a:latin typeface="Corbel" panose="020B0503020204020204" pitchFamily="34" charset="0"/>
            </a:endParaRPr>
          </a:p>
          <a:p>
            <a:pPr marL="0" indent="0">
              <a:buNone/>
            </a:pPr>
            <a:r>
              <a:rPr lang="en-IN" sz="1800" dirty="0">
                <a:solidFill>
                  <a:srgbClr val="000000"/>
                </a:solidFill>
                <a:latin typeface="Corbel" panose="020B0503020204020204" pitchFamily="34" charset="0"/>
              </a:rPr>
              <a:t>                            </a:t>
            </a:r>
            <a:r>
              <a:rPr lang="en-IN" sz="1800" b="0" i="0" u="none" strike="noStrike" baseline="0" dirty="0">
                <a:latin typeface="Corbel" panose="020B0503020204020204" pitchFamily="34" charset="0"/>
              </a:rPr>
              <a:t> 500 </a:t>
            </a:r>
            <a:r>
              <a:rPr lang="en-IN" sz="1800" b="0" i="0" u="none" strike="noStrike" baseline="0" dirty="0" err="1">
                <a:latin typeface="Corbel" panose="020B0503020204020204" pitchFamily="34" charset="0"/>
              </a:rPr>
              <a:t>uf</a:t>
            </a:r>
            <a:r>
              <a:rPr lang="en-IN" sz="1800" b="0" i="0" u="none" strike="noStrike" baseline="0" dirty="0">
                <a:latin typeface="Corbel" panose="020B0503020204020204" pitchFamily="34" charset="0"/>
              </a:rPr>
              <a:t>:                                                                                                                                           50 </a:t>
            </a:r>
            <a:r>
              <a:rPr lang="en-IN" sz="1800" b="0" i="0" u="none" strike="noStrike" baseline="0" dirty="0" err="1">
                <a:latin typeface="Corbel" panose="020B0503020204020204" pitchFamily="34" charset="0"/>
              </a:rPr>
              <a:t>ufreverse</a:t>
            </a:r>
            <a:r>
              <a:rPr lang="en-IN" sz="1800" b="0" i="0" u="none" strike="noStrike" baseline="0" dirty="0">
                <a:latin typeface="Corbel" panose="020B0503020204020204" pitchFamily="34" charset="0"/>
              </a:rPr>
              <a:t> bias : </a:t>
            </a:r>
            <a:endParaRPr lang="en-IN" dirty="0"/>
          </a:p>
        </p:txBody>
      </p:sp>
      <p:pic>
        <p:nvPicPr>
          <p:cNvPr id="5" name="Picture 4">
            <a:extLst>
              <a:ext uri="{FF2B5EF4-FFF2-40B4-BE49-F238E27FC236}">
                <a16:creationId xmlns:a16="http://schemas.microsoft.com/office/drawing/2014/main" id="{6A462F2E-5C20-4D01-BA1E-A57A87397E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4723" y="852668"/>
            <a:ext cx="4857807" cy="2181994"/>
          </a:xfrm>
          <a:prstGeom prst="rect">
            <a:avLst/>
          </a:prstGeom>
        </p:spPr>
      </p:pic>
      <p:pic>
        <p:nvPicPr>
          <p:cNvPr id="7" name="Picture 6">
            <a:extLst>
              <a:ext uri="{FF2B5EF4-FFF2-40B4-BE49-F238E27FC236}">
                <a16:creationId xmlns:a16="http://schemas.microsoft.com/office/drawing/2014/main" id="{E3841A72-28CB-42D0-94F4-F1E0D5889C4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4723" y="4029373"/>
            <a:ext cx="5193437" cy="2487494"/>
          </a:xfrm>
          <a:prstGeom prst="rect">
            <a:avLst/>
          </a:prstGeom>
        </p:spPr>
      </p:pic>
      <p:pic>
        <p:nvPicPr>
          <p:cNvPr id="11" name="Picture 10">
            <a:extLst>
              <a:ext uri="{FF2B5EF4-FFF2-40B4-BE49-F238E27FC236}">
                <a16:creationId xmlns:a16="http://schemas.microsoft.com/office/drawing/2014/main" id="{72E7FEF1-3809-4582-A793-0D23BB359C3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71010" y="783928"/>
            <a:ext cx="5606267" cy="2402066"/>
          </a:xfrm>
          <a:prstGeom prst="rect">
            <a:avLst/>
          </a:prstGeom>
        </p:spPr>
      </p:pic>
      <p:pic>
        <p:nvPicPr>
          <p:cNvPr id="13" name="Picture 12">
            <a:extLst>
              <a:ext uri="{FF2B5EF4-FFF2-40B4-BE49-F238E27FC236}">
                <a16:creationId xmlns:a16="http://schemas.microsoft.com/office/drawing/2014/main" id="{AC3F4F11-C2D7-43D9-BC26-9212D12456B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81987" y="4029373"/>
            <a:ext cx="5395290" cy="2309284"/>
          </a:xfrm>
          <a:prstGeom prst="rect">
            <a:avLst/>
          </a:prstGeom>
        </p:spPr>
      </p:pic>
    </p:spTree>
    <p:extLst>
      <p:ext uri="{BB962C8B-B14F-4D97-AF65-F5344CB8AC3E}">
        <p14:creationId xmlns:p14="http://schemas.microsoft.com/office/powerpoint/2010/main" val="32997538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0ADCBD-C2E7-459D-B455-FAC1ACE4ECAF}"/>
              </a:ext>
            </a:extLst>
          </p:cNvPr>
          <p:cNvSpPr>
            <a:spLocks noGrp="1"/>
          </p:cNvSpPr>
          <p:nvPr>
            <p:ph type="title"/>
          </p:nvPr>
        </p:nvSpPr>
        <p:spPr>
          <a:xfrm>
            <a:off x="838200" y="365125"/>
            <a:ext cx="10409808" cy="504887"/>
          </a:xfrm>
        </p:spPr>
        <p:txBody>
          <a:bodyPr>
            <a:noAutofit/>
          </a:bodyPr>
          <a:lstStyle/>
          <a:p>
            <a:r>
              <a:rPr lang="en-US" sz="3600" b="0" i="0" u="none" strike="noStrike" baseline="0" dirty="0">
                <a:solidFill>
                  <a:srgbClr val="000000"/>
                </a:solidFill>
                <a:latin typeface="Calibri" panose="020F0502020204030204" pitchFamily="34" charset="0"/>
                <a:cs typeface="Calibri" panose="020F0502020204030204" pitchFamily="34" charset="0"/>
              </a:rPr>
              <a:t>Task: 6 Understand the concept of clippers.</a:t>
            </a:r>
            <a:endParaRPr lang="en-IN" sz="3600"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D0983F60-639D-4051-8D2F-53FD0FE779BC}"/>
              </a:ext>
            </a:extLst>
          </p:cNvPr>
          <p:cNvSpPr>
            <a:spLocks noGrp="1"/>
          </p:cNvSpPr>
          <p:nvPr>
            <p:ph idx="1"/>
          </p:nvPr>
        </p:nvSpPr>
        <p:spPr>
          <a:xfrm>
            <a:off x="594804" y="1411549"/>
            <a:ext cx="10830758" cy="5081325"/>
          </a:xfrm>
        </p:spPr>
        <p:txBody>
          <a:bodyPr>
            <a:normAutofit lnSpcReduction="10000"/>
          </a:bodyPr>
          <a:lstStyle/>
          <a:p>
            <a:r>
              <a:rPr lang="en-US" sz="3200" b="0" i="0" u="none" strike="noStrike" baseline="0" dirty="0">
                <a:solidFill>
                  <a:srgbClr val="000000"/>
                </a:solidFill>
                <a:latin typeface="Corbel" panose="020B0503020204020204" pitchFamily="34" charset="0"/>
              </a:rPr>
              <a:t>Clippers can be broadly classified into two basic types of circuits. They are: series clippers and shunt or parallel clippers. Series clipper circuit contains a power diode in series with the load connected at the end of the circuit. The shunt clipper contains a diode in parallel with the resistive load.</a:t>
            </a:r>
          </a:p>
          <a:p>
            <a:r>
              <a:rPr lang="en-US" sz="3200" b="0" i="0" u="none" strike="noStrike" baseline="0" dirty="0">
                <a:solidFill>
                  <a:srgbClr val="000000"/>
                </a:solidFill>
                <a:latin typeface="Corbel" panose="020B0503020204020204" pitchFamily="34" charset="0"/>
              </a:rPr>
              <a:t>The half –wave rectifier circuit is similar to a series clipper circuit. If the diode in series clipper circuit is in forward bias condition, the output waveform at the load follows the input waveform. When the diode is in reverse bias and it is unable to conduct current, the output of the circuit is nearly zero volts.</a:t>
            </a:r>
          </a:p>
          <a:p>
            <a:endParaRPr lang="en-IN" dirty="0"/>
          </a:p>
        </p:txBody>
      </p:sp>
    </p:spTree>
    <p:extLst>
      <p:ext uri="{BB962C8B-B14F-4D97-AF65-F5344CB8AC3E}">
        <p14:creationId xmlns:p14="http://schemas.microsoft.com/office/powerpoint/2010/main" val="1190767396"/>
      </p:ext>
    </p:extLst>
  </p:cSld>
  <p:clrMapOvr>
    <a:masterClrMapping/>
  </p:clrMapOvr>
</p:sld>
</file>

<file path=ppt/theme/theme1.xml><?xml version="1.0" encoding="utf-8"?>
<a:theme xmlns:a="http://schemas.openxmlformats.org/drawingml/2006/main" name="Slice">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162000"/>
                <a:satMod val="200000"/>
                <a:lumMod val="124000"/>
              </a:schemeClr>
            </a:gs>
            <a:gs pos="100000">
              <a:schemeClr val="phClr">
                <a:shade val="96000"/>
                <a:hueMod val="88000"/>
                <a:satMod val="220000"/>
                <a:lumMod val="82000"/>
              </a:schemeClr>
            </a:gs>
          </a:gsLst>
          <a:lin ang="6120000" scaled="1"/>
        </a:gradFill>
        <a:gradFill rotWithShape="1">
          <a:gsLst>
            <a:gs pos="0">
              <a:schemeClr val="phClr">
                <a:tint val="97000"/>
                <a:hueMod val="142000"/>
                <a:satMod val="200000"/>
                <a:lumMod val="118000"/>
              </a:schemeClr>
            </a:gs>
            <a:gs pos="100000">
              <a:schemeClr val="phClr">
                <a:shade val="92000"/>
                <a:hueMod val="22000"/>
                <a:satMod val="220000"/>
                <a:lumMod val="62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282EB108-EDE6-4B8E-957B-D4A69BF580EA}"/>
    </a:ext>
  </a:extLst>
</a:theme>
</file>

<file path=docProps/app.xml><?xml version="1.0" encoding="utf-8"?>
<Properties xmlns="http://schemas.openxmlformats.org/officeDocument/2006/extended-properties" xmlns:vt="http://schemas.openxmlformats.org/officeDocument/2006/docPropsVTypes">
  <Template>Slice</Template>
  <TotalTime>112</TotalTime>
  <Words>778</Words>
  <Application>Microsoft Office PowerPoint</Application>
  <PresentationFormat>Widescreen</PresentationFormat>
  <Paragraphs>39</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Calibri</vt:lpstr>
      <vt:lpstr>Century Gothic</vt:lpstr>
      <vt:lpstr>Consolas</vt:lpstr>
      <vt:lpstr>Corbel</vt:lpstr>
      <vt:lpstr>Wingdings 3</vt:lpstr>
      <vt:lpstr>Slice</vt:lpstr>
      <vt:lpstr>                              Physics</vt:lpstr>
      <vt:lpstr>Task 1: Use of function generator and oscilloscope. </vt:lpstr>
      <vt:lpstr>Task 2: Rectify the input sinusoidal voltage by removing the negative cycles. Consider RL=100ohm</vt:lpstr>
      <vt:lpstr>Task 3: Rectify the input sinusoidal voltage by removing the positive cycles.</vt:lpstr>
      <vt:lpstr>TASK 4: Implementation of full wave rectification. Consider the supply voltage amplitude 10 ; frequency 50Hz. Consider RL=1Kohm</vt:lpstr>
      <vt:lpstr>Task 5: Half wave rectification with capacitor filter. Apply the capacitor filter to designs in task 2 and task 3. Also study the impact of the capacitance (50 microfarad to 5 milifarad) on the waveforms. . Consider RL=1Kohm  </vt:lpstr>
      <vt:lpstr>Task 5: Half wave rectification with capacitor filter. Apply the capacitor filter to designs in task 2 and task 3. Also study the impact of the capacitance (50 microfarad to 5 milifarad) on the waveforms. . Consider RL=1Kohm  </vt:lpstr>
      <vt:lpstr>PowerPoint Presentation</vt:lpstr>
      <vt:lpstr>Task: 6 Understand the concept of clippers.</vt:lpstr>
      <vt:lpstr>Task: 7 What is the expected output of this circuit? Simulate the same. Consider series resistance value 10 ohms, load resistance value 100 ohm. Consider the following Supply specifications: 10 V, 50Hz, 0 DC bias.</vt:lpstr>
      <vt:lpstr>Task 8: Reverse the polarity of the diode. What is the expected output? Simulate the same .Consider series resistance value 10 ohms, load resistance value 100 ohm. Consider the following Supply specifications: 10 V, 50Hz, 0 DC bias.</vt:lpstr>
      <vt:lpstr>Task 9: What is the expected output of the following circuit-Shunt Positive Clipper with Positive Shunt Bias Voltage?</vt:lpstr>
      <vt:lpstr>Task 10: What is the expected output of the following circuit-Shunt Positive Clipper with negative Shunt Bias Voltage? Simulate the same. Consider series resistance value 10 ohms,load resistance value 100 ohm. Consider the following Supply specifications: 10 V, 50Hz, 0 DC bias. DC Reference voltage value is 3V DC.</vt:lpstr>
      <vt:lpstr>Task 11: What is the expected output of the following circuit-Shunt negative Clipper with Positive Shunt Bias Voltage? Simulate the same. Consider series resistance value 10 ohms, load resistance value 100 ohm. Consider the following Supply specifications: 10 V, 50Hz, 0 DC bias. DC Reference voltage value is 3V DC.</vt:lpstr>
      <vt:lpstr>Task 12: What is the expected output of the following circuit? Simulate the same. Consider series resistance value 10 ohms, load resistance value 100 ohm. Consider the following Supply specifications: 10 V, 50Hz, 0 DC bias. DC Reference voltage value VDC1=1V DC,VDC2=2V DC</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Physics</dc:title>
  <dc:creator>KRUPALI SUTHAR</dc:creator>
  <cp:lastModifiedBy>KRUPALI SUTHAR</cp:lastModifiedBy>
  <cp:revision>6</cp:revision>
  <dcterms:created xsi:type="dcterms:W3CDTF">2021-03-24T09:47:32Z</dcterms:created>
  <dcterms:modified xsi:type="dcterms:W3CDTF">2021-03-24T11:40:20Z</dcterms:modified>
</cp:coreProperties>
</file>