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Average Length of Employment(Years)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Gender Distribution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Headquarters va Remote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Change in Employee Number(2000-2020)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Employees By State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Race Distribution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Age Group Distribution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Age Distribution by Gender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Gender Distribution by Department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a6dffb81-40bb-43c7-bc37-7081cc26ae84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f03ec5255000480a" /><Relationship Type="http://schemas.openxmlformats.org/officeDocument/2006/relationships/slideLayout" Target="/ppt/slideLayouts/slideLayout8.xml" Id="Rffffab07b7414b0e" /><Relationship Type="http://schemas.openxmlformats.org/officeDocument/2006/relationships/hyperlink" Target="https://app.powerbi.com/groups/me/reports/a6dffb81-40bb-43c7-bc37-7081cc26ae84/?pbi_source=PowerPoint" TargetMode="External" Id="RelId0" /><Relationship Type="http://schemas.openxmlformats.org/officeDocument/2006/relationships/image" Target="/ppt/media/image4.png" Id="imgId17027921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67051858b8ac49f2" /><Relationship Type="http://schemas.openxmlformats.org/officeDocument/2006/relationships/slideLayout" Target="/ppt/slideLayouts/slideLayout8.xml" Id="R04e91d28b7a74d04" /><Relationship Type="http://schemas.openxmlformats.org/officeDocument/2006/relationships/hyperlink" Target="https://app.powerbi.com/groups/me/reports/a6dffb81-40bb-43c7-bc37-7081cc26ae84/?pbi_source=PowerPoint" TargetMode="External" Id="RelId1" /><Relationship Type="http://schemas.openxmlformats.org/officeDocument/2006/relationships/image" Target="/ppt/media/image5.png" Id="imgId17027922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HR Employee Report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5/22/2023 4:55:02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5/22/2023 4:51:30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Average Length of Employment(Years) ,Gender Distribution ,Headquarters va Remote ,Change in Employee Number(2000-2020) ,Employees By State ,Race Distribution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702792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Age Group Distribution ,Age Distribution by Gender ,tableEx ,Gender Distribution by Department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702792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2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