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5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3/9/2021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3/9/2021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3/9/2021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3/9/2021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3/9/2021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3/9/2021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3/9/2021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3/9/2021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3/9/2021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3/9/2021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3/9/2021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3/9/2021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3/9/2021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3/9/2021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ADARSH GUPTA</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66</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ADARSH GUPTA</cp:lastModifiedBy>
  <cp:revision>6</cp:revision>
  <dcterms:created xsi:type="dcterms:W3CDTF">2020-01-05T08:05:09Z</dcterms:created>
  <dcterms:modified xsi:type="dcterms:W3CDTF">2021-03-09T14:21:09Z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