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darsh342/adarsh_keylogger_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29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K.ADARSH BABU</a:t>
            </a:r>
            <a:endParaRPr spc="15" dirty="0"/>
          </a:p>
        </p:txBody>
      </p:sp>
      <p:sp>
        <p:nvSpPr>
          <p:cNvPr id="8" name="object 8"/>
          <p:cNvSpPr txBox="1"/>
          <p:nvPr/>
        </p:nvSpPr>
        <p:spPr>
          <a:xfrm>
            <a:off x="6484620" y="2821622"/>
            <a:ext cx="3345180"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Introduction to Keylogger and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809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6F38C876-265E-E644-842B-A1A405558C83}"/>
              </a:ext>
            </a:extLst>
          </p:cNvPr>
          <p:cNvSpPr txBox="1"/>
          <p:nvPr/>
        </p:nvSpPr>
        <p:spPr>
          <a:xfrm>
            <a:off x="752475" y="1524000"/>
            <a:ext cx="9077325" cy="2308324"/>
          </a:xfrm>
          <a:prstGeom prst="rect">
            <a:avLst/>
          </a:prstGeom>
          <a:noFill/>
        </p:spPr>
        <p:txBody>
          <a:bodyPr wrap="square">
            <a:spAutoFit/>
          </a:bodyPr>
          <a:lstStyle/>
          <a:p>
            <a:r>
              <a:rPr lang="en-US" sz="3600" dirty="0"/>
              <a:t>The best way to protect your devices from keylogging is to use a high-quality antivirus or firewall. You can also take other precautions to make an infection less likely.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76BC-3EB8-43A8-B4F7-ED9337ED1057}"/>
              </a:ext>
            </a:extLst>
          </p:cNvPr>
          <p:cNvSpPr>
            <a:spLocks noGrp="1"/>
          </p:cNvSpPr>
          <p:nvPr>
            <p:ph type="title"/>
          </p:nvPr>
        </p:nvSpPr>
        <p:spPr/>
        <p:txBody>
          <a:bodyPr/>
          <a:lstStyle/>
          <a:p>
            <a:r>
              <a:rPr lang="en-US" dirty="0"/>
              <a:t>PROJECT LINK :-</a:t>
            </a:r>
            <a:endParaRPr lang="en-IN" dirty="0"/>
          </a:p>
        </p:txBody>
      </p:sp>
      <p:sp>
        <p:nvSpPr>
          <p:cNvPr id="6" name="TextBox 5">
            <a:extLst>
              <a:ext uri="{FF2B5EF4-FFF2-40B4-BE49-F238E27FC236}">
                <a16:creationId xmlns:a16="http://schemas.microsoft.com/office/drawing/2014/main" id="{25DE4E74-BE54-20BC-F3CA-A5C35F512909}"/>
              </a:ext>
            </a:extLst>
          </p:cNvPr>
          <p:cNvSpPr txBox="1"/>
          <p:nvPr/>
        </p:nvSpPr>
        <p:spPr>
          <a:xfrm>
            <a:off x="755332" y="2133600"/>
            <a:ext cx="8991600" cy="523220"/>
          </a:xfrm>
          <a:prstGeom prst="rect">
            <a:avLst/>
          </a:prstGeom>
          <a:noFill/>
        </p:spPr>
        <p:txBody>
          <a:bodyPr wrap="square">
            <a:spAutoFit/>
          </a:bodyPr>
          <a:lstStyle/>
          <a:p>
            <a:r>
              <a:rPr lang="en-IN" sz="2800" dirty="0">
                <a:hlinkClick r:id="rId2"/>
              </a:rPr>
              <a:t>https://github.com/adarsh342/adarsh_keylogger_project.git</a:t>
            </a:r>
            <a:endParaRPr lang="en-IN" sz="2800" dirty="0"/>
          </a:p>
        </p:txBody>
      </p:sp>
      <p:sp>
        <p:nvSpPr>
          <p:cNvPr id="7" name="object 3">
            <a:extLst>
              <a:ext uri="{FF2B5EF4-FFF2-40B4-BE49-F238E27FC236}">
                <a16:creationId xmlns:a16="http://schemas.microsoft.com/office/drawing/2014/main" id="{735B25AD-05D9-486F-5D06-E80FB3C34854}"/>
              </a:ext>
            </a:extLst>
          </p:cNvPr>
          <p:cNvSpPr/>
          <p:nvPr/>
        </p:nvSpPr>
        <p:spPr>
          <a:xfrm>
            <a:off x="304800" y="2232630"/>
            <a:ext cx="304800" cy="28197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8024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5954" cy="2555828"/>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spc="25" dirty="0"/>
              <a:t>Software Keyloggers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79E1CA5-84A9-F6FF-E2EC-D729C07058F2}"/>
              </a:ext>
            </a:extLst>
          </p:cNvPr>
          <p:cNvSpPr txBox="1"/>
          <p:nvPr/>
        </p:nvSpPr>
        <p:spPr>
          <a:xfrm>
            <a:off x="1214758" y="1456521"/>
            <a:ext cx="8888509" cy="2708434"/>
          </a:xfrm>
          <a:prstGeom prst="rect">
            <a:avLst/>
          </a:prstGeom>
          <a:noFill/>
        </p:spPr>
        <p:txBody>
          <a:bodyPr wrap="square">
            <a:spAutoFit/>
          </a:bodyPr>
          <a:lstStyle/>
          <a:p>
            <a:r>
              <a:rPr lang="en-US" sz="4250" dirty="0"/>
              <a:t>The main agenda is to protect our devices from keylogging and how a high-quality antivirus or firewall should protects our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1579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F6047FA-9BE2-F58A-4D49-EC70005F45CA}"/>
              </a:ext>
            </a:extLst>
          </p:cNvPr>
          <p:cNvSpPr txBox="1"/>
          <p:nvPr/>
        </p:nvSpPr>
        <p:spPr>
          <a:xfrm>
            <a:off x="906379" y="1492467"/>
            <a:ext cx="75041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98D48EF-F28B-C351-FC81-6432E6E6F087}"/>
              </a:ext>
            </a:extLst>
          </p:cNvPr>
          <p:cNvSpPr txBox="1"/>
          <p:nvPr/>
        </p:nvSpPr>
        <p:spPr>
          <a:xfrm>
            <a:off x="914400" y="1752600"/>
            <a:ext cx="7924800" cy="2246769"/>
          </a:xfrm>
          <a:prstGeom prst="rect">
            <a:avLst/>
          </a:prstGeom>
          <a:noFill/>
        </p:spPr>
        <p:txBody>
          <a:bodyPr wrap="square">
            <a:spAutoFit/>
          </a:bodyPr>
          <a:lstStyle/>
          <a:p>
            <a:r>
              <a:rPr lang="en-US" sz="2800" dirty="0"/>
              <a:t>The keylogger is able to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48498"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66C1518-7E0A-A37D-6540-EFF2CBD895DF}"/>
              </a:ext>
            </a:extLst>
          </p:cNvPr>
          <p:cNvSpPr txBox="1"/>
          <p:nvPr/>
        </p:nvSpPr>
        <p:spPr>
          <a:xfrm>
            <a:off x="739775" y="1806857"/>
            <a:ext cx="9318625" cy="3170099"/>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highlight>
                  <a:srgbClr val="FFFFFF"/>
                </a:highlight>
                <a:latin typeface="neue-haas-grotesk-display"/>
              </a:rPr>
              <a:t>Keyloggers</a:t>
            </a:r>
            <a:r>
              <a:rPr lang="en-US" sz="20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285750" indent="-285750">
              <a:buFont typeface="Arial" panose="020B0604020202020204" pitchFamily="34" charset="0"/>
              <a:buChar char="•"/>
            </a:pPr>
            <a:endParaRPr lang="en-US" sz="2000" dirty="0">
              <a:solidFill>
                <a:srgbClr val="000000"/>
              </a:solidFill>
              <a:highlight>
                <a:srgbClr val="FFFFFF"/>
              </a:highlight>
              <a:latin typeface="neue-haas-grotesk-display"/>
            </a:endParaRPr>
          </a:p>
          <a:p>
            <a:pPr marL="285750" indent="-285750">
              <a:buFont typeface="Arial" panose="020B0604020202020204" pitchFamily="34" charset="0"/>
              <a:buChar char="•"/>
            </a:pPr>
            <a:r>
              <a:rPr lang="en-US" sz="2000" b="1" dirty="0"/>
              <a:t>Parents</a:t>
            </a:r>
            <a:r>
              <a:rPr lang="en-US" sz="2000" dirty="0"/>
              <a:t>: Keyloggers can be used to monitor children’s online activities and screen time.</a:t>
            </a:r>
          </a:p>
          <a:p>
            <a:endParaRPr lang="en-US" sz="2000" dirty="0"/>
          </a:p>
          <a:p>
            <a:pPr marL="285750" indent="-285750">
              <a:buFont typeface="Arial" panose="020B0604020202020204" pitchFamily="34" charset="0"/>
              <a:buChar char="•"/>
            </a:pPr>
            <a:r>
              <a:rPr lang="en-US" sz="2000" b="1" dirty="0"/>
              <a:t>Employers</a:t>
            </a:r>
            <a:r>
              <a:rPr lang="en-US" sz="2000" dirty="0"/>
              <a:t>: Keyloggers can be used to monitor employee productivity and prevent misuse of company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6409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65944" y="16827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CB17287-8F9C-CB67-8176-07534F84F988}"/>
              </a:ext>
            </a:extLst>
          </p:cNvPr>
          <p:cNvSpPr txBox="1"/>
          <p:nvPr/>
        </p:nvSpPr>
        <p:spPr>
          <a:xfrm>
            <a:off x="2657475" y="1476375"/>
            <a:ext cx="7000875" cy="4524315"/>
          </a:xfrm>
          <a:prstGeom prst="rect">
            <a:avLst/>
          </a:prstGeom>
          <a:noFill/>
        </p:spPr>
        <p:txBody>
          <a:bodyPr wrap="square">
            <a:spAutoFit/>
          </a:bodyPr>
          <a:lstStyle/>
          <a:p>
            <a:pPr marL="285750" indent="-285750">
              <a:buFont typeface="Arial" panose="020B0604020202020204" pitchFamily="34" charset="0"/>
              <a:buChar char="•"/>
            </a:pPr>
            <a:r>
              <a:rPr lang="en-US" sz="2400" dirty="0"/>
              <a:t>Keyloggers are many hackers and script kiddie’s favorite tools. Keylogging is a method that was first imagined back in the year 1983.</a:t>
            </a:r>
          </a:p>
          <a:p>
            <a:pPr marL="285750" indent="-285750">
              <a:buFont typeface="Arial" panose="020B0604020202020204" pitchFamily="34" charset="0"/>
              <a:buChar char="•"/>
            </a:pPr>
            <a:r>
              <a:rPr lang="en-US" sz="2400" dirty="0"/>
              <a:t>Around then, the utilization of this product was uncommon and just the top examination organizations and spies could get their hands on it, yet today,</a:t>
            </a:r>
          </a:p>
          <a:p>
            <a:pPr marL="285750" indent="-285750">
              <a:buFont typeface="Arial" panose="020B0604020202020204" pitchFamily="34" charset="0"/>
              <a:buChar char="•"/>
            </a:pPr>
            <a:r>
              <a:rPr lang="en-US" sz="2400" dirty="0"/>
              <a:t>it is a typical element offered by most government operative applications like </a:t>
            </a:r>
            <a:r>
              <a:rPr lang="en-US" sz="2400" dirty="0" err="1"/>
              <a:t>TheOneSpy</a:t>
            </a:r>
            <a:r>
              <a:rPr lang="en-US" sz="2400" dirty="0"/>
              <a:t>.</a:t>
            </a:r>
          </a:p>
          <a:p>
            <a:pPr marL="285750" indent="-285750">
              <a:buFont typeface="Arial" panose="020B0604020202020204" pitchFamily="34" charset="0"/>
              <a:buChar char="•"/>
            </a:pPr>
            <a:r>
              <a:rPr lang="en-US" sz="2400" dirty="0"/>
              <a:t>Individuals use it as an opportunity to guarantee the assurance of their families, organizations, and the ones they care about.</a:t>
            </a:r>
            <a:endParaRPr lang="en-IN" sz="2400" dirty="0"/>
          </a:p>
        </p:txBody>
      </p:sp>
    </p:spTree>
    <p:extLst>
      <p:ext uri="{BB962C8B-B14F-4D97-AF65-F5344CB8AC3E}">
        <p14:creationId xmlns:p14="http://schemas.microsoft.com/office/powerpoint/2010/main" val="35330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62126"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E7555E36-3B37-6B7B-B593-2DA73C8595EA}"/>
              </a:ext>
            </a:extLst>
          </p:cNvPr>
          <p:cNvSpPr txBox="1"/>
          <p:nvPr/>
        </p:nvSpPr>
        <p:spPr>
          <a:xfrm>
            <a:off x="2247525" y="1843839"/>
            <a:ext cx="7392151" cy="4154984"/>
          </a:xfrm>
          <a:prstGeom prst="rect">
            <a:avLst/>
          </a:prstGeom>
          <a:noFill/>
        </p:spPr>
        <p:txBody>
          <a:bodyPr wrap="square">
            <a:spAutoFit/>
          </a:bodyPr>
          <a:lstStyle/>
          <a:p>
            <a:r>
              <a:rPr lang="en-US" sz="2400" dirty="0"/>
              <a:t>A keylogger is a type of surveillance technology used to monitor and record each keystroke typed on a specific computer's keyboard. In this tutorial, you will learn how to write a keylogger in Python.</a:t>
            </a:r>
          </a:p>
          <a:p>
            <a:r>
              <a:rPr lang="en-US" sz="2400"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10600" y="5450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9288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4"/>
            <a:ext cx="9090024" cy="4752583"/>
          </a:xfrm>
          <a:prstGeom prst="rect">
            <a:avLst/>
          </a:prstGeom>
        </p:spPr>
        <p:txBody>
          <a:bodyPr vert="horz" wrap="square" lIns="0" tIns="12700" rIns="0" bIns="0" rtlCol="0">
            <a:spAutoFit/>
          </a:bodyPr>
          <a:lstStyle/>
          <a:p>
            <a:r>
              <a:rPr lang="en-US" sz="22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657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HelveticaNeue Regular</vt:lpstr>
      <vt:lpstr>neue-haas-grotesk-display</vt:lpstr>
      <vt:lpstr>Trebuchet MS</vt:lpstr>
      <vt:lpstr>Office Theme</vt:lpstr>
      <vt:lpstr>K.ADARSH BABU</vt:lpstr>
      <vt:lpstr>PROJECT TITLE  Software Keyloggers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ADARSH BABU KONGA</dc:creator>
  <cp:lastModifiedBy>ADARSH BABU KONGA</cp:lastModifiedBy>
  <cp:revision>4</cp:revision>
  <dcterms:created xsi:type="dcterms:W3CDTF">2024-06-03T05:48:59Z</dcterms:created>
  <dcterms:modified xsi:type="dcterms:W3CDTF">2024-06-13T09:23:40Z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