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7"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329426" cy="509114"/>
          </a:xfrm>
          <a:prstGeom prst="rect">
            <a:avLst/>
          </a:prstGeom>
        </p:spPr>
        <p:txBody>
          <a:bodyPr vert="horz" wrap="square" lIns="0" tIns="16510" rIns="0" bIns="0" rtlCol="0">
            <a:spAutoFit/>
          </a:bodyPr>
          <a:lstStyle/>
          <a:p>
            <a:pPr marL="3213735">
              <a:lnSpc>
                <a:spcPct val="100000"/>
              </a:lnSpc>
              <a:spcBef>
                <a:spcPts val="130"/>
              </a:spcBef>
            </a:pPr>
            <a:r>
              <a:rPr lang="en-IN" spc="15" dirty="0"/>
              <a:t>K.ADARSH BABU</a:t>
            </a:r>
            <a:endParaRPr spc="15" dirty="0"/>
          </a:p>
        </p:txBody>
      </p:sp>
      <p:sp>
        <p:nvSpPr>
          <p:cNvPr id="8" name="object 8"/>
          <p:cNvSpPr txBox="1"/>
          <p:nvPr/>
        </p:nvSpPr>
        <p:spPr>
          <a:xfrm>
            <a:off x="6484620" y="2821622"/>
            <a:ext cx="3345180" cy="751488"/>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2D936B"/>
                </a:solidFill>
                <a:latin typeface="Trebuchet MS"/>
                <a:cs typeface="Trebuchet MS"/>
              </a:rPr>
              <a:t>Introduction to Keylogger and Security</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418097"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2" name="TextBox 11">
            <a:extLst>
              <a:ext uri="{FF2B5EF4-FFF2-40B4-BE49-F238E27FC236}">
                <a16:creationId xmlns:a16="http://schemas.microsoft.com/office/drawing/2014/main" id="{6F38C876-265E-E644-842B-A1A405558C83}"/>
              </a:ext>
            </a:extLst>
          </p:cNvPr>
          <p:cNvSpPr txBox="1"/>
          <p:nvPr/>
        </p:nvSpPr>
        <p:spPr>
          <a:xfrm>
            <a:off x="752475" y="1524000"/>
            <a:ext cx="9077325" cy="2308324"/>
          </a:xfrm>
          <a:prstGeom prst="rect">
            <a:avLst/>
          </a:prstGeom>
          <a:noFill/>
        </p:spPr>
        <p:txBody>
          <a:bodyPr wrap="square">
            <a:spAutoFit/>
          </a:bodyPr>
          <a:lstStyle/>
          <a:p>
            <a:r>
              <a:rPr lang="en-US" sz="3600" dirty="0"/>
              <a:t>The best way to protect your devices from keylogging is to use a high-quality antivirus or firewall. You can also take other precautions to make an infection less likely.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5955954" cy="2555828"/>
          </a:xfrm>
          <a:prstGeom prst="rect">
            <a:avLst/>
          </a:prstGeom>
        </p:spPr>
        <p:txBody>
          <a:bodyPr vert="horz" wrap="square" lIns="0" tIns="16510" rIns="0" bIns="0" rtlCol="0">
            <a:spAutoFit/>
          </a:bodyPr>
          <a:lstStyle/>
          <a:p>
            <a:pPr marL="12700">
              <a:lnSpc>
                <a:spcPct val="100000"/>
              </a:lnSpc>
              <a:spcBef>
                <a:spcPts val="130"/>
              </a:spcBef>
            </a:pPr>
            <a:r>
              <a:rPr lang="en-IN" sz="4250" spc="5" dirty="0"/>
              <a:t>PROJECT</a:t>
            </a:r>
            <a:r>
              <a:rPr lang="en-IN" sz="4250" spc="-85" dirty="0"/>
              <a:t> </a:t>
            </a:r>
            <a:r>
              <a:rPr lang="en-IN" sz="4250" spc="25" dirty="0"/>
              <a:t>TITLE</a:t>
            </a:r>
            <a:br>
              <a:rPr lang="en-IN" sz="4250" spc="25" dirty="0"/>
            </a:br>
            <a:br>
              <a:rPr lang="en-IN" sz="4250" spc="25" dirty="0"/>
            </a:br>
            <a:r>
              <a:rPr lang="en-IN" sz="4000" spc="25" dirty="0"/>
              <a:t>Software Keyloggers And Security</a:t>
            </a:r>
            <a:endParaRPr lang="en-IN" sz="40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6" name="TextBox 25">
            <a:extLst>
              <a:ext uri="{FF2B5EF4-FFF2-40B4-BE49-F238E27FC236}">
                <a16:creationId xmlns:a16="http://schemas.microsoft.com/office/drawing/2014/main" id="{079E1CA5-84A9-F6FF-E2EC-D729C07058F2}"/>
              </a:ext>
            </a:extLst>
          </p:cNvPr>
          <p:cNvSpPr txBox="1"/>
          <p:nvPr/>
        </p:nvSpPr>
        <p:spPr>
          <a:xfrm>
            <a:off x="1214758" y="1456521"/>
            <a:ext cx="8888509" cy="2708434"/>
          </a:xfrm>
          <a:prstGeom prst="rect">
            <a:avLst/>
          </a:prstGeom>
          <a:noFill/>
        </p:spPr>
        <p:txBody>
          <a:bodyPr wrap="square">
            <a:spAutoFit/>
          </a:bodyPr>
          <a:lstStyle/>
          <a:p>
            <a:r>
              <a:rPr lang="en-US" sz="4250" dirty="0"/>
              <a:t>The main agenda is to protect our devices from keylogging and how a high-quality antivirus or firewall should protects our system.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361950" y="157969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4" name="TextBox 13">
            <a:extLst>
              <a:ext uri="{FF2B5EF4-FFF2-40B4-BE49-F238E27FC236}">
                <a16:creationId xmlns:a16="http://schemas.microsoft.com/office/drawing/2014/main" id="{5F6047FA-9BE2-F58A-4D49-EC70005F45CA}"/>
              </a:ext>
            </a:extLst>
          </p:cNvPr>
          <p:cNvSpPr txBox="1"/>
          <p:nvPr/>
        </p:nvSpPr>
        <p:spPr>
          <a:xfrm>
            <a:off x="906379" y="1492467"/>
            <a:ext cx="7504195" cy="3108543"/>
          </a:xfrm>
          <a:prstGeom prst="rect">
            <a:avLst/>
          </a:prstGeom>
          <a:noFill/>
        </p:spPr>
        <p:txBody>
          <a:bodyPr wrap="square">
            <a:spAutoFit/>
          </a:bodyPr>
          <a:lstStyle/>
          <a:p>
            <a:r>
              <a:rPr lang="en-US" sz="2800" dirty="0"/>
              <a:t>The problem statement is that the keyloggers can be detected using antiviruses. Installation of hardware keyloggers is difficult without the knowledge of the owner of the system. The solution to the above existing problem is that we can build a software keyloggers instead of hardware keyloggers.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361950" y="18859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B98D48EF-F28B-C351-FC81-6432E6E6F087}"/>
              </a:ext>
            </a:extLst>
          </p:cNvPr>
          <p:cNvSpPr txBox="1"/>
          <p:nvPr/>
        </p:nvSpPr>
        <p:spPr>
          <a:xfrm>
            <a:off x="914400" y="1752600"/>
            <a:ext cx="7924800" cy="2246769"/>
          </a:xfrm>
          <a:prstGeom prst="rect">
            <a:avLst/>
          </a:prstGeom>
          <a:noFill/>
        </p:spPr>
        <p:txBody>
          <a:bodyPr wrap="square">
            <a:spAutoFit/>
          </a:bodyPr>
          <a:lstStyle/>
          <a:p>
            <a:r>
              <a:rPr lang="en-US" sz="2800" dirty="0"/>
              <a:t>The keylogger is able to monitors the keystrokes on the operating system you are using, checking the paths each keystroke goes through. In this way, a software keylogger can keep track of your keystrokes and record each one.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348498" y="1905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D66C1518-7E0A-A37D-6540-EFF2CBD895DF}"/>
              </a:ext>
            </a:extLst>
          </p:cNvPr>
          <p:cNvSpPr txBox="1"/>
          <p:nvPr/>
        </p:nvSpPr>
        <p:spPr>
          <a:xfrm>
            <a:off x="739775" y="1806857"/>
            <a:ext cx="9318625" cy="3170099"/>
          </a:xfrm>
          <a:prstGeom prst="rect">
            <a:avLst/>
          </a:prstGeom>
          <a:noFill/>
        </p:spPr>
        <p:txBody>
          <a:bodyPr wrap="square">
            <a:spAutoFit/>
          </a:bodyPr>
          <a:lstStyle/>
          <a:p>
            <a:pPr marL="285750" indent="-285750">
              <a:buFont typeface="Arial" panose="020B0604020202020204" pitchFamily="34" charset="0"/>
              <a:buChar char="•"/>
            </a:pPr>
            <a:r>
              <a:rPr lang="en-US" sz="2000" b="1" i="0" dirty="0">
                <a:solidFill>
                  <a:srgbClr val="000000"/>
                </a:solidFill>
                <a:effectLst/>
                <a:highlight>
                  <a:srgbClr val="FFFFFF"/>
                </a:highlight>
                <a:latin typeface="neue-haas-grotesk-display"/>
              </a:rPr>
              <a:t>Keyloggers</a:t>
            </a:r>
            <a:r>
              <a:rPr lang="en-US" sz="2000" b="0" i="0" dirty="0">
                <a:solidFill>
                  <a:srgbClr val="000000"/>
                </a:solidFill>
                <a:effectLst/>
                <a:highlight>
                  <a:srgbClr val="FFFFFF"/>
                </a:highlight>
                <a:latin typeface="neue-haas-grotesk-display"/>
              </a:rPr>
              <a:t>,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a:t>
            </a:r>
          </a:p>
          <a:p>
            <a:pPr marL="285750" indent="-285750">
              <a:buFont typeface="Arial" panose="020B0604020202020204" pitchFamily="34" charset="0"/>
              <a:buChar char="•"/>
            </a:pPr>
            <a:endParaRPr lang="en-US" sz="2000" dirty="0">
              <a:solidFill>
                <a:srgbClr val="000000"/>
              </a:solidFill>
              <a:highlight>
                <a:srgbClr val="FFFFFF"/>
              </a:highlight>
              <a:latin typeface="neue-haas-grotesk-display"/>
            </a:endParaRPr>
          </a:p>
          <a:p>
            <a:pPr marL="285750" indent="-285750">
              <a:buFont typeface="Arial" panose="020B0604020202020204" pitchFamily="34" charset="0"/>
              <a:buChar char="•"/>
            </a:pPr>
            <a:r>
              <a:rPr lang="en-US" sz="2000" b="1" dirty="0"/>
              <a:t>Parents</a:t>
            </a:r>
            <a:r>
              <a:rPr lang="en-US" sz="2000" dirty="0"/>
              <a:t>: Keyloggers can be used to monitor children’s online activities and screen time.</a:t>
            </a:r>
          </a:p>
          <a:p>
            <a:endParaRPr lang="en-US" sz="2000" dirty="0"/>
          </a:p>
          <a:p>
            <a:pPr marL="285750" indent="-285750">
              <a:buFont typeface="Arial" panose="020B0604020202020204" pitchFamily="34" charset="0"/>
              <a:buChar char="•"/>
            </a:pPr>
            <a:r>
              <a:rPr lang="en-US" sz="2000" b="1" dirty="0"/>
              <a:t>Employers</a:t>
            </a:r>
            <a:r>
              <a:rPr lang="en-US" sz="2000" dirty="0"/>
              <a:t>: Keyloggers can be used to monitor employee productivity and prevent misuse of company resources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864090" y="51054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65944" y="168271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FCB17287-8F9C-CB67-8176-07534F84F988}"/>
              </a:ext>
            </a:extLst>
          </p:cNvPr>
          <p:cNvSpPr txBox="1"/>
          <p:nvPr/>
        </p:nvSpPr>
        <p:spPr>
          <a:xfrm>
            <a:off x="2657475" y="1476375"/>
            <a:ext cx="7000875" cy="4524315"/>
          </a:xfrm>
          <a:prstGeom prst="rect">
            <a:avLst/>
          </a:prstGeom>
          <a:noFill/>
        </p:spPr>
        <p:txBody>
          <a:bodyPr wrap="square">
            <a:spAutoFit/>
          </a:bodyPr>
          <a:lstStyle/>
          <a:p>
            <a:pPr marL="285750" indent="-285750">
              <a:buFont typeface="Arial" panose="020B0604020202020204" pitchFamily="34" charset="0"/>
              <a:buChar char="•"/>
            </a:pPr>
            <a:r>
              <a:rPr lang="en-US" sz="2400" dirty="0"/>
              <a:t>Keyloggers are many hackers and script kiddie’s favorite tools. Keylogging is a method that was first imagined back in the year 1983.</a:t>
            </a:r>
          </a:p>
          <a:p>
            <a:pPr marL="285750" indent="-285750">
              <a:buFont typeface="Arial" panose="020B0604020202020204" pitchFamily="34" charset="0"/>
              <a:buChar char="•"/>
            </a:pPr>
            <a:r>
              <a:rPr lang="en-US" sz="2400" dirty="0"/>
              <a:t>Around then, the utilization of this product was uncommon and just the top examination organizations and spies could get their hands on it, yet today,</a:t>
            </a:r>
          </a:p>
          <a:p>
            <a:pPr marL="285750" indent="-285750">
              <a:buFont typeface="Arial" panose="020B0604020202020204" pitchFamily="34" charset="0"/>
              <a:buChar char="•"/>
            </a:pPr>
            <a:r>
              <a:rPr lang="en-US" sz="2400" dirty="0"/>
              <a:t>it is a typical element offered by most government operative applications like </a:t>
            </a:r>
            <a:r>
              <a:rPr lang="en-US" sz="2400" dirty="0" err="1"/>
              <a:t>TheOneSpy</a:t>
            </a:r>
            <a:r>
              <a:rPr lang="en-US" sz="2400" dirty="0"/>
              <a:t>.</a:t>
            </a:r>
          </a:p>
          <a:p>
            <a:pPr marL="285750" indent="-285750">
              <a:buFont typeface="Arial" panose="020B0604020202020204" pitchFamily="34" charset="0"/>
              <a:buChar char="•"/>
            </a:pPr>
            <a:r>
              <a:rPr lang="en-US" sz="2400" dirty="0"/>
              <a:t>Individuals use it as an opportunity to guarantee the assurance of their families, organizations, and the ones they care about.</a:t>
            </a:r>
            <a:endParaRPr lang="en-IN" sz="2400" dirty="0"/>
          </a:p>
        </p:txBody>
      </p:sp>
    </p:spTree>
    <p:extLst>
      <p:ext uri="{BB962C8B-B14F-4D97-AF65-F5344CB8AC3E}">
        <p14:creationId xmlns:p14="http://schemas.microsoft.com/office/powerpoint/2010/main" val="3533014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762126" y="1905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2" name="TextBox 11">
            <a:extLst>
              <a:ext uri="{FF2B5EF4-FFF2-40B4-BE49-F238E27FC236}">
                <a16:creationId xmlns:a16="http://schemas.microsoft.com/office/drawing/2014/main" id="{E7555E36-3B37-6B7B-B593-2DA73C8595EA}"/>
              </a:ext>
            </a:extLst>
          </p:cNvPr>
          <p:cNvSpPr txBox="1"/>
          <p:nvPr/>
        </p:nvSpPr>
        <p:spPr>
          <a:xfrm>
            <a:off x="2247525" y="1843839"/>
            <a:ext cx="7392151" cy="4154984"/>
          </a:xfrm>
          <a:prstGeom prst="rect">
            <a:avLst/>
          </a:prstGeom>
          <a:noFill/>
        </p:spPr>
        <p:txBody>
          <a:bodyPr wrap="square">
            <a:spAutoFit/>
          </a:bodyPr>
          <a:lstStyle/>
          <a:p>
            <a:r>
              <a:rPr lang="en-US" sz="2400" dirty="0"/>
              <a:t>A keylogger is a type of surveillance technology used to monitor and record each keystroke typed on a specific computer's keyboard. In this tutorial, you will learn how to write a keylogger in Python.</a:t>
            </a:r>
          </a:p>
          <a:p>
            <a:r>
              <a:rPr lang="en-US" sz="2400" dirty="0"/>
              <a:t>This tool has both legitimate and illegitimate uses. Legitimate uses can include monitoring employee productivity, parental control, and troubleshooting computer issues. However, when used unethically by hackers or script kiddies, a keylogger can capture sensitive information like login credentials, credit card numbers, and personal messages.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8610600" y="54505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448800" y="192881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4"/>
            <a:ext cx="9090024" cy="4752583"/>
          </a:xfrm>
          <a:prstGeom prst="rect">
            <a:avLst/>
          </a:prstGeom>
        </p:spPr>
        <p:txBody>
          <a:bodyPr vert="horz" wrap="square" lIns="0" tIns="12700" rIns="0" bIns="0" rtlCol="0">
            <a:spAutoFit/>
          </a:bodyPr>
          <a:lstStyle/>
          <a:p>
            <a:r>
              <a:rPr lang="en-US" sz="2200" b="0" i="0" dirty="0">
                <a:solidFill>
                  <a:srgbClr val="333333"/>
                </a:solidFill>
                <a:effectLst/>
                <a:highlight>
                  <a:srgbClr val="FFFFFF"/>
                </a:highlight>
                <a:latin typeface="HelveticaNeue Regular"/>
              </a:rPr>
              <a:t>Keylogger, a tool intended to record every keystroke made on the machine and offers the attacker the ability to steal large amounts of sensitive information without the permission of the owner of the message. The primary objective of this project is to detect keylogger applications and prevent data loss and sensitive information leakage. This project aims to identify the set of permissions and storage levels owned by each of the applications and hence differentiate applications with proper permissions and keylogger applications that can abuse permissions. The keyloggers are detected using Black-box technique. Black-box approach is based on behavioral characteristics which can be applied to all keyloggers and it does not rely on the structural characteristics of the keylogger. This project aims to develop detection system on mobile phones based on machine learning algorithm to detect keylogger applications.</a:t>
            </a:r>
            <a:endParaRPr lang="en-IN" sz="22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TotalTime>
  <Words>639</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HelveticaNeue Regular</vt:lpstr>
      <vt:lpstr>neue-haas-grotesk-display</vt:lpstr>
      <vt:lpstr>Trebuchet MS</vt:lpstr>
      <vt:lpstr>Office Theme</vt:lpstr>
      <vt:lpstr>K.ADARSH BABU</vt:lpstr>
      <vt:lpstr>PROJECT TITLE  Software Keyloggers And Security</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ADARSH BABU KONGA</dc:creator>
  <cp:lastModifiedBy>ADARSH BABU KONGA</cp:lastModifiedBy>
  <cp:revision>3</cp:revision>
  <dcterms:created xsi:type="dcterms:W3CDTF">2024-06-03T05:48:59Z</dcterms:created>
  <dcterms:modified xsi:type="dcterms:W3CDTF">2024-06-12T08:31:19Z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