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0" r:id="rId3"/>
    <p:sldId id="265" r:id="rId4"/>
    <p:sldId id="264" r:id="rId5"/>
    <p:sldId id="266" r:id="rId6"/>
    <p:sldId id="262" r:id="rId7"/>
    <p:sldId id="268" r:id="rId8"/>
    <p:sldId id="276" r:id="rId9"/>
    <p:sldId id="267" r:id="rId10"/>
    <p:sldId id="271" r:id="rId11"/>
    <p:sldId id="269" r:id="rId12"/>
    <p:sldId id="272" r:id="rId13"/>
    <p:sldId id="273" r:id="rId14"/>
    <p:sldId id="275" r:id="rId15"/>
    <p:sldId id="277" r:id="rId16"/>
    <p:sldId id="259" r:id="rId17"/>
    <p:sldId id="257" r:id="rId18"/>
    <p:sldId id="258" r:id="rId19"/>
    <p:sldId id="263" r:id="rId20"/>
    <p:sldId id="261"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rsh Mahor" userId="26108b214fdbaa24" providerId="LiveId" clId="{0DD8B444-C1C2-49CB-A4A3-00EE813B2280}"/>
    <pc:docChg chg="undo custSel addSld delSld modSld sldOrd">
      <pc:chgData name="Adarsh Mahor" userId="26108b214fdbaa24" providerId="LiveId" clId="{0DD8B444-C1C2-49CB-A4A3-00EE813B2280}" dt="2022-07-29T05:04:05.200" v="3379" actId="20577"/>
      <pc:docMkLst>
        <pc:docMk/>
      </pc:docMkLst>
      <pc:sldChg chg="addSp delSp modSp mod">
        <pc:chgData name="Adarsh Mahor" userId="26108b214fdbaa24" providerId="LiveId" clId="{0DD8B444-C1C2-49CB-A4A3-00EE813B2280}" dt="2022-07-28T06:49:50.144" v="99" actId="255"/>
        <pc:sldMkLst>
          <pc:docMk/>
          <pc:sldMk cId="2705290038" sldId="256"/>
        </pc:sldMkLst>
        <pc:spChg chg="mod">
          <ac:chgData name="Adarsh Mahor" userId="26108b214fdbaa24" providerId="LiveId" clId="{0DD8B444-C1C2-49CB-A4A3-00EE813B2280}" dt="2022-07-28T06:48:07.265" v="81" actId="20577"/>
          <ac:spMkLst>
            <pc:docMk/>
            <pc:sldMk cId="2705290038" sldId="256"/>
            <ac:spMk id="3" creationId="{C4B1E32C-650A-7C9D-7FD7-0BCB30CA0B85}"/>
          </ac:spMkLst>
        </pc:spChg>
        <pc:spChg chg="add mod">
          <ac:chgData name="Adarsh Mahor" userId="26108b214fdbaa24" providerId="LiveId" clId="{0DD8B444-C1C2-49CB-A4A3-00EE813B2280}" dt="2022-07-28T06:49:50.144" v="99" actId="255"/>
          <ac:spMkLst>
            <pc:docMk/>
            <pc:sldMk cId="2705290038" sldId="256"/>
            <ac:spMk id="4" creationId="{9DDD7DBB-5FBD-4A82-74F4-B9274629522B}"/>
          </ac:spMkLst>
        </pc:spChg>
        <pc:spChg chg="add del mod">
          <ac:chgData name="Adarsh Mahor" userId="26108b214fdbaa24" providerId="LiveId" clId="{0DD8B444-C1C2-49CB-A4A3-00EE813B2280}" dt="2022-07-28T06:49:13.993" v="90"/>
          <ac:spMkLst>
            <pc:docMk/>
            <pc:sldMk cId="2705290038" sldId="256"/>
            <ac:spMk id="5" creationId="{1D46F37A-2176-DD6D-7780-B1A89A215A2D}"/>
          </ac:spMkLst>
        </pc:spChg>
      </pc:sldChg>
      <pc:sldChg chg="del">
        <pc:chgData name="Adarsh Mahor" userId="26108b214fdbaa24" providerId="LiveId" clId="{0DD8B444-C1C2-49CB-A4A3-00EE813B2280}" dt="2022-07-28T18:58:04.596" v="946" actId="2696"/>
        <pc:sldMkLst>
          <pc:docMk/>
          <pc:sldMk cId="1334369967" sldId="257"/>
        </pc:sldMkLst>
      </pc:sldChg>
      <pc:sldChg chg="modSp add">
        <pc:chgData name="Adarsh Mahor" userId="26108b214fdbaa24" providerId="LiveId" clId="{0DD8B444-C1C2-49CB-A4A3-00EE813B2280}" dt="2022-07-29T03:23:40.174" v="3048" actId="20577"/>
        <pc:sldMkLst>
          <pc:docMk/>
          <pc:sldMk cId="2737760450" sldId="257"/>
        </pc:sldMkLst>
        <pc:graphicFrameChg chg="mod">
          <ac:chgData name="Adarsh Mahor" userId="26108b214fdbaa24" providerId="LiveId" clId="{0DD8B444-C1C2-49CB-A4A3-00EE813B2280}" dt="2022-07-29T03:23:40.174" v="3048" actId="20577"/>
          <ac:graphicFrameMkLst>
            <pc:docMk/>
            <pc:sldMk cId="2737760450" sldId="257"/>
            <ac:graphicFrameMk id="2" creationId="{6645A4F6-B7EA-E274-1C74-ED4A23C9A05A}"/>
          </ac:graphicFrameMkLst>
        </pc:graphicFrameChg>
      </pc:sldChg>
      <pc:sldChg chg="addSp modSp del mod">
        <pc:chgData name="Adarsh Mahor" userId="26108b214fdbaa24" providerId="LiveId" clId="{0DD8B444-C1C2-49CB-A4A3-00EE813B2280}" dt="2022-07-28T18:58:04.596" v="946" actId="2696"/>
        <pc:sldMkLst>
          <pc:docMk/>
          <pc:sldMk cId="1230999209" sldId="258"/>
        </pc:sldMkLst>
        <pc:picChg chg="mod">
          <ac:chgData name="Adarsh Mahor" userId="26108b214fdbaa24" providerId="LiveId" clId="{0DD8B444-C1C2-49CB-A4A3-00EE813B2280}" dt="2022-07-28T07:20:20.693" v="118" actId="14100"/>
          <ac:picMkLst>
            <pc:docMk/>
            <pc:sldMk cId="1230999209" sldId="258"/>
            <ac:picMk id="4" creationId="{46C29E5D-0E7E-7060-8F8A-ABD3DC58442E}"/>
          </ac:picMkLst>
        </pc:picChg>
        <pc:picChg chg="add mod">
          <ac:chgData name="Adarsh Mahor" userId="26108b214fdbaa24" providerId="LiveId" clId="{0DD8B444-C1C2-49CB-A4A3-00EE813B2280}" dt="2022-07-28T07:20:09.153" v="116" actId="1076"/>
          <ac:picMkLst>
            <pc:docMk/>
            <pc:sldMk cId="1230999209" sldId="258"/>
            <ac:picMk id="1026" creationId="{B477900B-2C8C-E110-E7F3-7692397D7B34}"/>
          </ac:picMkLst>
        </pc:picChg>
      </pc:sldChg>
      <pc:sldChg chg="modSp add mod">
        <pc:chgData name="Adarsh Mahor" userId="26108b214fdbaa24" providerId="LiveId" clId="{0DD8B444-C1C2-49CB-A4A3-00EE813B2280}" dt="2022-07-29T03:28:35.862" v="3055" actId="20577"/>
        <pc:sldMkLst>
          <pc:docMk/>
          <pc:sldMk cId="1790628616" sldId="258"/>
        </pc:sldMkLst>
        <pc:spChg chg="mod">
          <ac:chgData name="Adarsh Mahor" userId="26108b214fdbaa24" providerId="LiveId" clId="{0DD8B444-C1C2-49CB-A4A3-00EE813B2280}" dt="2022-07-29T03:28:35.862" v="3055" actId="20577"/>
          <ac:spMkLst>
            <pc:docMk/>
            <pc:sldMk cId="1790628616" sldId="258"/>
            <ac:spMk id="5" creationId="{D7A1CBC1-80A4-7D1F-223A-BDD2A80994F5}"/>
          </ac:spMkLst>
        </pc:spChg>
      </pc:sldChg>
      <pc:sldChg chg="del">
        <pc:chgData name="Adarsh Mahor" userId="26108b214fdbaa24" providerId="LiveId" clId="{0DD8B444-C1C2-49CB-A4A3-00EE813B2280}" dt="2022-07-28T18:58:04.596" v="946" actId="2696"/>
        <pc:sldMkLst>
          <pc:docMk/>
          <pc:sldMk cId="2176413611" sldId="259"/>
        </pc:sldMkLst>
      </pc:sldChg>
      <pc:sldChg chg="modSp add mod">
        <pc:chgData name="Adarsh Mahor" userId="26108b214fdbaa24" providerId="LiveId" clId="{0DD8B444-C1C2-49CB-A4A3-00EE813B2280}" dt="2022-07-29T03:12:53.960" v="3000" actId="1076"/>
        <pc:sldMkLst>
          <pc:docMk/>
          <pc:sldMk cId="3197087857" sldId="259"/>
        </pc:sldMkLst>
        <pc:spChg chg="mod">
          <ac:chgData name="Adarsh Mahor" userId="26108b214fdbaa24" providerId="LiveId" clId="{0DD8B444-C1C2-49CB-A4A3-00EE813B2280}" dt="2022-07-29T03:12:53.960" v="3000" actId="1076"/>
          <ac:spMkLst>
            <pc:docMk/>
            <pc:sldMk cId="3197087857" sldId="259"/>
            <ac:spMk id="2" creationId="{0644F9D0-E765-8792-48C2-8E3040B2FB67}"/>
          </ac:spMkLst>
        </pc:spChg>
      </pc:sldChg>
      <pc:sldChg chg="modSp add mod">
        <pc:chgData name="Adarsh Mahor" userId="26108b214fdbaa24" providerId="LiveId" clId="{0DD8B444-C1C2-49CB-A4A3-00EE813B2280}" dt="2022-07-29T05:04:05.200" v="3379" actId="20577"/>
        <pc:sldMkLst>
          <pc:docMk/>
          <pc:sldMk cId="1171536326" sldId="261"/>
        </pc:sldMkLst>
        <pc:spChg chg="mod">
          <ac:chgData name="Adarsh Mahor" userId="26108b214fdbaa24" providerId="LiveId" clId="{0DD8B444-C1C2-49CB-A4A3-00EE813B2280}" dt="2022-07-29T05:04:05.200" v="3379" actId="20577"/>
          <ac:spMkLst>
            <pc:docMk/>
            <pc:sldMk cId="1171536326" sldId="261"/>
            <ac:spMk id="3" creationId="{E703BC7B-FDCC-8703-F0A6-36E08C517989}"/>
          </ac:spMkLst>
        </pc:spChg>
      </pc:sldChg>
      <pc:sldChg chg="del">
        <pc:chgData name="Adarsh Mahor" userId="26108b214fdbaa24" providerId="LiveId" clId="{0DD8B444-C1C2-49CB-A4A3-00EE813B2280}" dt="2022-07-28T18:58:04.596" v="946" actId="2696"/>
        <pc:sldMkLst>
          <pc:docMk/>
          <pc:sldMk cId="1805960308" sldId="261"/>
        </pc:sldMkLst>
      </pc:sldChg>
      <pc:sldChg chg="addSp delSp modSp mod">
        <pc:chgData name="Adarsh Mahor" userId="26108b214fdbaa24" providerId="LiveId" clId="{0DD8B444-C1C2-49CB-A4A3-00EE813B2280}" dt="2022-07-29T04:31:18.796" v="3201" actId="20577"/>
        <pc:sldMkLst>
          <pc:docMk/>
          <pc:sldMk cId="126075988" sldId="262"/>
        </pc:sldMkLst>
        <pc:spChg chg="del">
          <ac:chgData name="Adarsh Mahor" userId="26108b214fdbaa24" providerId="LiveId" clId="{0DD8B444-C1C2-49CB-A4A3-00EE813B2280}" dt="2022-07-28T09:15:05.034" v="178" actId="478"/>
          <ac:spMkLst>
            <pc:docMk/>
            <pc:sldMk cId="126075988" sldId="262"/>
            <ac:spMk id="2" creationId="{616098BD-AB67-6C66-AD6A-232C32E1054D}"/>
          </ac:spMkLst>
        </pc:spChg>
        <pc:spChg chg="add mod">
          <ac:chgData name="Adarsh Mahor" userId="26108b214fdbaa24" providerId="LiveId" clId="{0DD8B444-C1C2-49CB-A4A3-00EE813B2280}" dt="2022-07-29T02:45:12.899" v="2949" actId="20577"/>
          <ac:spMkLst>
            <pc:docMk/>
            <pc:sldMk cId="126075988" sldId="262"/>
            <ac:spMk id="4" creationId="{89790C49-FAA7-B5FD-9947-2F9148D5F29A}"/>
          </ac:spMkLst>
        </pc:spChg>
        <pc:graphicFrameChg chg="add mod">
          <ac:chgData name="Adarsh Mahor" userId="26108b214fdbaa24" providerId="LiveId" clId="{0DD8B444-C1C2-49CB-A4A3-00EE813B2280}" dt="2022-07-29T04:31:18.796" v="3201" actId="20577"/>
          <ac:graphicFrameMkLst>
            <pc:docMk/>
            <pc:sldMk cId="126075988" sldId="262"/>
            <ac:graphicFrameMk id="3" creationId="{F33FEED8-FEFC-9C3F-7B1F-E379047BBB1C}"/>
          </ac:graphicFrameMkLst>
        </pc:graphicFrameChg>
      </pc:sldChg>
      <pc:sldChg chg="modSp del mod">
        <pc:chgData name="Adarsh Mahor" userId="26108b214fdbaa24" providerId="LiveId" clId="{0DD8B444-C1C2-49CB-A4A3-00EE813B2280}" dt="2022-07-28T18:58:04.596" v="946" actId="2696"/>
        <pc:sldMkLst>
          <pc:docMk/>
          <pc:sldMk cId="1576101734" sldId="263"/>
        </pc:sldMkLst>
        <pc:spChg chg="mod">
          <ac:chgData name="Adarsh Mahor" userId="26108b214fdbaa24" providerId="LiveId" clId="{0DD8B444-C1C2-49CB-A4A3-00EE813B2280}" dt="2022-07-28T06:42:17.811" v="2" actId="122"/>
          <ac:spMkLst>
            <pc:docMk/>
            <pc:sldMk cId="1576101734" sldId="263"/>
            <ac:spMk id="2" creationId="{134A5371-DE41-1B40-0094-A902AF42D9D5}"/>
          </ac:spMkLst>
        </pc:spChg>
      </pc:sldChg>
      <pc:sldChg chg="add">
        <pc:chgData name="Adarsh Mahor" userId="26108b214fdbaa24" providerId="LiveId" clId="{0DD8B444-C1C2-49CB-A4A3-00EE813B2280}" dt="2022-07-28T18:58:07.922" v="947"/>
        <pc:sldMkLst>
          <pc:docMk/>
          <pc:sldMk cId="3112215726" sldId="263"/>
        </pc:sldMkLst>
      </pc:sldChg>
      <pc:sldChg chg="addSp delSp modSp new del mod">
        <pc:chgData name="Adarsh Mahor" userId="26108b214fdbaa24" providerId="LiveId" clId="{0DD8B444-C1C2-49CB-A4A3-00EE813B2280}" dt="2022-07-28T13:09:04.781" v="696" actId="2696"/>
        <pc:sldMkLst>
          <pc:docMk/>
          <pc:sldMk cId="134263837" sldId="264"/>
        </pc:sldMkLst>
        <pc:picChg chg="add mod">
          <ac:chgData name="Adarsh Mahor" userId="26108b214fdbaa24" providerId="LiveId" clId="{0DD8B444-C1C2-49CB-A4A3-00EE813B2280}" dt="2022-07-28T09:06:59.980" v="134" actId="1076"/>
          <ac:picMkLst>
            <pc:docMk/>
            <pc:sldMk cId="134263837" sldId="264"/>
            <ac:picMk id="4" creationId="{3EDACEA4-5705-E63C-EE0B-D00676DFF772}"/>
          </ac:picMkLst>
        </pc:picChg>
        <pc:picChg chg="add del mod">
          <ac:chgData name="Adarsh Mahor" userId="26108b214fdbaa24" providerId="LiveId" clId="{0DD8B444-C1C2-49CB-A4A3-00EE813B2280}" dt="2022-07-28T09:06:33.486" v="122" actId="21"/>
          <ac:picMkLst>
            <pc:docMk/>
            <pc:sldMk cId="134263837" sldId="264"/>
            <ac:picMk id="6" creationId="{A960A844-CE5D-1911-8281-41325C6B1AAF}"/>
          </ac:picMkLst>
        </pc:picChg>
      </pc:sldChg>
      <pc:sldChg chg="addSp delSp modSp add mod ord">
        <pc:chgData name="Adarsh Mahor" userId="26108b214fdbaa24" providerId="LiveId" clId="{0DD8B444-C1C2-49CB-A4A3-00EE813B2280}" dt="2022-07-29T01:06:28.014" v="2585" actId="20577"/>
        <pc:sldMkLst>
          <pc:docMk/>
          <pc:sldMk cId="1561535721" sldId="264"/>
        </pc:sldMkLst>
        <pc:spChg chg="add del mod">
          <ac:chgData name="Adarsh Mahor" userId="26108b214fdbaa24" providerId="LiveId" clId="{0DD8B444-C1C2-49CB-A4A3-00EE813B2280}" dt="2022-07-29T01:06:28.014" v="2585" actId="20577"/>
          <ac:spMkLst>
            <pc:docMk/>
            <pc:sldMk cId="1561535721" sldId="264"/>
            <ac:spMk id="2" creationId="{91198E1D-0005-DD45-9BC8-DA66116E30D4}"/>
          </ac:spMkLst>
        </pc:spChg>
        <pc:picChg chg="del">
          <ac:chgData name="Adarsh Mahor" userId="26108b214fdbaa24" providerId="LiveId" clId="{0DD8B444-C1C2-49CB-A4A3-00EE813B2280}" dt="2022-07-28T14:03:44.366" v="700" actId="478"/>
          <ac:picMkLst>
            <pc:docMk/>
            <pc:sldMk cId="1561535721" sldId="264"/>
            <ac:picMk id="4" creationId="{3EDACEA4-5705-E63C-EE0B-D00676DFF772}"/>
          </ac:picMkLst>
        </pc:picChg>
        <pc:picChg chg="add mod">
          <ac:chgData name="Adarsh Mahor" userId="26108b214fdbaa24" providerId="LiveId" clId="{0DD8B444-C1C2-49CB-A4A3-00EE813B2280}" dt="2022-07-28T20:00:25.718" v="2063" actId="1076"/>
          <ac:picMkLst>
            <pc:docMk/>
            <pc:sldMk cId="1561535721" sldId="264"/>
            <ac:picMk id="5" creationId="{D841C0E4-5196-EB6F-2550-8543E2F8EE37}"/>
          </ac:picMkLst>
        </pc:picChg>
        <pc:picChg chg="add del mod">
          <ac:chgData name="Adarsh Mahor" userId="26108b214fdbaa24" providerId="LiveId" clId="{0DD8B444-C1C2-49CB-A4A3-00EE813B2280}" dt="2022-07-28T14:04:35.120" v="706" actId="21"/>
          <ac:picMkLst>
            <pc:docMk/>
            <pc:sldMk cId="1561535721" sldId="264"/>
            <ac:picMk id="7" creationId="{65E41271-7314-45EB-BC1E-9A1B2F6ABE8A}"/>
          </ac:picMkLst>
        </pc:picChg>
        <pc:picChg chg="add mod">
          <ac:chgData name="Adarsh Mahor" userId="26108b214fdbaa24" providerId="LiveId" clId="{0DD8B444-C1C2-49CB-A4A3-00EE813B2280}" dt="2022-07-28T20:00:22.279" v="2062" actId="1076"/>
          <ac:picMkLst>
            <pc:docMk/>
            <pc:sldMk cId="1561535721" sldId="264"/>
            <ac:picMk id="8" creationId="{733BAF72-61E1-F46E-8B66-406540A954C9}"/>
          </ac:picMkLst>
        </pc:picChg>
      </pc:sldChg>
      <pc:sldChg chg="addSp delSp modSp add mod">
        <pc:chgData name="Adarsh Mahor" userId="26108b214fdbaa24" providerId="LiveId" clId="{0DD8B444-C1C2-49CB-A4A3-00EE813B2280}" dt="2022-07-29T01:45:03.093" v="2759" actId="478"/>
        <pc:sldMkLst>
          <pc:docMk/>
          <pc:sldMk cId="1351866570" sldId="265"/>
        </pc:sldMkLst>
        <pc:spChg chg="mod">
          <ac:chgData name="Adarsh Mahor" userId="26108b214fdbaa24" providerId="LiveId" clId="{0DD8B444-C1C2-49CB-A4A3-00EE813B2280}" dt="2022-07-29T01:16:15.027" v="2660" actId="1076"/>
          <ac:spMkLst>
            <pc:docMk/>
            <pc:sldMk cId="1351866570" sldId="265"/>
            <ac:spMk id="2" creationId="{10B38A10-0842-40EC-98E5-0E72F9204825}"/>
          </ac:spMkLst>
        </pc:spChg>
        <pc:spChg chg="add mod">
          <ac:chgData name="Adarsh Mahor" userId="26108b214fdbaa24" providerId="LiveId" clId="{0DD8B444-C1C2-49CB-A4A3-00EE813B2280}" dt="2022-07-29T01:42:37.211" v="2744" actId="2711"/>
          <ac:spMkLst>
            <pc:docMk/>
            <pc:sldMk cId="1351866570" sldId="265"/>
            <ac:spMk id="9" creationId="{C3E1B340-DF22-B68C-A288-E32A08C64C2C}"/>
          </ac:spMkLst>
        </pc:spChg>
        <pc:spChg chg="add del mod">
          <ac:chgData name="Adarsh Mahor" userId="26108b214fdbaa24" providerId="LiveId" clId="{0DD8B444-C1C2-49CB-A4A3-00EE813B2280}" dt="2022-07-29T01:45:03.093" v="2759" actId="478"/>
          <ac:spMkLst>
            <pc:docMk/>
            <pc:sldMk cId="1351866570" sldId="265"/>
            <ac:spMk id="12" creationId="{B4123870-A994-C6B1-43CC-B7CF065554C9}"/>
          </ac:spMkLst>
        </pc:spChg>
        <pc:picChg chg="del">
          <ac:chgData name="Adarsh Mahor" userId="26108b214fdbaa24" providerId="LiveId" clId="{0DD8B444-C1C2-49CB-A4A3-00EE813B2280}" dt="2022-07-28T14:03:45.944" v="701" actId="478"/>
          <ac:picMkLst>
            <pc:docMk/>
            <pc:sldMk cId="1351866570" sldId="265"/>
            <ac:picMk id="3" creationId="{203B5566-8AE5-30E4-624B-B7178EBB5577}"/>
          </ac:picMkLst>
        </pc:picChg>
        <pc:picChg chg="add del mod">
          <ac:chgData name="Adarsh Mahor" userId="26108b214fdbaa24" providerId="LiveId" clId="{0DD8B444-C1C2-49CB-A4A3-00EE813B2280}" dt="2022-07-28T20:00:14.599" v="2060" actId="21"/>
          <ac:picMkLst>
            <pc:docMk/>
            <pc:sldMk cId="1351866570" sldId="265"/>
            <ac:picMk id="4" creationId="{6644D517-B78E-7E81-55FD-D38ACFD5ABB1}"/>
          </ac:picMkLst>
        </pc:picChg>
        <pc:picChg chg="add del mod">
          <ac:chgData name="Adarsh Mahor" userId="26108b214fdbaa24" providerId="LiveId" clId="{0DD8B444-C1C2-49CB-A4A3-00EE813B2280}" dt="2022-07-29T01:17:40.304" v="2664" actId="478"/>
          <ac:picMkLst>
            <pc:docMk/>
            <pc:sldMk cId="1351866570" sldId="265"/>
            <ac:picMk id="6" creationId="{64D0F90E-6088-435E-2676-FD6BF41FD309}"/>
          </ac:picMkLst>
        </pc:picChg>
        <pc:picChg chg="add mod">
          <ac:chgData name="Adarsh Mahor" userId="26108b214fdbaa24" providerId="LiveId" clId="{0DD8B444-C1C2-49CB-A4A3-00EE813B2280}" dt="2022-07-29T01:42:19.121" v="2741" actId="1076"/>
          <ac:picMkLst>
            <pc:docMk/>
            <pc:sldMk cId="1351866570" sldId="265"/>
            <ac:picMk id="8" creationId="{EA00967D-5808-492F-15AC-E8ACF920D8CD}"/>
          </ac:picMkLst>
        </pc:picChg>
        <pc:picChg chg="add mod">
          <ac:chgData name="Adarsh Mahor" userId="26108b214fdbaa24" providerId="LiveId" clId="{0DD8B444-C1C2-49CB-A4A3-00EE813B2280}" dt="2022-07-29T01:43:58.053" v="2755" actId="1076"/>
          <ac:picMkLst>
            <pc:docMk/>
            <pc:sldMk cId="1351866570" sldId="265"/>
            <ac:picMk id="11" creationId="{94CA31E7-34DC-624B-CBEF-C8A38707D56E}"/>
          </ac:picMkLst>
        </pc:picChg>
        <pc:picChg chg="add del mod">
          <ac:chgData name="Adarsh Mahor" userId="26108b214fdbaa24" providerId="LiveId" clId="{0DD8B444-C1C2-49CB-A4A3-00EE813B2280}" dt="2022-07-29T01:43:44.057" v="2750" actId="478"/>
          <ac:picMkLst>
            <pc:docMk/>
            <pc:sldMk cId="1351866570" sldId="265"/>
            <ac:picMk id="4098" creationId="{CDDB9BB3-950E-FAE9-4CEF-EBAC9AC314B4}"/>
          </ac:picMkLst>
        </pc:picChg>
      </pc:sldChg>
      <pc:sldChg chg="addSp delSp modSp new del mod">
        <pc:chgData name="Adarsh Mahor" userId="26108b214fdbaa24" providerId="LiveId" clId="{0DD8B444-C1C2-49CB-A4A3-00EE813B2280}" dt="2022-07-28T13:09:04.781" v="696" actId="2696"/>
        <pc:sldMkLst>
          <pc:docMk/>
          <pc:sldMk cId="2217595717" sldId="265"/>
        </pc:sldMkLst>
        <pc:spChg chg="add del">
          <ac:chgData name="Adarsh Mahor" userId="26108b214fdbaa24" providerId="LiveId" clId="{0DD8B444-C1C2-49CB-A4A3-00EE813B2280}" dt="2022-07-28T09:06:41.781" v="127" actId="478"/>
          <ac:spMkLst>
            <pc:docMk/>
            <pc:sldMk cId="2217595717" sldId="265"/>
            <ac:spMk id="2" creationId="{10B38A10-0842-40EC-98E5-0E72F9204825}"/>
          </ac:spMkLst>
        </pc:spChg>
        <pc:picChg chg="add mod">
          <ac:chgData name="Adarsh Mahor" userId="26108b214fdbaa24" providerId="LiveId" clId="{0DD8B444-C1C2-49CB-A4A3-00EE813B2280}" dt="2022-07-28T09:06:48.530" v="130" actId="1076"/>
          <ac:picMkLst>
            <pc:docMk/>
            <pc:sldMk cId="2217595717" sldId="265"/>
            <ac:picMk id="3" creationId="{203B5566-8AE5-30E4-624B-B7178EBB5577}"/>
          </ac:picMkLst>
        </pc:picChg>
      </pc:sldChg>
      <pc:sldChg chg="addSp modSp new mod ord">
        <pc:chgData name="Adarsh Mahor" userId="26108b214fdbaa24" providerId="LiveId" clId="{0DD8B444-C1C2-49CB-A4A3-00EE813B2280}" dt="2022-07-29T04:28:55.554" v="3061" actId="122"/>
        <pc:sldMkLst>
          <pc:docMk/>
          <pc:sldMk cId="2068861174" sldId="266"/>
        </pc:sldMkLst>
        <pc:spChg chg="mod">
          <ac:chgData name="Adarsh Mahor" userId="26108b214fdbaa24" providerId="LiveId" clId="{0DD8B444-C1C2-49CB-A4A3-00EE813B2280}" dt="2022-07-29T01:02:03.638" v="2515" actId="1076"/>
          <ac:spMkLst>
            <pc:docMk/>
            <pc:sldMk cId="2068861174" sldId="266"/>
            <ac:spMk id="2" creationId="{420094D6-2B8A-AE24-A592-00E276FEAD65}"/>
          </ac:spMkLst>
        </pc:spChg>
        <pc:spChg chg="add mod">
          <ac:chgData name="Adarsh Mahor" userId="26108b214fdbaa24" providerId="LiveId" clId="{0DD8B444-C1C2-49CB-A4A3-00EE813B2280}" dt="2022-07-29T04:28:55.554" v="3061" actId="122"/>
          <ac:spMkLst>
            <pc:docMk/>
            <pc:sldMk cId="2068861174" sldId="266"/>
            <ac:spMk id="3" creationId="{BD1604E0-FCA7-E3CF-95FB-9738C8079C8D}"/>
          </ac:spMkLst>
        </pc:spChg>
        <pc:spChg chg="add mod">
          <ac:chgData name="Adarsh Mahor" userId="26108b214fdbaa24" providerId="LiveId" clId="{0DD8B444-C1C2-49CB-A4A3-00EE813B2280}" dt="2022-07-29T04:28:27.594" v="3057" actId="1076"/>
          <ac:spMkLst>
            <pc:docMk/>
            <pc:sldMk cId="2068861174" sldId="266"/>
            <ac:spMk id="5" creationId="{4B7D71EE-43A9-5A5C-0EA3-C3C1B889CE59}"/>
          </ac:spMkLst>
        </pc:spChg>
        <pc:picChg chg="add mod">
          <ac:chgData name="Adarsh Mahor" userId="26108b214fdbaa24" providerId="LiveId" clId="{0DD8B444-C1C2-49CB-A4A3-00EE813B2280}" dt="2022-07-29T04:28:23.909" v="3056" actId="1076"/>
          <ac:picMkLst>
            <pc:docMk/>
            <pc:sldMk cId="2068861174" sldId="266"/>
            <ac:picMk id="4" creationId="{B11C47DC-DCE9-02AE-D798-A4C08D4A35C8}"/>
          </ac:picMkLst>
        </pc:picChg>
      </pc:sldChg>
      <pc:sldChg chg="addSp delSp modSp new mod">
        <pc:chgData name="Adarsh Mahor" userId="26108b214fdbaa24" providerId="LiveId" clId="{0DD8B444-C1C2-49CB-A4A3-00EE813B2280}" dt="2022-07-28T19:48:47.510" v="1958" actId="1076"/>
        <pc:sldMkLst>
          <pc:docMk/>
          <pc:sldMk cId="4263023318" sldId="267"/>
        </pc:sldMkLst>
        <pc:spChg chg="mod">
          <ac:chgData name="Adarsh Mahor" userId="26108b214fdbaa24" providerId="LiveId" clId="{0DD8B444-C1C2-49CB-A4A3-00EE813B2280}" dt="2022-07-28T19:15:11.619" v="1190" actId="20577"/>
          <ac:spMkLst>
            <pc:docMk/>
            <pc:sldMk cId="4263023318" sldId="267"/>
            <ac:spMk id="2" creationId="{6995C9A0-CADC-AFAB-2377-F2BFE33C3015}"/>
          </ac:spMkLst>
        </pc:spChg>
        <pc:spChg chg="add del mod">
          <ac:chgData name="Adarsh Mahor" userId="26108b214fdbaa24" providerId="LiveId" clId="{0DD8B444-C1C2-49CB-A4A3-00EE813B2280}" dt="2022-07-28T10:14:18.877" v="615" actId="478"/>
          <ac:spMkLst>
            <pc:docMk/>
            <pc:sldMk cId="4263023318" sldId="267"/>
            <ac:spMk id="9" creationId="{99E815C6-6C17-15DA-12D6-0E150E0937CE}"/>
          </ac:spMkLst>
        </pc:spChg>
        <pc:picChg chg="add del mod">
          <ac:chgData name="Adarsh Mahor" userId="26108b214fdbaa24" providerId="LiveId" clId="{0DD8B444-C1C2-49CB-A4A3-00EE813B2280}" dt="2022-07-28T09:47:48.333" v="443" actId="478"/>
          <ac:picMkLst>
            <pc:docMk/>
            <pc:sldMk cId="4263023318" sldId="267"/>
            <ac:picMk id="4" creationId="{93B5B222-B515-FB6A-456E-DE3E566A262E}"/>
          </ac:picMkLst>
        </pc:picChg>
        <pc:picChg chg="add del mod">
          <ac:chgData name="Adarsh Mahor" userId="26108b214fdbaa24" providerId="LiveId" clId="{0DD8B444-C1C2-49CB-A4A3-00EE813B2280}" dt="2022-07-28T09:49:12" v="448" actId="478"/>
          <ac:picMkLst>
            <pc:docMk/>
            <pc:sldMk cId="4263023318" sldId="267"/>
            <ac:picMk id="6" creationId="{BFB87DB2-E36A-8734-D089-6158D6FF4421}"/>
          </ac:picMkLst>
        </pc:picChg>
        <pc:picChg chg="add del mod">
          <ac:chgData name="Adarsh Mahor" userId="26108b214fdbaa24" providerId="LiveId" clId="{0DD8B444-C1C2-49CB-A4A3-00EE813B2280}" dt="2022-07-28T10:07:08.222" v="469" actId="21"/>
          <ac:picMkLst>
            <pc:docMk/>
            <pc:sldMk cId="4263023318" sldId="267"/>
            <ac:picMk id="8" creationId="{E5BDC19C-9966-D733-4046-C2D80D93DDBB}"/>
          </ac:picMkLst>
        </pc:picChg>
        <pc:picChg chg="add mod">
          <ac:chgData name="Adarsh Mahor" userId="26108b214fdbaa24" providerId="LiveId" clId="{0DD8B444-C1C2-49CB-A4A3-00EE813B2280}" dt="2022-07-28T19:45:19.799" v="1936" actId="1076"/>
          <ac:picMkLst>
            <pc:docMk/>
            <pc:sldMk cId="4263023318" sldId="267"/>
            <ac:picMk id="11" creationId="{78B59098-CC47-B91C-300C-9080E0E615CD}"/>
          </ac:picMkLst>
        </pc:picChg>
        <pc:picChg chg="add mod">
          <ac:chgData name="Adarsh Mahor" userId="26108b214fdbaa24" providerId="LiveId" clId="{0DD8B444-C1C2-49CB-A4A3-00EE813B2280}" dt="2022-07-28T19:45:19.799" v="1936" actId="1076"/>
          <ac:picMkLst>
            <pc:docMk/>
            <pc:sldMk cId="4263023318" sldId="267"/>
            <ac:picMk id="13" creationId="{42CA8C51-6DA0-1375-9FE4-A81A75F931F4}"/>
          </ac:picMkLst>
        </pc:picChg>
        <pc:picChg chg="add mod">
          <ac:chgData name="Adarsh Mahor" userId="26108b214fdbaa24" providerId="LiveId" clId="{0DD8B444-C1C2-49CB-A4A3-00EE813B2280}" dt="2022-07-28T19:45:19.799" v="1936" actId="1076"/>
          <ac:picMkLst>
            <pc:docMk/>
            <pc:sldMk cId="4263023318" sldId="267"/>
            <ac:picMk id="15" creationId="{104D8758-647C-E606-6B11-BB2DACE0A2FB}"/>
          </ac:picMkLst>
        </pc:picChg>
        <pc:picChg chg="add mod">
          <ac:chgData name="Adarsh Mahor" userId="26108b214fdbaa24" providerId="LiveId" clId="{0DD8B444-C1C2-49CB-A4A3-00EE813B2280}" dt="2022-07-28T19:48:47.510" v="1958" actId="1076"/>
          <ac:picMkLst>
            <pc:docMk/>
            <pc:sldMk cId="4263023318" sldId="267"/>
            <ac:picMk id="17" creationId="{1E3DDA72-E4AA-26FC-FDEE-08047C19D8CD}"/>
          </ac:picMkLst>
        </pc:picChg>
        <pc:picChg chg="add mod">
          <ac:chgData name="Adarsh Mahor" userId="26108b214fdbaa24" providerId="LiveId" clId="{0DD8B444-C1C2-49CB-A4A3-00EE813B2280}" dt="2022-07-28T19:48:47.510" v="1958" actId="1076"/>
          <ac:picMkLst>
            <pc:docMk/>
            <pc:sldMk cId="4263023318" sldId="267"/>
            <ac:picMk id="19" creationId="{E59C3349-39B4-91FC-F0EC-46FC116C1B5D}"/>
          </ac:picMkLst>
        </pc:picChg>
        <pc:picChg chg="add mod">
          <ac:chgData name="Adarsh Mahor" userId="26108b214fdbaa24" providerId="LiveId" clId="{0DD8B444-C1C2-49CB-A4A3-00EE813B2280}" dt="2022-07-28T19:48:47.510" v="1958" actId="1076"/>
          <ac:picMkLst>
            <pc:docMk/>
            <pc:sldMk cId="4263023318" sldId="267"/>
            <ac:picMk id="20" creationId="{D7D51AE4-6459-4E80-47C7-28AB4E8409F3}"/>
          </ac:picMkLst>
        </pc:picChg>
      </pc:sldChg>
      <pc:sldChg chg="addSp delSp modSp new mod">
        <pc:chgData name="Adarsh Mahor" userId="26108b214fdbaa24" providerId="LiveId" clId="{0DD8B444-C1C2-49CB-A4A3-00EE813B2280}" dt="2022-07-29T04:33:07.566" v="3207" actId="20577"/>
        <pc:sldMkLst>
          <pc:docMk/>
          <pc:sldMk cId="1354480326" sldId="268"/>
        </pc:sldMkLst>
        <pc:spChg chg="mod">
          <ac:chgData name="Adarsh Mahor" userId="26108b214fdbaa24" providerId="LiveId" clId="{0DD8B444-C1C2-49CB-A4A3-00EE813B2280}" dt="2022-07-28T09:36:37.499" v="434" actId="20577"/>
          <ac:spMkLst>
            <pc:docMk/>
            <pc:sldMk cId="1354480326" sldId="268"/>
            <ac:spMk id="2" creationId="{13CE0B08-C8EF-4F66-6963-77892B8F81CE}"/>
          </ac:spMkLst>
        </pc:spChg>
        <pc:spChg chg="add del mod">
          <ac:chgData name="Adarsh Mahor" userId="26108b214fdbaa24" providerId="LiveId" clId="{0DD8B444-C1C2-49CB-A4A3-00EE813B2280}" dt="2022-07-28T10:09:17.914" v="518" actId="21"/>
          <ac:spMkLst>
            <pc:docMk/>
            <pc:sldMk cId="1354480326" sldId="268"/>
            <ac:spMk id="3" creationId="{BE801E5B-0EA9-DE84-75B3-0816081869E8}"/>
          </ac:spMkLst>
        </pc:spChg>
        <pc:spChg chg="add mod">
          <ac:chgData name="Adarsh Mahor" userId="26108b214fdbaa24" providerId="LiveId" clId="{0DD8B444-C1C2-49CB-A4A3-00EE813B2280}" dt="2022-07-29T04:32:21.590" v="3202" actId="1076"/>
          <ac:spMkLst>
            <pc:docMk/>
            <pc:sldMk cId="1354480326" sldId="268"/>
            <ac:spMk id="4" creationId="{8ED50988-2327-FACA-3438-384269B05981}"/>
          </ac:spMkLst>
        </pc:spChg>
        <pc:spChg chg="add del">
          <ac:chgData name="Adarsh Mahor" userId="26108b214fdbaa24" providerId="LiveId" clId="{0DD8B444-C1C2-49CB-A4A3-00EE813B2280}" dt="2022-07-28T10:10:27.807" v="570"/>
          <ac:spMkLst>
            <pc:docMk/>
            <pc:sldMk cId="1354480326" sldId="268"/>
            <ac:spMk id="6" creationId="{41F005BD-D854-55B3-C779-C1F192DE5273}"/>
          </ac:spMkLst>
        </pc:spChg>
        <pc:spChg chg="add del">
          <ac:chgData name="Adarsh Mahor" userId="26108b214fdbaa24" providerId="LiveId" clId="{0DD8B444-C1C2-49CB-A4A3-00EE813B2280}" dt="2022-07-28T10:10:30.806" v="575"/>
          <ac:spMkLst>
            <pc:docMk/>
            <pc:sldMk cId="1354480326" sldId="268"/>
            <ac:spMk id="7" creationId="{05418E91-D739-C546-0F15-BA3904680AA6}"/>
          </ac:spMkLst>
        </pc:spChg>
        <pc:spChg chg="add mod">
          <ac:chgData name="Adarsh Mahor" userId="26108b214fdbaa24" providerId="LiveId" clId="{0DD8B444-C1C2-49CB-A4A3-00EE813B2280}" dt="2022-07-28T19:09:43.787" v="1011" actId="14100"/>
          <ac:spMkLst>
            <pc:docMk/>
            <pc:sldMk cId="1354480326" sldId="268"/>
            <ac:spMk id="10" creationId="{895D1DFC-C819-E523-1A96-3B76CAC7AFE2}"/>
          </ac:spMkLst>
        </pc:spChg>
        <pc:spChg chg="add mod">
          <ac:chgData name="Adarsh Mahor" userId="26108b214fdbaa24" providerId="LiveId" clId="{0DD8B444-C1C2-49CB-A4A3-00EE813B2280}" dt="2022-07-29T04:33:07.566" v="3207" actId="20577"/>
          <ac:spMkLst>
            <pc:docMk/>
            <pc:sldMk cId="1354480326" sldId="268"/>
            <ac:spMk id="11" creationId="{DE85E9AA-D609-6ECC-6E10-D12B6FDE7021}"/>
          </ac:spMkLst>
        </pc:spChg>
        <pc:picChg chg="add del mod">
          <ac:chgData name="Adarsh Mahor" userId="26108b214fdbaa24" providerId="LiveId" clId="{0DD8B444-C1C2-49CB-A4A3-00EE813B2280}" dt="2022-07-28T14:05:06.831" v="712" actId="478"/>
          <ac:picMkLst>
            <pc:docMk/>
            <pc:sldMk cId="1354480326" sldId="268"/>
            <ac:picMk id="5" creationId="{B6CBCF7C-19BB-885A-5348-62E8633A1CC9}"/>
          </ac:picMkLst>
        </pc:picChg>
        <pc:picChg chg="add mod">
          <ac:chgData name="Adarsh Mahor" userId="26108b214fdbaa24" providerId="LiveId" clId="{0DD8B444-C1C2-49CB-A4A3-00EE813B2280}" dt="2022-07-28T14:05:12.595" v="714" actId="1076"/>
          <ac:picMkLst>
            <pc:docMk/>
            <pc:sldMk cId="1354480326" sldId="268"/>
            <ac:picMk id="9" creationId="{F3379346-5FAF-62D0-5C98-B83467AD538F}"/>
          </ac:picMkLst>
        </pc:picChg>
        <pc:picChg chg="add del mod">
          <ac:chgData name="Adarsh Mahor" userId="26108b214fdbaa24" providerId="LiveId" clId="{0DD8B444-C1C2-49CB-A4A3-00EE813B2280}" dt="2022-07-28T10:07:11.502" v="470" actId="478"/>
          <ac:picMkLst>
            <pc:docMk/>
            <pc:sldMk cId="1354480326" sldId="268"/>
            <ac:picMk id="2050" creationId="{968B5A83-6633-1052-FCE9-54D6A4807C17}"/>
          </ac:picMkLst>
        </pc:picChg>
      </pc:sldChg>
      <pc:sldChg chg="addSp delSp modSp new mod">
        <pc:chgData name="Adarsh Mahor" userId="26108b214fdbaa24" providerId="LiveId" clId="{0DD8B444-C1C2-49CB-A4A3-00EE813B2280}" dt="2022-07-29T04:45:19.982" v="3257" actId="1076"/>
        <pc:sldMkLst>
          <pc:docMk/>
          <pc:sldMk cId="1706985740" sldId="269"/>
        </pc:sldMkLst>
        <pc:spChg chg="del mod">
          <ac:chgData name="Adarsh Mahor" userId="26108b214fdbaa24" providerId="LiveId" clId="{0DD8B444-C1C2-49CB-A4A3-00EE813B2280}" dt="2022-07-28T17:54:48.319" v="767" actId="478"/>
          <ac:spMkLst>
            <pc:docMk/>
            <pc:sldMk cId="1706985740" sldId="269"/>
            <ac:spMk id="2" creationId="{746E05E2-A695-E9A3-EE74-B5A05A3A46D9}"/>
          </ac:spMkLst>
        </pc:spChg>
        <pc:spChg chg="add del mod">
          <ac:chgData name="Adarsh Mahor" userId="26108b214fdbaa24" providerId="LiveId" clId="{0DD8B444-C1C2-49CB-A4A3-00EE813B2280}" dt="2022-07-28T18:33:04.809" v="819"/>
          <ac:spMkLst>
            <pc:docMk/>
            <pc:sldMk cId="1706985740" sldId="269"/>
            <ac:spMk id="6" creationId="{6294096A-2E2A-F06B-679F-8574C3026264}"/>
          </ac:spMkLst>
        </pc:spChg>
        <pc:spChg chg="add del mod">
          <ac:chgData name="Adarsh Mahor" userId="26108b214fdbaa24" providerId="LiveId" clId="{0DD8B444-C1C2-49CB-A4A3-00EE813B2280}" dt="2022-07-28T18:33:04.809" v="817" actId="478"/>
          <ac:spMkLst>
            <pc:docMk/>
            <pc:sldMk cId="1706985740" sldId="269"/>
            <ac:spMk id="7" creationId="{93F9877D-A5B1-D8B9-2438-6A4423734A23}"/>
          </ac:spMkLst>
        </pc:spChg>
        <pc:spChg chg="add del mod">
          <ac:chgData name="Adarsh Mahor" userId="26108b214fdbaa24" providerId="LiveId" clId="{0DD8B444-C1C2-49CB-A4A3-00EE813B2280}" dt="2022-07-28T18:35:06.604" v="934" actId="21"/>
          <ac:spMkLst>
            <pc:docMk/>
            <pc:sldMk cId="1706985740" sldId="269"/>
            <ac:spMk id="8" creationId="{C75915D8-1A35-5916-7CD7-DB50EC4F8927}"/>
          </ac:spMkLst>
        </pc:spChg>
        <pc:spChg chg="add mod">
          <ac:chgData name="Adarsh Mahor" userId="26108b214fdbaa24" providerId="LiveId" clId="{0DD8B444-C1C2-49CB-A4A3-00EE813B2280}" dt="2022-07-29T04:45:19.982" v="3257" actId="1076"/>
          <ac:spMkLst>
            <pc:docMk/>
            <pc:sldMk cId="1706985740" sldId="269"/>
            <ac:spMk id="9" creationId="{9B0CB4A7-A398-D194-3444-DABCD4C6FB7B}"/>
          </ac:spMkLst>
        </pc:spChg>
        <pc:picChg chg="add del mod">
          <ac:chgData name="Adarsh Mahor" userId="26108b214fdbaa24" providerId="LiveId" clId="{0DD8B444-C1C2-49CB-A4A3-00EE813B2280}" dt="2022-07-28T17:59:03.086" v="784" actId="478"/>
          <ac:picMkLst>
            <pc:docMk/>
            <pc:sldMk cId="1706985740" sldId="269"/>
            <ac:picMk id="4" creationId="{8CD2269B-88EA-7D67-9901-0A5A2B684320}"/>
          </ac:picMkLst>
        </pc:picChg>
        <pc:picChg chg="add mod">
          <ac:chgData name="Adarsh Mahor" userId="26108b214fdbaa24" providerId="LiveId" clId="{0DD8B444-C1C2-49CB-A4A3-00EE813B2280}" dt="2022-07-28T19:06:21.198" v="958" actId="1076"/>
          <ac:picMkLst>
            <pc:docMk/>
            <pc:sldMk cId="1706985740" sldId="269"/>
            <ac:picMk id="5" creationId="{DC65F607-718E-1106-F4C1-5D08E521621A}"/>
          </ac:picMkLst>
        </pc:picChg>
      </pc:sldChg>
      <pc:sldChg chg="modSp new del mod">
        <pc:chgData name="Adarsh Mahor" userId="26108b214fdbaa24" providerId="LiveId" clId="{0DD8B444-C1C2-49CB-A4A3-00EE813B2280}" dt="2022-07-28T14:04:49.992" v="711" actId="2696"/>
        <pc:sldMkLst>
          <pc:docMk/>
          <pc:sldMk cId="3970014064" sldId="270"/>
        </pc:sldMkLst>
        <pc:spChg chg="mod">
          <ac:chgData name="Adarsh Mahor" userId="26108b214fdbaa24" providerId="LiveId" clId="{0DD8B444-C1C2-49CB-A4A3-00EE813B2280}" dt="2022-07-28T10:09:54.855" v="565" actId="20577"/>
          <ac:spMkLst>
            <pc:docMk/>
            <pc:sldMk cId="3970014064" sldId="270"/>
            <ac:spMk id="2" creationId="{E7148754-C3DF-88E7-099D-B6765A8A1664}"/>
          </ac:spMkLst>
        </pc:spChg>
      </pc:sldChg>
      <pc:sldChg chg="addSp delSp modSp new mod">
        <pc:chgData name="Adarsh Mahor" userId="26108b214fdbaa24" providerId="LiveId" clId="{0DD8B444-C1C2-49CB-A4A3-00EE813B2280}" dt="2022-07-29T04:42:02.267" v="3233" actId="20577"/>
        <pc:sldMkLst>
          <pc:docMk/>
          <pc:sldMk cId="1664837346" sldId="271"/>
        </pc:sldMkLst>
        <pc:spChg chg="del mod">
          <ac:chgData name="Adarsh Mahor" userId="26108b214fdbaa24" providerId="LiveId" clId="{0DD8B444-C1C2-49CB-A4A3-00EE813B2280}" dt="2022-07-28T19:07:06.400" v="960" actId="478"/>
          <ac:spMkLst>
            <pc:docMk/>
            <pc:sldMk cId="1664837346" sldId="271"/>
            <ac:spMk id="2" creationId="{39D3D7B2-25B8-A8BC-7C1A-15F795A8FE5D}"/>
          </ac:spMkLst>
        </pc:spChg>
        <pc:spChg chg="add del mod">
          <ac:chgData name="Adarsh Mahor" userId="26108b214fdbaa24" providerId="LiveId" clId="{0DD8B444-C1C2-49CB-A4A3-00EE813B2280}" dt="2022-07-28T19:07:08.614" v="961" actId="478"/>
          <ac:spMkLst>
            <pc:docMk/>
            <pc:sldMk cId="1664837346" sldId="271"/>
            <ac:spMk id="10" creationId="{932B2613-1AAF-BEEC-0765-19C1A6C11BFE}"/>
          </ac:spMkLst>
        </pc:spChg>
        <pc:spChg chg="add mod">
          <ac:chgData name="Adarsh Mahor" userId="26108b214fdbaa24" providerId="LiveId" clId="{0DD8B444-C1C2-49CB-A4A3-00EE813B2280}" dt="2022-07-29T04:42:02.267" v="3233" actId="20577"/>
          <ac:spMkLst>
            <pc:docMk/>
            <pc:sldMk cId="1664837346" sldId="271"/>
            <ac:spMk id="11" creationId="{0151E60F-D7E9-EE7D-2888-9F55359E3B18}"/>
          </ac:spMkLst>
        </pc:spChg>
        <pc:picChg chg="add del mod">
          <ac:chgData name="Adarsh Mahor" userId="26108b214fdbaa24" providerId="LiveId" clId="{0DD8B444-C1C2-49CB-A4A3-00EE813B2280}" dt="2022-07-28T17:58:58.589" v="782" actId="478"/>
          <ac:picMkLst>
            <pc:docMk/>
            <pc:sldMk cId="1664837346" sldId="271"/>
            <ac:picMk id="4" creationId="{CD0B35BE-6BB5-1FE7-F840-766BBE96F0C6}"/>
          </ac:picMkLst>
        </pc:picChg>
        <pc:picChg chg="add mod">
          <ac:chgData name="Adarsh Mahor" userId="26108b214fdbaa24" providerId="LiveId" clId="{0DD8B444-C1C2-49CB-A4A3-00EE813B2280}" dt="2022-07-28T20:02:19.357" v="2141" actId="1076"/>
          <ac:picMkLst>
            <pc:docMk/>
            <pc:sldMk cId="1664837346" sldId="271"/>
            <ac:picMk id="6" creationId="{B7335EA3-F835-4A5F-DBE4-120E45D9A0EE}"/>
          </ac:picMkLst>
        </pc:picChg>
        <pc:picChg chg="add del mod">
          <ac:chgData name="Adarsh Mahor" userId="26108b214fdbaa24" providerId="LiveId" clId="{0DD8B444-C1C2-49CB-A4A3-00EE813B2280}" dt="2022-07-28T17:59:00.610" v="783" actId="21"/>
          <ac:picMkLst>
            <pc:docMk/>
            <pc:sldMk cId="1664837346" sldId="271"/>
            <ac:picMk id="8" creationId="{0899A89A-85DA-B572-EE9E-ABE4715661EF}"/>
          </ac:picMkLst>
        </pc:picChg>
      </pc:sldChg>
      <pc:sldChg chg="addSp modSp new del mod">
        <pc:chgData name="Adarsh Mahor" userId="26108b214fdbaa24" providerId="LiveId" clId="{0DD8B444-C1C2-49CB-A4A3-00EE813B2280}" dt="2022-07-28T17:46:03.900" v="761" actId="2696"/>
        <pc:sldMkLst>
          <pc:docMk/>
          <pc:sldMk cId="990989719" sldId="272"/>
        </pc:sldMkLst>
        <pc:spChg chg="mod">
          <ac:chgData name="Adarsh Mahor" userId="26108b214fdbaa24" providerId="LiveId" clId="{0DD8B444-C1C2-49CB-A4A3-00EE813B2280}" dt="2022-07-28T10:17:32.848" v="695" actId="20577"/>
          <ac:spMkLst>
            <pc:docMk/>
            <pc:sldMk cId="990989719" sldId="272"/>
            <ac:spMk id="2" creationId="{18B946BB-AE30-BFC0-60E8-428B66B1F463}"/>
          </ac:spMkLst>
        </pc:spChg>
        <pc:picChg chg="add mod">
          <ac:chgData name="Adarsh Mahor" userId="26108b214fdbaa24" providerId="LiveId" clId="{0DD8B444-C1C2-49CB-A4A3-00EE813B2280}" dt="2022-07-28T10:17:26.677" v="682" actId="1076"/>
          <ac:picMkLst>
            <pc:docMk/>
            <pc:sldMk cId="990989719" sldId="272"/>
            <ac:picMk id="4" creationId="{B61FE3DB-4351-00B4-9A06-DEDE254D6128}"/>
          </ac:picMkLst>
        </pc:picChg>
      </pc:sldChg>
      <pc:sldChg chg="addSp delSp modSp new mod">
        <pc:chgData name="Adarsh Mahor" userId="26108b214fdbaa24" providerId="LiveId" clId="{0DD8B444-C1C2-49CB-A4A3-00EE813B2280}" dt="2022-07-29T01:05:53.110" v="2549" actId="1076"/>
        <pc:sldMkLst>
          <pc:docMk/>
          <pc:sldMk cId="2764073665" sldId="272"/>
        </pc:sldMkLst>
        <pc:spChg chg="del">
          <ac:chgData name="Adarsh Mahor" userId="26108b214fdbaa24" providerId="LiveId" clId="{0DD8B444-C1C2-49CB-A4A3-00EE813B2280}" dt="2022-07-28T18:30:45.680" v="793" actId="478"/>
          <ac:spMkLst>
            <pc:docMk/>
            <pc:sldMk cId="2764073665" sldId="272"/>
            <ac:spMk id="2" creationId="{EDD3D58D-4094-5099-E719-35865AE36EFB}"/>
          </ac:spMkLst>
        </pc:spChg>
        <pc:spChg chg="add del mod">
          <ac:chgData name="Adarsh Mahor" userId="26108b214fdbaa24" providerId="LiveId" clId="{0DD8B444-C1C2-49CB-A4A3-00EE813B2280}" dt="2022-07-28T19:05:55.797" v="957" actId="478"/>
          <ac:spMkLst>
            <pc:docMk/>
            <pc:sldMk cId="2764073665" sldId="272"/>
            <ac:spMk id="5" creationId="{B26ED15A-3D4C-F39E-4FD7-94E254AB00C7}"/>
          </ac:spMkLst>
        </pc:spChg>
        <pc:picChg chg="add mod">
          <ac:chgData name="Adarsh Mahor" userId="26108b214fdbaa24" providerId="LiveId" clId="{0DD8B444-C1C2-49CB-A4A3-00EE813B2280}" dt="2022-07-28T20:03:00.201" v="2143" actId="1076"/>
          <ac:picMkLst>
            <pc:docMk/>
            <pc:sldMk cId="2764073665" sldId="272"/>
            <ac:picMk id="4" creationId="{EC5E1CE1-30BB-FF8B-A0AB-DA43AA8B5DCD}"/>
          </ac:picMkLst>
        </pc:picChg>
        <pc:picChg chg="add mod">
          <ac:chgData name="Adarsh Mahor" userId="26108b214fdbaa24" providerId="LiveId" clId="{0DD8B444-C1C2-49CB-A4A3-00EE813B2280}" dt="2022-07-29T01:05:53.110" v="2549" actId="1076"/>
          <ac:picMkLst>
            <pc:docMk/>
            <pc:sldMk cId="2764073665" sldId="272"/>
            <ac:picMk id="6" creationId="{E19DB7EA-C673-BD72-C311-9741E769D4F2}"/>
          </ac:picMkLst>
        </pc:picChg>
      </pc:sldChg>
      <pc:sldChg chg="addSp delSp modSp new mod">
        <pc:chgData name="Adarsh Mahor" userId="26108b214fdbaa24" providerId="LiveId" clId="{0DD8B444-C1C2-49CB-A4A3-00EE813B2280}" dt="2022-07-29T03:09:37.772" v="2958" actId="1076"/>
        <pc:sldMkLst>
          <pc:docMk/>
          <pc:sldMk cId="2865526866" sldId="273"/>
        </pc:sldMkLst>
        <pc:spChg chg="del">
          <ac:chgData name="Adarsh Mahor" userId="26108b214fdbaa24" providerId="LiveId" clId="{0DD8B444-C1C2-49CB-A4A3-00EE813B2280}" dt="2022-07-28T18:31:52.814" v="800" actId="478"/>
          <ac:spMkLst>
            <pc:docMk/>
            <pc:sldMk cId="2865526866" sldId="273"/>
            <ac:spMk id="2" creationId="{7F5E70A8-56D1-2F2A-9A07-B1D65DBF25A2}"/>
          </ac:spMkLst>
        </pc:spChg>
        <pc:picChg chg="add mod">
          <ac:chgData name="Adarsh Mahor" userId="26108b214fdbaa24" providerId="LiveId" clId="{0DD8B444-C1C2-49CB-A4A3-00EE813B2280}" dt="2022-07-29T03:09:37.772" v="2958" actId="1076"/>
          <ac:picMkLst>
            <pc:docMk/>
            <pc:sldMk cId="2865526866" sldId="273"/>
            <ac:picMk id="3" creationId="{C74D856F-97F5-A1AD-A790-4B1B53174093}"/>
          </ac:picMkLst>
        </pc:picChg>
        <pc:picChg chg="add mod">
          <ac:chgData name="Adarsh Mahor" userId="26108b214fdbaa24" providerId="LiveId" clId="{0DD8B444-C1C2-49CB-A4A3-00EE813B2280}" dt="2022-07-29T03:09:31.317" v="2955" actId="1076"/>
          <ac:picMkLst>
            <pc:docMk/>
            <pc:sldMk cId="2865526866" sldId="273"/>
            <ac:picMk id="4" creationId="{E1A91159-6032-BE74-6E83-067039E72AB1}"/>
          </ac:picMkLst>
        </pc:picChg>
      </pc:sldChg>
      <pc:sldChg chg="delSp new del mod">
        <pc:chgData name="Adarsh Mahor" userId="26108b214fdbaa24" providerId="LiveId" clId="{0DD8B444-C1C2-49CB-A4A3-00EE813B2280}" dt="2022-07-29T01:45:05.701" v="2760" actId="47"/>
        <pc:sldMkLst>
          <pc:docMk/>
          <pc:sldMk cId="81773744" sldId="274"/>
        </pc:sldMkLst>
        <pc:spChg chg="del">
          <ac:chgData name="Adarsh Mahor" userId="26108b214fdbaa24" providerId="LiveId" clId="{0DD8B444-C1C2-49CB-A4A3-00EE813B2280}" dt="2022-07-29T01:28:16.043" v="2740" actId="478"/>
          <ac:spMkLst>
            <pc:docMk/>
            <pc:sldMk cId="81773744" sldId="274"/>
            <ac:spMk id="2" creationId="{E1032B2E-B44F-ECF7-26CA-73F43770500A}"/>
          </ac:spMkLst>
        </pc:spChg>
      </pc:sldChg>
      <pc:sldChg chg="addSp modSp new mod">
        <pc:chgData name="Adarsh Mahor" userId="26108b214fdbaa24" providerId="LiveId" clId="{0DD8B444-C1C2-49CB-A4A3-00EE813B2280}" dt="2022-07-29T04:53:59.991" v="3305" actId="122"/>
        <pc:sldMkLst>
          <pc:docMk/>
          <pc:sldMk cId="4077515864" sldId="275"/>
        </pc:sldMkLst>
        <pc:spChg chg="mod">
          <ac:chgData name="Adarsh Mahor" userId="26108b214fdbaa24" providerId="LiveId" clId="{0DD8B444-C1C2-49CB-A4A3-00EE813B2280}" dt="2022-07-29T04:53:59.991" v="3305" actId="122"/>
          <ac:spMkLst>
            <pc:docMk/>
            <pc:sldMk cId="4077515864" sldId="275"/>
            <ac:spMk id="2" creationId="{FDC0BA11-EBDF-A828-9639-DCC2353ACD03}"/>
          </ac:spMkLst>
        </pc:spChg>
        <pc:spChg chg="add mod">
          <ac:chgData name="Adarsh Mahor" userId="26108b214fdbaa24" providerId="LiveId" clId="{0DD8B444-C1C2-49CB-A4A3-00EE813B2280}" dt="2022-07-29T03:11:37.461" v="2985" actId="14100"/>
          <ac:spMkLst>
            <pc:docMk/>
            <pc:sldMk cId="4077515864" sldId="275"/>
            <ac:spMk id="7" creationId="{33BA4EE3-FCA0-6B20-B2AB-9946A4E2A483}"/>
          </ac:spMkLst>
        </pc:spChg>
        <pc:picChg chg="add mod">
          <ac:chgData name="Adarsh Mahor" userId="26108b214fdbaa24" providerId="LiveId" clId="{0DD8B444-C1C2-49CB-A4A3-00EE813B2280}" dt="2022-07-29T00:55:59.279" v="2321" actId="14100"/>
          <ac:picMkLst>
            <pc:docMk/>
            <pc:sldMk cId="4077515864" sldId="275"/>
            <ac:picMk id="4" creationId="{EFA94DFA-1A3E-7D52-D943-D3EF98C2A6FD}"/>
          </ac:picMkLst>
        </pc:picChg>
        <pc:picChg chg="add mod">
          <ac:chgData name="Adarsh Mahor" userId="26108b214fdbaa24" providerId="LiveId" clId="{0DD8B444-C1C2-49CB-A4A3-00EE813B2280}" dt="2022-07-29T00:56:03.915" v="2323" actId="1076"/>
          <ac:picMkLst>
            <pc:docMk/>
            <pc:sldMk cId="4077515864" sldId="275"/>
            <ac:picMk id="6" creationId="{53596B9A-891E-8879-146D-AD99002B648B}"/>
          </ac:picMkLst>
        </pc:picChg>
      </pc:sldChg>
      <pc:sldChg chg="addSp modSp new mod">
        <pc:chgData name="Adarsh Mahor" userId="26108b214fdbaa24" providerId="LiveId" clId="{0DD8B444-C1C2-49CB-A4A3-00EE813B2280}" dt="2022-07-28T19:44:04.147" v="1927" actId="20577"/>
        <pc:sldMkLst>
          <pc:docMk/>
          <pc:sldMk cId="2080516211" sldId="276"/>
        </pc:sldMkLst>
        <pc:spChg chg="mod">
          <ac:chgData name="Adarsh Mahor" userId="26108b214fdbaa24" providerId="LiveId" clId="{0DD8B444-C1C2-49CB-A4A3-00EE813B2280}" dt="2022-07-28T19:38:26.315" v="1543" actId="20577"/>
          <ac:spMkLst>
            <pc:docMk/>
            <pc:sldMk cId="2080516211" sldId="276"/>
            <ac:spMk id="2" creationId="{FD025A13-8B46-F8FA-3C03-0044920E469C}"/>
          </ac:spMkLst>
        </pc:spChg>
        <pc:spChg chg="add mod">
          <ac:chgData name="Adarsh Mahor" userId="26108b214fdbaa24" providerId="LiveId" clId="{0DD8B444-C1C2-49CB-A4A3-00EE813B2280}" dt="2022-07-28T19:44:04.147" v="1927" actId="20577"/>
          <ac:spMkLst>
            <pc:docMk/>
            <pc:sldMk cId="2080516211" sldId="276"/>
            <ac:spMk id="5" creationId="{7B46664E-C4B3-4C59-A02D-890B0F877A09}"/>
          </ac:spMkLst>
        </pc:spChg>
        <pc:picChg chg="add mod modCrop">
          <ac:chgData name="Adarsh Mahor" userId="26108b214fdbaa24" providerId="LiveId" clId="{0DD8B444-C1C2-49CB-A4A3-00EE813B2280}" dt="2022-07-28T19:36:04.054" v="1262" actId="1076"/>
          <ac:picMkLst>
            <pc:docMk/>
            <pc:sldMk cId="2080516211" sldId="276"/>
            <ac:picMk id="4" creationId="{A14CEC54-2F7E-F8CB-8CD9-F5DDD207333A}"/>
          </ac:picMkLst>
        </pc:picChg>
      </pc:sldChg>
      <pc:sldChg chg="addSp modSp new mod">
        <pc:chgData name="Adarsh Mahor" userId="26108b214fdbaa24" providerId="LiveId" clId="{0DD8B444-C1C2-49CB-A4A3-00EE813B2280}" dt="2022-07-29T03:18:31.891" v="3016" actId="20577"/>
        <pc:sldMkLst>
          <pc:docMk/>
          <pc:sldMk cId="3589084928" sldId="277"/>
        </pc:sldMkLst>
        <pc:spChg chg="mod">
          <ac:chgData name="Adarsh Mahor" userId="26108b214fdbaa24" providerId="LiveId" clId="{0DD8B444-C1C2-49CB-A4A3-00EE813B2280}" dt="2022-07-29T03:18:31.891" v="3016" actId="20577"/>
          <ac:spMkLst>
            <pc:docMk/>
            <pc:sldMk cId="3589084928" sldId="277"/>
            <ac:spMk id="2" creationId="{295FC3DE-4FB2-2C1B-C9AC-B62D5760738B}"/>
          </ac:spMkLst>
        </pc:spChg>
        <pc:picChg chg="add mod">
          <ac:chgData name="Adarsh Mahor" userId="26108b214fdbaa24" providerId="LiveId" clId="{0DD8B444-C1C2-49CB-A4A3-00EE813B2280}" dt="2022-07-29T00:54:19.333" v="2248" actId="14100"/>
          <ac:picMkLst>
            <pc:docMk/>
            <pc:sldMk cId="3589084928" sldId="277"/>
            <ac:picMk id="4" creationId="{98123F11-BDFF-BE75-12DE-7931AB0859D0}"/>
          </ac:picMkLst>
        </pc:picChg>
        <pc:picChg chg="add mod">
          <ac:chgData name="Adarsh Mahor" userId="26108b214fdbaa24" providerId="LiveId" clId="{0DD8B444-C1C2-49CB-A4A3-00EE813B2280}" dt="2022-07-29T00:54:12.488" v="2247" actId="14100"/>
          <ac:picMkLst>
            <pc:docMk/>
            <pc:sldMk cId="3589084928" sldId="277"/>
            <ac:picMk id="6" creationId="{A222D088-8695-A3FA-5E7D-9A59A34F9BBE}"/>
          </ac:picMkLst>
        </pc:picChg>
        <pc:picChg chg="add mod">
          <ac:chgData name="Adarsh Mahor" userId="26108b214fdbaa24" providerId="LiveId" clId="{0DD8B444-C1C2-49CB-A4A3-00EE813B2280}" dt="2022-07-29T00:54:22.486" v="2249" actId="1076"/>
          <ac:picMkLst>
            <pc:docMk/>
            <pc:sldMk cId="3589084928" sldId="277"/>
            <ac:picMk id="8" creationId="{70BD4464-870C-83ED-B840-6C1DF44CAA74}"/>
          </ac:picMkLst>
        </pc:picChg>
      </pc:sldChg>
      <pc:sldChg chg="addSp delSp modSp new mod ord">
        <pc:chgData name="Adarsh Mahor" userId="26108b214fdbaa24" providerId="LiveId" clId="{0DD8B444-C1C2-49CB-A4A3-00EE813B2280}" dt="2022-07-29T02:42:45.633" v="2933"/>
        <pc:sldMkLst>
          <pc:docMk/>
          <pc:sldMk cId="3424044992" sldId="278"/>
        </pc:sldMkLst>
        <pc:spChg chg="add del mod">
          <ac:chgData name="Adarsh Mahor" userId="26108b214fdbaa24" providerId="LiveId" clId="{0DD8B444-C1C2-49CB-A4A3-00EE813B2280}" dt="2022-07-29T01:45:26.045" v="2779" actId="20577"/>
          <ac:spMkLst>
            <pc:docMk/>
            <pc:sldMk cId="3424044992" sldId="278"/>
            <ac:spMk id="2" creationId="{F83F93C5-8503-6972-A65C-F2FF8F625372}"/>
          </ac:spMkLst>
        </pc:spChg>
        <pc:spChg chg="add mod">
          <ac:chgData name="Adarsh Mahor" userId="26108b214fdbaa24" providerId="LiveId" clId="{0DD8B444-C1C2-49CB-A4A3-00EE813B2280}" dt="2022-07-29T01:50:58.438" v="2827" actId="2711"/>
          <ac:spMkLst>
            <pc:docMk/>
            <pc:sldMk cId="3424044992" sldId="278"/>
            <ac:spMk id="3" creationId="{BFD495FD-DF73-CB90-149B-6D25754E3133}"/>
          </ac:spMkLst>
        </pc:spChg>
        <pc:spChg chg="add del">
          <ac:chgData name="Adarsh Mahor" userId="26108b214fdbaa24" providerId="LiveId" clId="{0DD8B444-C1C2-49CB-A4A3-00EE813B2280}" dt="2022-07-29T01:50:20.537" v="2818"/>
          <ac:spMkLst>
            <pc:docMk/>
            <pc:sldMk cId="3424044992" sldId="278"/>
            <ac:spMk id="4" creationId="{D0839085-6079-7F8D-8DED-355E7B4FD3B7}"/>
          </ac:spMkLst>
        </pc:spChg>
        <pc:spChg chg="add del">
          <ac:chgData name="Adarsh Mahor" userId="26108b214fdbaa24" providerId="LiveId" clId="{0DD8B444-C1C2-49CB-A4A3-00EE813B2280}" dt="2022-07-29T01:50:23.973" v="2820"/>
          <ac:spMkLst>
            <pc:docMk/>
            <pc:sldMk cId="3424044992" sldId="278"/>
            <ac:spMk id="5" creationId="{D7587B23-62B4-DD14-A4FF-22F4389C933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D0DB41-ADA0-4459-B502-1D6899622C79}"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CF8A779F-55B9-49D3-ADE2-66665C198F4D}">
      <dgm:prSet phldrT="[Text]"/>
      <dgm:spPr/>
      <dgm:t>
        <a:bodyPr/>
        <a:lstStyle/>
        <a:p>
          <a:r>
            <a:rPr lang="en-IN" dirty="0"/>
            <a:t>Data Collection</a:t>
          </a:r>
        </a:p>
      </dgm:t>
    </dgm:pt>
    <dgm:pt modelId="{5F8CCB8F-57BB-4D71-9034-FF554FB88AAE}" type="parTrans" cxnId="{39DB0A46-BFD3-401D-89C6-3753C8A78E0F}">
      <dgm:prSet/>
      <dgm:spPr/>
      <dgm:t>
        <a:bodyPr/>
        <a:lstStyle/>
        <a:p>
          <a:endParaRPr lang="en-IN"/>
        </a:p>
      </dgm:t>
    </dgm:pt>
    <dgm:pt modelId="{F78CE1A5-1C68-4C7B-934F-C8CA2E2FBF95}" type="sibTrans" cxnId="{39DB0A46-BFD3-401D-89C6-3753C8A78E0F}">
      <dgm:prSet/>
      <dgm:spPr/>
      <dgm:t>
        <a:bodyPr/>
        <a:lstStyle/>
        <a:p>
          <a:endParaRPr lang="en-IN"/>
        </a:p>
      </dgm:t>
    </dgm:pt>
    <dgm:pt modelId="{A0749CF5-2711-4771-84C9-BC5050D55522}">
      <dgm:prSet phldrT="[Text]"/>
      <dgm:spPr/>
      <dgm:t>
        <a:bodyPr/>
        <a:lstStyle/>
        <a:p>
          <a:r>
            <a:rPr lang="en-IN" dirty="0"/>
            <a:t>Lyman Alpha emission profiles obtained from </a:t>
          </a:r>
          <a:r>
            <a:rPr lang="en-IN" dirty="0" err="1"/>
            <a:t>MUSEQuBES</a:t>
          </a:r>
          <a:r>
            <a:rPr lang="en-IN" dirty="0"/>
            <a:t> Survey</a:t>
          </a:r>
        </a:p>
      </dgm:t>
    </dgm:pt>
    <dgm:pt modelId="{86215BF7-962A-4C19-B68C-4487ED739511}" type="parTrans" cxnId="{37353B6D-7FC2-4ED5-A5D4-7B2C3C9AC346}">
      <dgm:prSet/>
      <dgm:spPr/>
      <dgm:t>
        <a:bodyPr/>
        <a:lstStyle/>
        <a:p>
          <a:endParaRPr lang="en-IN"/>
        </a:p>
      </dgm:t>
    </dgm:pt>
    <dgm:pt modelId="{A25F94C1-D3BF-491E-A948-4D2796A8C22A}" type="sibTrans" cxnId="{37353B6D-7FC2-4ED5-A5D4-7B2C3C9AC346}">
      <dgm:prSet/>
      <dgm:spPr/>
      <dgm:t>
        <a:bodyPr/>
        <a:lstStyle/>
        <a:p>
          <a:endParaRPr lang="en-IN"/>
        </a:p>
      </dgm:t>
    </dgm:pt>
    <dgm:pt modelId="{39AE0B7F-DA19-4A32-ACEC-122B27259C05}">
      <dgm:prSet phldrT="[Text]"/>
      <dgm:spPr/>
      <dgm:t>
        <a:bodyPr/>
        <a:lstStyle/>
        <a:p>
          <a:r>
            <a:rPr lang="en-IN" dirty="0"/>
            <a:t>Data Pre-Processing</a:t>
          </a:r>
        </a:p>
      </dgm:t>
    </dgm:pt>
    <dgm:pt modelId="{2CD3E0BC-FCAA-4849-B9D9-5923AB20E810}" type="parTrans" cxnId="{460E3A29-12A8-4966-845D-2A7E83FBB135}">
      <dgm:prSet/>
      <dgm:spPr/>
      <dgm:t>
        <a:bodyPr/>
        <a:lstStyle/>
        <a:p>
          <a:endParaRPr lang="en-IN"/>
        </a:p>
      </dgm:t>
    </dgm:pt>
    <dgm:pt modelId="{627E0B28-1D41-466E-99FF-22FB8628B86F}" type="sibTrans" cxnId="{460E3A29-12A8-4966-845D-2A7E83FBB135}">
      <dgm:prSet/>
      <dgm:spPr/>
      <dgm:t>
        <a:bodyPr/>
        <a:lstStyle/>
        <a:p>
          <a:endParaRPr lang="en-IN"/>
        </a:p>
      </dgm:t>
    </dgm:pt>
    <dgm:pt modelId="{5B2BFE1F-AF9F-4BDE-A307-E4A014176DB4}">
      <dgm:prSet phldrT="[Text]"/>
      <dgm:spPr/>
      <dgm:t>
        <a:bodyPr/>
        <a:lstStyle/>
        <a:p>
          <a:endParaRPr lang="en-IN" dirty="0"/>
        </a:p>
      </dgm:t>
    </dgm:pt>
    <dgm:pt modelId="{9485496B-F179-4BD7-B93D-C07FFDD6BDFE}" type="parTrans" cxnId="{0A75C4D9-B799-40D2-B863-CBE43030BC43}">
      <dgm:prSet/>
      <dgm:spPr/>
      <dgm:t>
        <a:bodyPr/>
        <a:lstStyle/>
        <a:p>
          <a:endParaRPr lang="en-IN"/>
        </a:p>
      </dgm:t>
    </dgm:pt>
    <dgm:pt modelId="{598795A7-EBA4-433E-9888-8B237F6DFC8B}" type="sibTrans" cxnId="{0A75C4D9-B799-40D2-B863-CBE43030BC43}">
      <dgm:prSet/>
      <dgm:spPr/>
      <dgm:t>
        <a:bodyPr/>
        <a:lstStyle/>
        <a:p>
          <a:endParaRPr lang="en-IN"/>
        </a:p>
      </dgm:t>
    </dgm:pt>
    <dgm:pt modelId="{D235F590-402B-4079-AA1D-965F6C88B426}">
      <dgm:prSet phldrT="[Text]"/>
      <dgm:spPr/>
      <dgm:t>
        <a:bodyPr/>
        <a:lstStyle/>
        <a:p>
          <a:r>
            <a:rPr lang="en-IN" dirty="0"/>
            <a:t>Fitting Lyman alpha emission using DNN Model</a:t>
          </a:r>
        </a:p>
      </dgm:t>
    </dgm:pt>
    <dgm:pt modelId="{D852FB8D-FEBD-49DF-B75E-52DAACB1DD8E}" type="parTrans" cxnId="{BBC599AB-490B-4795-8D87-39B5C66A4939}">
      <dgm:prSet/>
      <dgm:spPr/>
      <dgm:t>
        <a:bodyPr/>
        <a:lstStyle/>
        <a:p>
          <a:endParaRPr lang="en-IN"/>
        </a:p>
      </dgm:t>
    </dgm:pt>
    <dgm:pt modelId="{26B1D791-3875-4919-A75A-799851E43E31}" type="sibTrans" cxnId="{BBC599AB-490B-4795-8D87-39B5C66A4939}">
      <dgm:prSet/>
      <dgm:spPr/>
      <dgm:t>
        <a:bodyPr/>
        <a:lstStyle/>
        <a:p>
          <a:endParaRPr lang="en-IN"/>
        </a:p>
      </dgm:t>
    </dgm:pt>
    <dgm:pt modelId="{FF298E63-7FCE-4D92-9E14-51C8C271277B}">
      <dgm:prSet phldrT="[Text]"/>
      <dgm:spPr/>
      <dgm:t>
        <a:bodyPr/>
        <a:lstStyle/>
        <a:p>
          <a:r>
            <a:rPr lang="en-IN" dirty="0"/>
            <a:t>Setting up the spectral resolution of the spectra</a:t>
          </a:r>
        </a:p>
      </dgm:t>
    </dgm:pt>
    <dgm:pt modelId="{1336A99D-CA7D-4FA9-A586-944686034D59}" type="parTrans" cxnId="{79950091-9DB2-45D9-981E-957AE0B2B371}">
      <dgm:prSet/>
      <dgm:spPr/>
      <dgm:t>
        <a:bodyPr/>
        <a:lstStyle/>
        <a:p>
          <a:endParaRPr lang="en-IN"/>
        </a:p>
      </dgm:t>
    </dgm:pt>
    <dgm:pt modelId="{25E3A61C-F6D2-4033-A16A-465A59140122}" type="sibTrans" cxnId="{79950091-9DB2-45D9-981E-957AE0B2B371}">
      <dgm:prSet/>
      <dgm:spPr/>
      <dgm:t>
        <a:bodyPr/>
        <a:lstStyle/>
        <a:p>
          <a:endParaRPr lang="en-IN"/>
        </a:p>
      </dgm:t>
    </dgm:pt>
    <dgm:pt modelId="{FDD32704-50FB-413B-82C0-3D453335AA73}">
      <dgm:prSet phldrT="[Text]"/>
      <dgm:spPr/>
      <dgm:t>
        <a:bodyPr/>
        <a:lstStyle/>
        <a:p>
          <a:r>
            <a:rPr lang="en-IN" dirty="0"/>
            <a:t>Trimming the spectra near the Lyman alpha Emission</a:t>
          </a:r>
        </a:p>
      </dgm:t>
    </dgm:pt>
    <dgm:pt modelId="{ECCD06FD-12A1-48D9-971E-2D541A7F6D52}" type="parTrans" cxnId="{2ACEF1C0-A47F-44BC-BF03-FC91008CBD15}">
      <dgm:prSet/>
      <dgm:spPr/>
      <dgm:t>
        <a:bodyPr/>
        <a:lstStyle/>
        <a:p>
          <a:endParaRPr lang="en-IN"/>
        </a:p>
      </dgm:t>
    </dgm:pt>
    <dgm:pt modelId="{7CEE4EB7-D235-46B5-80B2-122C420C5185}" type="sibTrans" cxnId="{2ACEF1C0-A47F-44BC-BF03-FC91008CBD15}">
      <dgm:prSet/>
      <dgm:spPr/>
      <dgm:t>
        <a:bodyPr/>
        <a:lstStyle/>
        <a:p>
          <a:endParaRPr lang="en-IN"/>
        </a:p>
      </dgm:t>
    </dgm:pt>
    <dgm:pt modelId="{84430000-E08F-4983-B0D8-EF5B158925FA}">
      <dgm:prSet phldrT="[Text]"/>
      <dgm:spPr/>
      <dgm:t>
        <a:bodyPr/>
        <a:lstStyle/>
        <a:p>
          <a:r>
            <a:rPr lang="en-IN" dirty="0"/>
            <a:t>Picking Outflow or Inflow Model</a:t>
          </a:r>
        </a:p>
      </dgm:t>
    </dgm:pt>
    <dgm:pt modelId="{37BFBC8B-549E-4460-B455-2792118A91F5}" type="parTrans" cxnId="{11CB8232-5BA8-486D-9B3A-4C4BF498A221}">
      <dgm:prSet/>
      <dgm:spPr/>
      <dgm:t>
        <a:bodyPr/>
        <a:lstStyle/>
        <a:p>
          <a:endParaRPr lang="en-IN"/>
        </a:p>
      </dgm:t>
    </dgm:pt>
    <dgm:pt modelId="{289D6696-820E-4F9F-A5DC-2356875A162A}" type="sibTrans" cxnId="{11CB8232-5BA8-486D-9B3A-4C4BF498A221}">
      <dgm:prSet/>
      <dgm:spPr/>
      <dgm:t>
        <a:bodyPr/>
        <a:lstStyle/>
        <a:p>
          <a:endParaRPr lang="en-IN"/>
        </a:p>
      </dgm:t>
    </dgm:pt>
    <dgm:pt modelId="{5B022BBB-C6C3-488F-A5B2-3CA4C23B97CE}">
      <dgm:prSet phldrT="[Text]"/>
      <dgm:spPr/>
      <dgm:t>
        <a:bodyPr/>
        <a:lstStyle/>
        <a:p>
          <a:r>
            <a:rPr lang="en-IN" dirty="0"/>
            <a:t>Setting up the pixel size of the spectra</a:t>
          </a:r>
        </a:p>
      </dgm:t>
    </dgm:pt>
    <dgm:pt modelId="{A12E5B22-9585-496A-9C52-0812475959D0}" type="parTrans" cxnId="{D54E179B-2213-4DC1-A74D-1C0DDC2C984D}">
      <dgm:prSet/>
      <dgm:spPr/>
      <dgm:t>
        <a:bodyPr/>
        <a:lstStyle/>
        <a:p>
          <a:endParaRPr lang="en-IN"/>
        </a:p>
      </dgm:t>
    </dgm:pt>
    <dgm:pt modelId="{57CE2C88-3F1C-4B3D-B9E9-20480B069606}" type="sibTrans" cxnId="{D54E179B-2213-4DC1-A74D-1C0DDC2C984D}">
      <dgm:prSet/>
      <dgm:spPr/>
      <dgm:t>
        <a:bodyPr/>
        <a:lstStyle/>
        <a:p>
          <a:endParaRPr lang="en-IN"/>
        </a:p>
      </dgm:t>
    </dgm:pt>
    <dgm:pt modelId="{087B90F9-D595-4AEC-95DD-9AD776EF2E49}" type="pres">
      <dgm:prSet presAssocID="{B7D0DB41-ADA0-4459-B502-1D6899622C79}" presName="rootnode" presStyleCnt="0">
        <dgm:presLayoutVars>
          <dgm:chMax/>
          <dgm:chPref/>
          <dgm:dir/>
          <dgm:animLvl val="lvl"/>
        </dgm:presLayoutVars>
      </dgm:prSet>
      <dgm:spPr/>
    </dgm:pt>
    <dgm:pt modelId="{730B6BF2-1358-47E2-9280-59C29A62F646}" type="pres">
      <dgm:prSet presAssocID="{CF8A779F-55B9-49D3-ADE2-66665C198F4D}" presName="composite" presStyleCnt="0"/>
      <dgm:spPr/>
    </dgm:pt>
    <dgm:pt modelId="{C13D0B20-A287-4672-B397-82BC94B4F0D5}" type="pres">
      <dgm:prSet presAssocID="{CF8A779F-55B9-49D3-ADE2-66665C198F4D}" presName="bentUpArrow1" presStyleLbl="alignImgPlace1" presStyleIdx="0" presStyleCnt="2"/>
      <dgm:spPr/>
    </dgm:pt>
    <dgm:pt modelId="{A18CE940-DF66-459C-878B-36323453E826}" type="pres">
      <dgm:prSet presAssocID="{CF8A779F-55B9-49D3-ADE2-66665C198F4D}" presName="ParentText" presStyleLbl="node1" presStyleIdx="0" presStyleCnt="3" custLinFactNeighborX="-5325" custLinFactNeighborY="-543">
        <dgm:presLayoutVars>
          <dgm:chMax val="1"/>
          <dgm:chPref val="1"/>
          <dgm:bulletEnabled val="1"/>
        </dgm:presLayoutVars>
      </dgm:prSet>
      <dgm:spPr/>
    </dgm:pt>
    <dgm:pt modelId="{B6017628-1999-4516-8C4C-9A658BF27930}" type="pres">
      <dgm:prSet presAssocID="{CF8A779F-55B9-49D3-ADE2-66665C198F4D}" presName="ChildText" presStyleLbl="revTx" presStyleIdx="0" presStyleCnt="3" custScaleX="202460" custLinFactNeighborX="56534" custLinFactNeighborY="-4567">
        <dgm:presLayoutVars>
          <dgm:chMax val="0"/>
          <dgm:chPref val="0"/>
          <dgm:bulletEnabled val="1"/>
        </dgm:presLayoutVars>
      </dgm:prSet>
      <dgm:spPr/>
    </dgm:pt>
    <dgm:pt modelId="{860B19F2-5C84-4BDD-AB15-EF81CEE00684}" type="pres">
      <dgm:prSet presAssocID="{F78CE1A5-1C68-4C7B-934F-C8CA2E2FBF95}" presName="sibTrans" presStyleCnt="0"/>
      <dgm:spPr/>
    </dgm:pt>
    <dgm:pt modelId="{C053E361-2368-4DCF-AF6C-529B287D6909}" type="pres">
      <dgm:prSet presAssocID="{39AE0B7F-DA19-4A32-ACEC-122B27259C05}" presName="composite" presStyleCnt="0"/>
      <dgm:spPr/>
    </dgm:pt>
    <dgm:pt modelId="{5FD5E12B-57EC-409D-8885-3A5603849315}" type="pres">
      <dgm:prSet presAssocID="{39AE0B7F-DA19-4A32-ACEC-122B27259C05}" presName="bentUpArrow1" presStyleLbl="alignImgPlace1" presStyleIdx="1" presStyleCnt="2"/>
      <dgm:spPr/>
    </dgm:pt>
    <dgm:pt modelId="{6DB1400B-4AB0-4E1E-802C-52BCC915032B}" type="pres">
      <dgm:prSet presAssocID="{39AE0B7F-DA19-4A32-ACEC-122B27259C05}" presName="ParentText" presStyleLbl="node1" presStyleIdx="1" presStyleCnt="3">
        <dgm:presLayoutVars>
          <dgm:chMax val="1"/>
          <dgm:chPref val="1"/>
          <dgm:bulletEnabled val="1"/>
        </dgm:presLayoutVars>
      </dgm:prSet>
      <dgm:spPr/>
    </dgm:pt>
    <dgm:pt modelId="{4FA6F1DF-408B-4890-A4E3-F221F992BF81}" type="pres">
      <dgm:prSet presAssocID="{39AE0B7F-DA19-4A32-ACEC-122B27259C05}" presName="ChildText" presStyleLbl="revTx" presStyleIdx="1" presStyleCnt="3" custScaleX="187332" custScaleY="150599" custLinFactNeighborX="43142" custLinFactNeighborY="-4566">
        <dgm:presLayoutVars>
          <dgm:chMax val="0"/>
          <dgm:chPref val="0"/>
          <dgm:bulletEnabled val="1"/>
        </dgm:presLayoutVars>
      </dgm:prSet>
      <dgm:spPr/>
    </dgm:pt>
    <dgm:pt modelId="{DF2140F5-E86B-48B3-A5E1-AB1EC90E3757}" type="pres">
      <dgm:prSet presAssocID="{627E0B28-1D41-466E-99FF-22FB8628B86F}" presName="sibTrans" presStyleCnt="0"/>
      <dgm:spPr/>
    </dgm:pt>
    <dgm:pt modelId="{9831E350-3011-430A-B63F-3A624622EE97}" type="pres">
      <dgm:prSet presAssocID="{D235F590-402B-4079-AA1D-965F6C88B426}" presName="composite" presStyleCnt="0"/>
      <dgm:spPr/>
    </dgm:pt>
    <dgm:pt modelId="{1E9CDE04-D729-4553-9B57-56D2E594BA6C}" type="pres">
      <dgm:prSet presAssocID="{D235F590-402B-4079-AA1D-965F6C88B426}" presName="ParentText" presStyleLbl="node1" presStyleIdx="2" presStyleCnt="3" custLinFactNeighborX="-14258">
        <dgm:presLayoutVars>
          <dgm:chMax val="1"/>
          <dgm:chPref val="1"/>
          <dgm:bulletEnabled val="1"/>
        </dgm:presLayoutVars>
      </dgm:prSet>
      <dgm:spPr/>
    </dgm:pt>
    <dgm:pt modelId="{55D5FFE0-31AD-4C06-9B86-D71DAD956042}" type="pres">
      <dgm:prSet presAssocID="{D235F590-402B-4079-AA1D-965F6C88B426}" presName="FinalChildText" presStyleLbl="revTx" presStyleIdx="2" presStyleCnt="3" custScaleX="143557">
        <dgm:presLayoutVars>
          <dgm:chMax val="0"/>
          <dgm:chPref val="0"/>
          <dgm:bulletEnabled val="1"/>
        </dgm:presLayoutVars>
      </dgm:prSet>
      <dgm:spPr/>
    </dgm:pt>
  </dgm:ptLst>
  <dgm:cxnLst>
    <dgm:cxn modelId="{1004E424-83A9-4DEF-AAB7-578EA497DC01}" type="presOf" srcId="{84430000-E08F-4983-B0D8-EF5B158925FA}" destId="{55D5FFE0-31AD-4C06-9B86-D71DAD956042}" srcOrd="0" destOrd="2" presId="urn:microsoft.com/office/officeart/2005/8/layout/StepDownProcess"/>
    <dgm:cxn modelId="{460E3A29-12A8-4966-845D-2A7E83FBB135}" srcId="{B7D0DB41-ADA0-4459-B502-1D6899622C79}" destId="{39AE0B7F-DA19-4A32-ACEC-122B27259C05}" srcOrd="1" destOrd="0" parTransId="{2CD3E0BC-FCAA-4849-B9D9-5923AB20E810}" sibTransId="{627E0B28-1D41-466E-99FF-22FB8628B86F}"/>
    <dgm:cxn modelId="{444A4832-5131-494D-BF30-F04C9BB96FCA}" type="presOf" srcId="{CF8A779F-55B9-49D3-ADE2-66665C198F4D}" destId="{A18CE940-DF66-459C-878B-36323453E826}" srcOrd="0" destOrd="0" presId="urn:microsoft.com/office/officeart/2005/8/layout/StepDownProcess"/>
    <dgm:cxn modelId="{11CB8232-5BA8-486D-9B3A-4C4BF498A221}" srcId="{D235F590-402B-4079-AA1D-965F6C88B426}" destId="{84430000-E08F-4983-B0D8-EF5B158925FA}" srcOrd="2" destOrd="0" parTransId="{37BFBC8B-549E-4460-B455-2792118A91F5}" sibTransId="{289D6696-820E-4F9F-A5DC-2356875A162A}"/>
    <dgm:cxn modelId="{D061E061-C321-4BDD-9063-6441D4954D93}" type="presOf" srcId="{FDD32704-50FB-413B-82C0-3D453335AA73}" destId="{4FA6F1DF-408B-4890-A4E3-F221F992BF81}" srcOrd="0" destOrd="1" presId="urn:microsoft.com/office/officeart/2005/8/layout/StepDownProcess"/>
    <dgm:cxn modelId="{39DB0A46-BFD3-401D-89C6-3753C8A78E0F}" srcId="{B7D0DB41-ADA0-4459-B502-1D6899622C79}" destId="{CF8A779F-55B9-49D3-ADE2-66665C198F4D}" srcOrd="0" destOrd="0" parTransId="{5F8CCB8F-57BB-4D71-9034-FF554FB88AAE}" sibTransId="{F78CE1A5-1C68-4C7B-934F-C8CA2E2FBF95}"/>
    <dgm:cxn modelId="{37353B6D-7FC2-4ED5-A5D4-7B2C3C9AC346}" srcId="{CF8A779F-55B9-49D3-ADE2-66665C198F4D}" destId="{A0749CF5-2711-4771-84C9-BC5050D55522}" srcOrd="0" destOrd="0" parTransId="{86215BF7-962A-4C19-B68C-4487ED739511}" sibTransId="{A25F94C1-D3BF-491E-A948-4D2796A8C22A}"/>
    <dgm:cxn modelId="{A3B7614F-9C94-4854-A68E-2E7B293D327F}" type="presOf" srcId="{B7D0DB41-ADA0-4459-B502-1D6899622C79}" destId="{087B90F9-D595-4AEC-95DD-9AD776EF2E49}" srcOrd="0" destOrd="0" presId="urn:microsoft.com/office/officeart/2005/8/layout/StepDownProcess"/>
    <dgm:cxn modelId="{21BBC350-84F0-4133-854F-8AE3BA361915}" type="presOf" srcId="{D235F590-402B-4079-AA1D-965F6C88B426}" destId="{1E9CDE04-D729-4553-9B57-56D2E594BA6C}" srcOrd="0" destOrd="0" presId="urn:microsoft.com/office/officeart/2005/8/layout/StepDownProcess"/>
    <dgm:cxn modelId="{4526F856-0B6C-4F62-B622-BDE350ADDA07}" type="presOf" srcId="{FF298E63-7FCE-4D92-9E14-51C8C271277B}" destId="{55D5FFE0-31AD-4C06-9B86-D71DAD956042}" srcOrd="0" destOrd="0" presId="urn:microsoft.com/office/officeart/2005/8/layout/StepDownProcess"/>
    <dgm:cxn modelId="{B901618B-E32F-4C64-B595-27E18169EAF1}" type="presOf" srcId="{5B022BBB-C6C3-488F-A5B2-3CA4C23B97CE}" destId="{55D5FFE0-31AD-4C06-9B86-D71DAD956042}" srcOrd="0" destOrd="1" presId="urn:microsoft.com/office/officeart/2005/8/layout/StepDownProcess"/>
    <dgm:cxn modelId="{79950091-9DB2-45D9-981E-957AE0B2B371}" srcId="{D235F590-402B-4079-AA1D-965F6C88B426}" destId="{FF298E63-7FCE-4D92-9E14-51C8C271277B}" srcOrd="0" destOrd="0" parTransId="{1336A99D-CA7D-4FA9-A586-944686034D59}" sibTransId="{25E3A61C-F6D2-4033-A16A-465A59140122}"/>
    <dgm:cxn modelId="{5F230E95-03B0-40A5-93F8-8009829A1046}" type="presOf" srcId="{39AE0B7F-DA19-4A32-ACEC-122B27259C05}" destId="{6DB1400B-4AB0-4E1E-802C-52BCC915032B}" srcOrd="0" destOrd="0" presId="urn:microsoft.com/office/officeart/2005/8/layout/StepDownProcess"/>
    <dgm:cxn modelId="{D54E179B-2213-4DC1-A74D-1C0DDC2C984D}" srcId="{D235F590-402B-4079-AA1D-965F6C88B426}" destId="{5B022BBB-C6C3-488F-A5B2-3CA4C23B97CE}" srcOrd="1" destOrd="0" parTransId="{A12E5B22-9585-496A-9C52-0812475959D0}" sibTransId="{57CE2C88-3F1C-4B3D-B9E9-20480B069606}"/>
    <dgm:cxn modelId="{BBC599AB-490B-4795-8D87-39B5C66A4939}" srcId="{B7D0DB41-ADA0-4459-B502-1D6899622C79}" destId="{D235F590-402B-4079-AA1D-965F6C88B426}" srcOrd="2" destOrd="0" parTransId="{D852FB8D-FEBD-49DF-B75E-52DAACB1DD8E}" sibTransId="{26B1D791-3875-4919-A75A-799851E43E31}"/>
    <dgm:cxn modelId="{2ACEF1C0-A47F-44BC-BF03-FC91008CBD15}" srcId="{39AE0B7F-DA19-4A32-ACEC-122B27259C05}" destId="{FDD32704-50FB-413B-82C0-3D453335AA73}" srcOrd="1" destOrd="0" parTransId="{ECCD06FD-12A1-48D9-971E-2D541A7F6D52}" sibTransId="{7CEE4EB7-D235-46B5-80B2-122C420C5185}"/>
    <dgm:cxn modelId="{96F624C8-9729-441B-B243-9E305C5880B7}" type="presOf" srcId="{A0749CF5-2711-4771-84C9-BC5050D55522}" destId="{B6017628-1999-4516-8C4C-9A658BF27930}" srcOrd="0" destOrd="0" presId="urn:microsoft.com/office/officeart/2005/8/layout/StepDownProcess"/>
    <dgm:cxn modelId="{0A75C4D9-B799-40D2-B863-CBE43030BC43}" srcId="{39AE0B7F-DA19-4A32-ACEC-122B27259C05}" destId="{5B2BFE1F-AF9F-4BDE-A307-E4A014176DB4}" srcOrd="0" destOrd="0" parTransId="{9485496B-F179-4BD7-B93D-C07FFDD6BDFE}" sibTransId="{598795A7-EBA4-433E-9888-8B237F6DFC8B}"/>
    <dgm:cxn modelId="{99BBC3DD-DF0F-405E-B078-1FD4B2C078A3}" type="presOf" srcId="{5B2BFE1F-AF9F-4BDE-A307-E4A014176DB4}" destId="{4FA6F1DF-408B-4890-A4E3-F221F992BF81}" srcOrd="0" destOrd="0" presId="urn:microsoft.com/office/officeart/2005/8/layout/StepDownProcess"/>
    <dgm:cxn modelId="{A4F23776-1F8F-4605-90D7-9BA3BA8F5ADE}" type="presParOf" srcId="{087B90F9-D595-4AEC-95DD-9AD776EF2E49}" destId="{730B6BF2-1358-47E2-9280-59C29A62F646}" srcOrd="0" destOrd="0" presId="urn:microsoft.com/office/officeart/2005/8/layout/StepDownProcess"/>
    <dgm:cxn modelId="{7F5C04A5-2990-4E02-B05C-45F8D974298A}" type="presParOf" srcId="{730B6BF2-1358-47E2-9280-59C29A62F646}" destId="{C13D0B20-A287-4672-B397-82BC94B4F0D5}" srcOrd="0" destOrd="0" presId="urn:microsoft.com/office/officeart/2005/8/layout/StepDownProcess"/>
    <dgm:cxn modelId="{2CFE0C19-00E8-4F12-B5B8-7A05BDF16C54}" type="presParOf" srcId="{730B6BF2-1358-47E2-9280-59C29A62F646}" destId="{A18CE940-DF66-459C-878B-36323453E826}" srcOrd="1" destOrd="0" presId="urn:microsoft.com/office/officeart/2005/8/layout/StepDownProcess"/>
    <dgm:cxn modelId="{47071547-687A-4053-A275-E51E726A8074}" type="presParOf" srcId="{730B6BF2-1358-47E2-9280-59C29A62F646}" destId="{B6017628-1999-4516-8C4C-9A658BF27930}" srcOrd="2" destOrd="0" presId="urn:microsoft.com/office/officeart/2005/8/layout/StepDownProcess"/>
    <dgm:cxn modelId="{7981C3C2-5F9E-49F2-81FE-1A360683D0B9}" type="presParOf" srcId="{087B90F9-D595-4AEC-95DD-9AD776EF2E49}" destId="{860B19F2-5C84-4BDD-AB15-EF81CEE00684}" srcOrd="1" destOrd="0" presId="urn:microsoft.com/office/officeart/2005/8/layout/StepDownProcess"/>
    <dgm:cxn modelId="{9315E515-0620-4FDB-AABE-C44C28F2DF34}" type="presParOf" srcId="{087B90F9-D595-4AEC-95DD-9AD776EF2E49}" destId="{C053E361-2368-4DCF-AF6C-529B287D6909}" srcOrd="2" destOrd="0" presId="urn:microsoft.com/office/officeart/2005/8/layout/StepDownProcess"/>
    <dgm:cxn modelId="{5AC77204-2F14-411B-A6BA-63B2A5796966}" type="presParOf" srcId="{C053E361-2368-4DCF-AF6C-529B287D6909}" destId="{5FD5E12B-57EC-409D-8885-3A5603849315}" srcOrd="0" destOrd="0" presId="urn:microsoft.com/office/officeart/2005/8/layout/StepDownProcess"/>
    <dgm:cxn modelId="{644096B1-7549-4D43-AFBF-BCF417FC480B}" type="presParOf" srcId="{C053E361-2368-4DCF-AF6C-529B287D6909}" destId="{6DB1400B-4AB0-4E1E-802C-52BCC915032B}" srcOrd="1" destOrd="0" presId="urn:microsoft.com/office/officeart/2005/8/layout/StepDownProcess"/>
    <dgm:cxn modelId="{406EC664-DC74-473B-9A22-F3CD682C006D}" type="presParOf" srcId="{C053E361-2368-4DCF-AF6C-529B287D6909}" destId="{4FA6F1DF-408B-4890-A4E3-F221F992BF81}" srcOrd="2" destOrd="0" presId="urn:microsoft.com/office/officeart/2005/8/layout/StepDownProcess"/>
    <dgm:cxn modelId="{EA1EE9D9-90D1-4432-9C56-4F46951BB79C}" type="presParOf" srcId="{087B90F9-D595-4AEC-95DD-9AD776EF2E49}" destId="{DF2140F5-E86B-48B3-A5E1-AB1EC90E3757}" srcOrd="3" destOrd="0" presId="urn:microsoft.com/office/officeart/2005/8/layout/StepDownProcess"/>
    <dgm:cxn modelId="{385BD653-FD0C-4174-AAB5-C5D55F5F00BE}" type="presParOf" srcId="{087B90F9-D595-4AEC-95DD-9AD776EF2E49}" destId="{9831E350-3011-430A-B63F-3A624622EE97}" srcOrd="4" destOrd="0" presId="urn:microsoft.com/office/officeart/2005/8/layout/StepDownProcess"/>
    <dgm:cxn modelId="{9615F79F-7950-46F8-BCB2-67F709700682}" type="presParOf" srcId="{9831E350-3011-430A-B63F-3A624622EE97}" destId="{1E9CDE04-D729-4553-9B57-56D2E594BA6C}" srcOrd="0" destOrd="0" presId="urn:microsoft.com/office/officeart/2005/8/layout/StepDownProcess"/>
    <dgm:cxn modelId="{5D2C3CCC-80BD-47C5-BF2B-225C928D456A}" type="presParOf" srcId="{9831E350-3011-430A-B63F-3A624622EE97}" destId="{55D5FFE0-31AD-4C06-9B86-D71DAD956042}"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D0DB41-ADA0-4459-B502-1D6899622C79}"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CF8A779F-55B9-49D3-ADE2-66665C198F4D}">
      <dgm:prSet phldrT="[Text]"/>
      <dgm:spPr/>
      <dgm:t>
        <a:bodyPr/>
        <a:lstStyle/>
        <a:p>
          <a:r>
            <a:rPr lang="en-IN" dirty="0"/>
            <a:t>Data Collection</a:t>
          </a:r>
        </a:p>
      </dgm:t>
    </dgm:pt>
    <dgm:pt modelId="{5F8CCB8F-57BB-4D71-9034-FF554FB88AAE}" type="parTrans" cxnId="{39DB0A46-BFD3-401D-89C6-3753C8A78E0F}">
      <dgm:prSet/>
      <dgm:spPr/>
      <dgm:t>
        <a:bodyPr/>
        <a:lstStyle/>
        <a:p>
          <a:endParaRPr lang="en-IN"/>
        </a:p>
      </dgm:t>
    </dgm:pt>
    <dgm:pt modelId="{F78CE1A5-1C68-4C7B-934F-C8CA2E2FBF95}" type="sibTrans" cxnId="{39DB0A46-BFD3-401D-89C6-3753C8A78E0F}">
      <dgm:prSet/>
      <dgm:spPr/>
      <dgm:t>
        <a:bodyPr/>
        <a:lstStyle/>
        <a:p>
          <a:endParaRPr lang="en-IN"/>
        </a:p>
      </dgm:t>
    </dgm:pt>
    <dgm:pt modelId="{A0749CF5-2711-4771-84C9-BC5050D55522}">
      <dgm:prSet phldrT="[Text]"/>
      <dgm:spPr/>
      <dgm:t>
        <a:bodyPr/>
        <a:lstStyle/>
        <a:p>
          <a:r>
            <a:rPr lang="en-IN" dirty="0"/>
            <a:t>Collected data from SDSS DR-7</a:t>
          </a:r>
          <a:br>
            <a:rPr lang="en-IN" dirty="0"/>
          </a:br>
          <a:r>
            <a:rPr lang="en-IN" dirty="0"/>
            <a:t>(~84.5k quasar spectra)</a:t>
          </a:r>
        </a:p>
      </dgm:t>
    </dgm:pt>
    <dgm:pt modelId="{86215BF7-962A-4C19-B68C-4487ED739511}" type="parTrans" cxnId="{37353B6D-7FC2-4ED5-A5D4-7B2C3C9AC346}">
      <dgm:prSet/>
      <dgm:spPr/>
      <dgm:t>
        <a:bodyPr/>
        <a:lstStyle/>
        <a:p>
          <a:endParaRPr lang="en-IN"/>
        </a:p>
      </dgm:t>
    </dgm:pt>
    <dgm:pt modelId="{A25F94C1-D3BF-491E-A948-4D2796A8C22A}" type="sibTrans" cxnId="{37353B6D-7FC2-4ED5-A5D4-7B2C3C9AC346}">
      <dgm:prSet/>
      <dgm:spPr/>
      <dgm:t>
        <a:bodyPr/>
        <a:lstStyle/>
        <a:p>
          <a:endParaRPr lang="en-IN"/>
        </a:p>
      </dgm:t>
    </dgm:pt>
    <dgm:pt modelId="{39AE0B7F-DA19-4A32-ACEC-122B27259C05}">
      <dgm:prSet phldrT="[Text]"/>
      <dgm:spPr/>
      <dgm:t>
        <a:bodyPr/>
        <a:lstStyle/>
        <a:p>
          <a:r>
            <a:rPr lang="en-IN" dirty="0"/>
            <a:t>Data Pre-Processing</a:t>
          </a:r>
        </a:p>
      </dgm:t>
    </dgm:pt>
    <dgm:pt modelId="{2CD3E0BC-FCAA-4849-B9D9-5923AB20E810}" type="parTrans" cxnId="{460E3A29-12A8-4966-845D-2A7E83FBB135}">
      <dgm:prSet/>
      <dgm:spPr/>
      <dgm:t>
        <a:bodyPr/>
        <a:lstStyle/>
        <a:p>
          <a:endParaRPr lang="en-IN"/>
        </a:p>
      </dgm:t>
    </dgm:pt>
    <dgm:pt modelId="{627E0B28-1D41-466E-99FF-22FB8628B86F}" type="sibTrans" cxnId="{460E3A29-12A8-4966-845D-2A7E83FBB135}">
      <dgm:prSet/>
      <dgm:spPr/>
      <dgm:t>
        <a:bodyPr/>
        <a:lstStyle/>
        <a:p>
          <a:endParaRPr lang="en-IN"/>
        </a:p>
      </dgm:t>
    </dgm:pt>
    <dgm:pt modelId="{5B2BFE1F-AF9F-4BDE-A307-E4A014176DB4}">
      <dgm:prSet phldrT="[Text]"/>
      <dgm:spPr/>
      <dgm:t>
        <a:bodyPr/>
        <a:lstStyle/>
        <a:p>
          <a:r>
            <a:rPr lang="en-IN" dirty="0"/>
            <a:t>Data is classified according to presence of </a:t>
          </a:r>
          <a:r>
            <a:rPr lang="en-IN" dirty="0" err="1"/>
            <a:t>MgII</a:t>
          </a:r>
          <a:r>
            <a:rPr lang="en-IN" dirty="0"/>
            <a:t> absorber</a:t>
          </a:r>
        </a:p>
      </dgm:t>
    </dgm:pt>
    <dgm:pt modelId="{9485496B-F179-4BD7-B93D-C07FFDD6BDFE}" type="parTrans" cxnId="{0A75C4D9-B799-40D2-B863-CBE43030BC43}">
      <dgm:prSet/>
      <dgm:spPr/>
      <dgm:t>
        <a:bodyPr/>
        <a:lstStyle/>
        <a:p>
          <a:endParaRPr lang="en-IN"/>
        </a:p>
      </dgm:t>
    </dgm:pt>
    <dgm:pt modelId="{598795A7-EBA4-433E-9888-8B237F6DFC8B}" type="sibTrans" cxnId="{0A75C4D9-B799-40D2-B863-CBE43030BC43}">
      <dgm:prSet/>
      <dgm:spPr/>
      <dgm:t>
        <a:bodyPr/>
        <a:lstStyle/>
        <a:p>
          <a:endParaRPr lang="en-IN"/>
        </a:p>
      </dgm:t>
    </dgm:pt>
    <dgm:pt modelId="{D235F590-402B-4079-AA1D-965F6C88B426}">
      <dgm:prSet phldrT="[Text]"/>
      <dgm:spPr/>
      <dgm:t>
        <a:bodyPr/>
        <a:lstStyle/>
        <a:p>
          <a:r>
            <a:rPr lang="en-IN" dirty="0"/>
            <a:t>Feeding To DNN Model</a:t>
          </a:r>
        </a:p>
      </dgm:t>
    </dgm:pt>
    <dgm:pt modelId="{D852FB8D-FEBD-49DF-B75E-52DAACB1DD8E}" type="parTrans" cxnId="{BBC599AB-490B-4795-8D87-39B5C66A4939}">
      <dgm:prSet/>
      <dgm:spPr/>
      <dgm:t>
        <a:bodyPr/>
        <a:lstStyle/>
        <a:p>
          <a:endParaRPr lang="en-IN"/>
        </a:p>
      </dgm:t>
    </dgm:pt>
    <dgm:pt modelId="{26B1D791-3875-4919-A75A-799851E43E31}" type="sibTrans" cxnId="{BBC599AB-490B-4795-8D87-39B5C66A4939}">
      <dgm:prSet/>
      <dgm:spPr/>
      <dgm:t>
        <a:bodyPr/>
        <a:lstStyle/>
        <a:p>
          <a:endParaRPr lang="en-IN"/>
        </a:p>
      </dgm:t>
    </dgm:pt>
    <dgm:pt modelId="{FF298E63-7FCE-4D92-9E14-51C8C271277B}">
      <dgm:prSet phldrT="[Text]"/>
      <dgm:spPr/>
      <dgm:t>
        <a:bodyPr/>
        <a:lstStyle/>
        <a:p>
          <a:r>
            <a:rPr lang="en-IN" dirty="0"/>
            <a:t>Converting the spectrum to the input shape of the model (3841)</a:t>
          </a:r>
        </a:p>
      </dgm:t>
    </dgm:pt>
    <dgm:pt modelId="{1336A99D-CA7D-4FA9-A586-944686034D59}" type="parTrans" cxnId="{79950091-9DB2-45D9-981E-957AE0B2B371}">
      <dgm:prSet/>
      <dgm:spPr/>
      <dgm:t>
        <a:bodyPr/>
        <a:lstStyle/>
        <a:p>
          <a:endParaRPr lang="en-IN"/>
        </a:p>
      </dgm:t>
    </dgm:pt>
    <dgm:pt modelId="{25E3A61C-F6D2-4033-A16A-465A59140122}" type="sibTrans" cxnId="{79950091-9DB2-45D9-981E-957AE0B2B371}">
      <dgm:prSet/>
      <dgm:spPr/>
      <dgm:t>
        <a:bodyPr/>
        <a:lstStyle/>
        <a:p>
          <a:endParaRPr lang="en-IN"/>
        </a:p>
      </dgm:t>
    </dgm:pt>
    <dgm:pt modelId="{4346DE54-1F43-46A8-AC75-7A5A3BC6C71E}">
      <dgm:prSet phldrT="[Text]"/>
      <dgm:spPr/>
      <dgm:t>
        <a:bodyPr/>
        <a:lstStyle/>
        <a:p>
          <a:r>
            <a:rPr lang="en-IN" dirty="0"/>
            <a:t>Collected the </a:t>
          </a:r>
          <a:r>
            <a:rPr lang="en-IN" dirty="0" err="1"/>
            <a:t>MgII</a:t>
          </a:r>
          <a:r>
            <a:rPr lang="en-IN" dirty="0"/>
            <a:t> absorptions from </a:t>
          </a:r>
          <a:r>
            <a:rPr lang="en-IN" b="1" i="0" dirty="0"/>
            <a:t>JHU-SDSS Metal Absorber </a:t>
          </a:r>
          <a:r>
            <a:rPr lang="en-IN" b="1" i="0" dirty="0" err="1"/>
            <a:t>Catalog</a:t>
          </a:r>
          <a:r>
            <a:rPr lang="en-IN" b="1" i="0" dirty="0"/>
            <a:t> </a:t>
          </a:r>
          <a:r>
            <a:rPr lang="en-IN" b="0" i="0" dirty="0"/>
            <a:t>( ~26.7k)</a:t>
          </a:r>
          <a:endParaRPr lang="en-IN" dirty="0"/>
        </a:p>
      </dgm:t>
    </dgm:pt>
    <dgm:pt modelId="{E5B28088-2B0B-48D8-8920-4E042BFCB8A2}" type="parTrans" cxnId="{F696292A-76AF-446A-ACDE-0EE2D763DB8A}">
      <dgm:prSet/>
      <dgm:spPr/>
      <dgm:t>
        <a:bodyPr/>
        <a:lstStyle/>
        <a:p>
          <a:endParaRPr lang="en-IN"/>
        </a:p>
      </dgm:t>
    </dgm:pt>
    <dgm:pt modelId="{6578A825-93DD-4B2E-8BB7-15DC75C0BCA7}" type="sibTrans" cxnId="{F696292A-76AF-446A-ACDE-0EE2D763DB8A}">
      <dgm:prSet/>
      <dgm:spPr/>
      <dgm:t>
        <a:bodyPr/>
        <a:lstStyle/>
        <a:p>
          <a:endParaRPr lang="en-IN"/>
        </a:p>
      </dgm:t>
    </dgm:pt>
    <dgm:pt modelId="{F92E6A7D-3AD8-4C12-A255-EB2CDAB73CCC}">
      <dgm:prSet phldrT="[Text]"/>
      <dgm:spPr/>
      <dgm:t>
        <a:bodyPr/>
        <a:lstStyle/>
        <a:p>
          <a:r>
            <a:rPr lang="en-IN" dirty="0"/>
            <a:t>Removing the Shallow absorption line with 3</a:t>
          </a:r>
          <a:r>
            <a:rPr lang="el-GR" b="0" i="0" u="none" dirty="0"/>
            <a:t>σ</a:t>
          </a:r>
          <a:r>
            <a:rPr lang="en-IN" b="0" i="0" u="none" dirty="0"/>
            <a:t> criteria </a:t>
          </a:r>
          <a:endParaRPr lang="en-IN" dirty="0"/>
        </a:p>
      </dgm:t>
    </dgm:pt>
    <dgm:pt modelId="{8220FCB4-FFC3-40B4-A306-900F241E9B68}" type="parTrans" cxnId="{5B349D43-872A-4B71-8328-78FF2EC4ED0C}">
      <dgm:prSet/>
      <dgm:spPr/>
      <dgm:t>
        <a:bodyPr/>
        <a:lstStyle/>
        <a:p>
          <a:endParaRPr lang="en-IN"/>
        </a:p>
      </dgm:t>
    </dgm:pt>
    <dgm:pt modelId="{AA6699FA-E056-4BE5-A16E-D8C23BB17EB9}" type="sibTrans" cxnId="{5B349D43-872A-4B71-8328-78FF2EC4ED0C}">
      <dgm:prSet/>
      <dgm:spPr/>
      <dgm:t>
        <a:bodyPr/>
        <a:lstStyle/>
        <a:p>
          <a:endParaRPr lang="en-IN"/>
        </a:p>
      </dgm:t>
    </dgm:pt>
    <dgm:pt modelId="{35FC6DE0-3F3C-4336-9A29-FEE10375E486}">
      <dgm:prSet phldrT="[Text]"/>
      <dgm:spPr/>
      <dgm:t>
        <a:bodyPr/>
        <a:lstStyle/>
        <a:p>
          <a:r>
            <a:rPr lang="en-IN" dirty="0"/>
            <a:t>Removing the Lyman Alpha Forest region from spectra</a:t>
          </a:r>
        </a:p>
      </dgm:t>
    </dgm:pt>
    <dgm:pt modelId="{E7595AE7-660E-4404-8423-BC2808912846}" type="parTrans" cxnId="{62FFC32C-E245-49D7-9730-C52F60D30FA0}">
      <dgm:prSet/>
      <dgm:spPr/>
      <dgm:t>
        <a:bodyPr/>
        <a:lstStyle/>
        <a:p>
          <a:endParaRPr lang="en-IN"/>
        </a:p>
      </dgm:t>
    </dgm:pt>
    <dgm:pt modelId="{9C46DA17-7BF7-4432-A5C0-A55DAB084109}" type="sibTrans" cxnId="{62FFC32C-E245-49D7-9730-C52F60D30FA0}">
      <dgm:prSet/>
      <dgm:spPr/>
      <dgm:t>
        <a:bodyPr/>
        <a:lstStyle/>
        <a:p>
          <a:endParaRPr lang="en-IN"/>
        </a:p>
      </dgm:t>
    </dgm:pt>
    <dgm:pt modelId="{FDD32704-50FB-413B-82C0-3D453335AA73}">
      <dgm:prSet phldrT="[Text]"/>
      <dgm:spPr/>
      <dgm:t>
        <a:bodyPr/>
        <a:lstStyle/>
        <a:p>
          <a:r>
            <a:rPr lang="en-IN" dirty="0"/>
            <a:t>Eliminating the emissions in the spectra using SDSS-PCA-</a:t>
          </a:r>
          <a:r>
            <a:rPr lang="en-IN" dirty="0" err="1"/>
            <a:t>Continnum</a:t>
          </a:r>
          <a:r>
            <a:rPr lang="en-IN" dirty="0"/>
            <a:t> </a:t>
          </a:r>
        </a:p>
      </dgm:t>
    </dgm:pt>
    <dgm:pt modelId="{ECCD06FD-12A1-48D9-971E-2D541A7F6D52}" type="parTrans" cxnId="{2ACEF1C0-A47F-44BC-BF03-FC91008CBD15}">
      <dgm:prSet/>
      <dgm:spPr/>
      <dgm:t>
        <a:bodyPr/>
        <a:lstStyle/>
        <a:p>
          <a:endParaRPr lang="en-IN"/>
        </a:p>
      </dgm:t>
    </dgm:pt>
    <dgm:pt modelId="{7CEE4EB7-D235-46B5-80B2-122C420C5185}" type="sibTrans" cxnId="{2ACEF1C0-A47F-44BC-BF03-FC91008CBD15}">
      <dgm:prSet/>
      <dgm:spPr/>
      <dgm:t>
        <a:bodyPr/>
        <a:lstStyle/>
        <a:p>
          <a:endParaRPr lang="en-IN"/>
        </a:p>
      </dgm:t>
    </dgm:pt>
    <dgm:pt modelId="{087B90F9-D595-4AEC-95DD-9AD776EF2E49}" type="pres">
      <dgm:prSet presAssocID="{B7D0DB41-ADA0-4459-B502-1D6899622C79}" presName="rootnode" presStyleCnt="0">
        <dgm:presLayoutVars>
          <dgm:chMax/>
          <dgm:chPref/>
          <dgm:dir/>
          <dgm:animLvl val="lvl"/>
        </dgm:presLayoutVars>
      </dgm:prSet>
      <dgm:spPr/>
    </dgm:pt>
    <dgm:pt modelId="{730B6BF2-1358-47E2-9280-59C29A62F646}" type="pres">
      <dgm:prSet presAssocID="{CF8A779F-55B9-49D3-ADE2-66665C198F4D}" presName="composite" presStyleCnt="0"/>
      <dgm:spPr/>
    </dgm:pt>
    <dgm:pt modelId="{C13D0B20-A287-4672-B397-82BC94B4F0D5}" type="pres">
      <dgm:prSet presAssocID="{CF8A779F-55B9-49D3-ADE2-66665C198F4D}" presName="bentUpArrow1" presStyleLbl="alignImgPlace1" presStyleIdx="0" presStyleCnt="2"/>
      <dgm:spPr/>
    </dgm:pt>
    <dgm:pt modelId="{A18CE940-DF66-459C-878B-36323453E826}" type="pres">
      <dgm:prSet presAssocID="{CF8A779F-55B9-49D3-ADE2-66665C198F4D}" presName="ParentText" presStyleLbl="node1" presStyleIdx="0" presStyleCnt="3" custLinFactNeighborX="-5325" custLinFactNeighborY="-543">
        <dgm:presLayoutVars>
          <dgm:chMax val="1"/>
          <dgm:chPref val="1"/>
          <dgm:bulletEnabled val="1"/>
        </dgm:presLayoutVars>
      </dgm:prSet>
      <dgm:spPr/>
    </dgm:pt>
    <dgm:pt modelId="{B6017628-1999-4516-8C4C-9A658BF27930}" type="pres">
      <dgm:prSet presAssocID="{CF8A779F-55B9-49D3-ADE2-66665C198F4D}" presName="ChildText" presStyleLbl="revTx" presStyleIdx="0" presStyleCnt="3" custScaleX="202460" custLinFactNeighborX="56534" custLinFactNeighborY="-4567">
        <dgm:presLayoutVars>
          <dgm:chMax val="0"/>
          <dgm:chPref val="0"/>
          <dgm:bulletEnabled val="1"/>
        </dgm:presLayoutVars>
      </dgm:prSet>
      <dgm:spPr/>
    </dgm:pt>
    <dgm:pt modelId="{860B19F2-5C84-4BDD-AB15-EF81CEE00684}" type="pres">
      <dgm:prSet presAssocID="{F78CE1A5-1C68-4C7B-934F-C8CA2E2FBF95}" presName="sibTrans" presStyleCnt="0"/>
      <dgm:spPr/>
    </dgm:pt>
    <dgm:pt modelId="{C053E361-2368-4DCF-AF6C-529B287D6909}" type="pres">
      <dgm:prSet presAssocID="{39AE0B7F-DA19-4A32-ACEC-122B27259C05}" presName="composite" presStyleCnt="0"/>
      <dgm:spPr/>
    </dgm:pt>
    <dgm:pt modelId="{5FD5E12B-57EC-409D-8885-3A5603849315}" type="pres">
      <dgm:prSet presAssocID="{39AE0B7F-DA19-4A32-ACEC-122B27259C05}" presName="bentUpArrow1" presStyleLbl="alignImgPlace1" presStyleIdx="1" presStyleCnt="2"/>
      <dgm:spPr/>
    </dgm:pt>
    <dgm:pt modelId="{6DB1400B-4AB0-4E1E-802C-52BCC915032B}" type="pres">
      <dgm:prSet presAssocID="{39AE0B7F-DA19-4A32-ACEC-122B27259C05}" presName="ParentText" presStyleLbl="node1" presStyleIdx="1" presStyleCnt="3">
        <dgm:presLayoutVars>
          <dgm:chMax val="1"/>
          <dgm:chPref val="1"/>
          <dgm:bulletEnabled val="1"/>
        </dgm:presLayoutVars>
      </dgm:prSet>
      <dgm:spPr/>
    </dgm:pt>
    <dgm:pt modelId="{4FA6F1DF-408B-4890-A4E3-F221F992BF81}" type="pres">
      <dgm:prSet presAssocID="{39AE0B7F-DA19-4A32-ACEC-122B27259C05}" presName="ChildText" presStyleLbl="revTx" presStyleIdx="1" presStyleCnt="3" custScaleX="187332" custScaleY="150599" custLinFactNeighborX="43142" custLinFactNeighborY="-4566">
        <dgm:presLayoutVars>
          <dgm:chMax val="0"/>
          <dgm:chPref val="0"/>
          <dgm:bulletEnabled val="1"/>
        </dgm:presLayoutVars>
      </dgm:prSet>
      <dgm:spPr/>
    </dgm:pt>
    <dgm:pt modelId="{DF2140F5-E86B-48B3-A5E1-AB1EC90E3757}" type="pres">
      <dgm:prSet presAssocID="{627E0B28-1D41-466E-99FF-22FB8628B86F}" presName="sibTrans" presStyleCnt="0"/>
      <dgm:spPr/>
    </dgm:pt>
    <dgm:pt modelId="{9831E350-3011-430A-B63F-3A624622EE97}" type="pres">
      <dgm:prSet presAssocID="{D235F590-402B-4079-AA1D-965F6C88B426}" presName="composite" presStyleCnt="0"/>
      <dgm:spPr/>
    </dgm:pt>
    <dgm:pt modelId="{1E9CDE04-D729-4553-9B57-56D2E594BA6C}" type="pres">
      <dgm:prSet presAssocID="{D235F590-402B-4079-AA1D-965F6C88B426}" presName="ParentText" presStyleLbl="node1" presStyleIdx="2" presStyleCnt="3">
        <dgm:presLayoutVars>
          <dgm:chMax val="1"/>
          <dgm:chPref val="1"/>
          <dgm:bulletEnabled val="1"/>
        </dgm:presLayoutVars>
      </dgm:prSet>
      <dgm:spPr/>
    </dgm:pt>
    <dgm:pt modelId="{55D5FFE0-31AD-4C06-9B86-D71DAD956042}" type="pres">
      <dgm:prSet presAssocID="{D235F590-402B-4079-AA1D-965F6C88B426}" presName="FinalChildText" presStyleLbl="revTx" presStyleIdx="2" presStyleCnt="3">
        <dgm:presLayoutVars>
          <dgm:chMax val="0"/>
          <dgm:chPref val="0"/>
          <dgm:bulletEnabled val="1"/>
        </dgm:presLayoutVars>
      </dgm:prSet>
      <dgm:spPr/>
    </dgm:pt>
  </dgm:ptLst>
  <dgm:cxnLst>
    <dgm:cxn modelId="{739E7003-3EDC-44B0-AF47-DF3E74D2D91B}" type="presOf" srcId="{35FC6DE0-3F3C-4336-9A29-FEE10375E486}" destId="{4FA6F1DF-408B-4890-A4E3-F221F992BF81}" srcOrd="0" destOrd="3" presId="urn:microsoft.com/office/officeart/2005/8/layout/StepDownProcess"/>
    <dgm:cxn modelId="{460E3A29-12A8-4966-845D-2A7E83FBB135}" srcId="{B7D0DB41-ADA0-4459-B502-1D6899622C79}" destId="{39AE0B7F-DA19-4A32-ACEC-122B27259C05}" srcOrd="1" destOrd="0" parTransId="{2CD3E0BC-FCAA-4849-B9D9-5923AB20E810}" sibTransId="{627E0B28-1D41-466E-99FF-22FB8628B86F}"/>
    <dgm:cxn modelId="{F696292A-76AF-446A-ACDE-0EE2D763DB8A}" srcId="{CF8A779F-55B9-49D3-ADE2-66665C198F4D}" destId="{4346DE54-1F43-46A8-AC75-7A5A3BC6C71E}" srcOrd="1" destOrd="0" parTransId="{E5B28088-2B0B-48D8-8920-4E042BFCB8A2}" sibTransId="{6578A825-93DD-4B2E-8BB7-15DC75C0BCA7}"/>
    <dgm:cxn modelId="{62FFC32C-E245-49D7-9730-C52F60D30FA0}" srcId="{39AE0B7F-DA19-4A32-ACEC-122B27259C05}" destId="{35FC6DE0-3F3C-4336-9A29-FEE10375E486}" srcOrd="3" destOrd="0" parTransId="{E7595AE7-660E-4404-8423-BC2808912846}" sibTransId="{9C46DA17-7BF7-4432-A5C0-A55DAB084109}"/>
    <dgm:cxn modelId="{444A4832-5131-494D-BF30-F04C9BB96FCA}" type="presOf" srcId="{CF8A779F-55B9-49D3-ADE2-66665C198F4D}" destId="{A18CE940-DF66-459C-878B-36323453E826}" srcOrd="0" destOrd="0" presId="urn:microsoft.com/office/officeart/2005/8/layout/StepDownProcess"/>
    <dgm:cxn modelId="{D061E061-C321-4BDD-9063-6441D4954D93}" type="presOf" srcId="{FDD32704-50FB-413B-82C0-3D453335AA73}" destId="{4FA6F1DF-408B-4890-A4E3-F221F992BF81}" srcOrd="0" destOrd="1" presId="urn:microsoft.com/office/officeart/2005/8/layout/StepDownProcess"/>
    <dgm:cxn modelId="{5B349D43-872A-4B71-8328-78FF2EC4ED0C}" srcId="{39AE0B7F-DA19-4A32-ACEC-122B27259C05}" destId="{F92E6A7D-3AD8-4C12-A255-EB2CDAB73CCC}" srcOrd="2" destOrd="0" parTransId="{8220FCB4-FFC3-40B4-A306-900F241E9B68}" sibTransId="{AA6699FA-E056-4BE5-A16E-D8C23BB17EB9}"/>
    <dgm:cxn modelId="{4184A344-5A7F-495F-A38B-0845A20CB2A2}" type="presOf" srcId="{F92E6A7D-3AD8-4C12-A255-EB2CDAB73CCC}" destId="{4FA6F1DF-408B-4890-A4E3-F221F992BF81}" srcOrd="0" destOrd="2" presId="urn:microsoft.com/office/officeart/2005/8/layout/StepDownProcess"/>
    <dgm:cxn modelId="{39DB0A46-BFD3-401D-89C6-3753C8A78E0F}" srcId="{B7D0DB41-ADA0-4459-B502-1D6899622C79}" destId="{CF8A779F-55B9-49D3-ADE2-66665C198F4D}" srcOrd="0" destOrd="0" parTransId="{5F8CCB8F-57BB-4D71-9034-FF554FB88AAE}" sibTransId="{F78CE1A5-1C68-4C7B-934F-C8CA2E2FBF95}"/>
    <dgm:cxn modelId="{318A1348-34E7-4D65-89EB-1BB70A02D712}" type="presOf" srcId="{4346DE54-1F43-46A8-AC75-7A5A3BC6C71E}" destId="{B6017628-1999-4516-8C4C-9A658BF27930}" srcOrd="0" destOrd="1" presId="urn:microsoft.com/office/officeart/2005/8/layout/StepDownProcess"/>
    <dgm:cxn modelId="{37353B6D-7FC2-4ED5-A5D4-7B2C3C9AC346}" srcId="{CF8A779F-55B9-49D3-ADE2-66665C198F4D}" destId="{A0749CF5-2711-4771-84C9-BC5050D55522}" srcOrd="0" destOrd="0" parTransId="{86215BF7-962A-4C19-B68C-4487ED739511}" sibTransId="{A25F94C1-D3BF-491E-A948-4D2796A8C22A}"/>
    <dgm:cxn modelId="{A3B7614F-9C94-4854-A68E-2E7B293D327F}" type="presOf" srcId="{B7D0DB41-ADA0-4459-B502-1D6899622C79}" destId="{087B90F9-D595-4AEC-95DD-9AD776EF2E49}" srcOrd="0" destOrd="0" presId="urn:microsoft.com/office/officeart/2005/8/layout/StepDownProcess"/>
    <dgm:cxn modelId="{21BBC350-84F0-4133-854F-8AE3BA361915}" type="presOf" srcId="{D235F590-402B-4079-AA1D-965F6C88B426}" destId="{1E9CDE04-D729-4553-9B57-56D2E594BA6C}" srcOrd="0" destOrd="0" presId="urn:microsoft.com/office/officeart/2005/8/layout/StepDownProcess"/>
    <dgm:cxn modelId="{4526F856-0B6C-4F62-B622-BDE350ADDA07}" type="presOf" srcId="{FF298E63-7FCE-4D92-9E14-51C8C271277B}" destId="{55D5FFE0-31AD-4C06-9B86-D71DAD956042}" srcOrd="0" destOrd="0" presId="urn:microsoft.com/office/officeart/2005/8/layout/StepDownProcess"/>
    <dgm:cxn modelId="{79950091-9DB2-45D9-981E-957AE0B2B371}" srcId="{D235F590-402B-4079-AA1D-965F6C88B426}" destId="{FF298E63-7FCE-4D92-9E14-51C8C271277B}" srcOrd="0" destOrd="0" parTransId="{1336A99D-CA7D-4FA9-A586-944686034D59}" sibTransId="{25E3A61C-F6D2-4033-A16A-465A59140122}"/>
    <dgm:cxn modelId="{5F230E95-03B0-40A5-93F8-8009829A1046}" type="presOf" srcId="{39AE0B7F-DA19-4A32-ACEC-122B27259C05}" destId="{6DB1400B-4AB0-4E1E-802C-52BCC915032B}" srcOrd="0" destOrd="0" presId="urn:microsoft.com/office/officeart/2005/8/layout/StepDownProcess"/>
    <dgm:cxn modelId="{BBC599AB-490B-4795-8D87-39B5C66A4939}" srcId="{B7D0DB41-ADA0-4459-B502-1D6899622C79}" destId="{D235F590-402B-4079-AA1D-965F6C88B426}" srcOrd="2" destOrd="0" parTransId="{D852FB8D-FEBD-49DF-B75E-52DAACB1DD8E}" sibTransId="{26B1D791-3875-4919-A75A-799851E43E31}"/>
    <dgm:cxn modelId="{2ACEF1C0-A47F-44BC-BF03-FC91008CBD15}" srcId="{39AE0B7F-DA19-4A32-ACEC-122B27259C05}" destId="{FDD32704-50FB-413B-82C0-3D453335AA73}" srcOrd="1" destOrd="0" parTransId="{ECCD06FD-12A1-48D9-971E-2D541A7F6D52}" sibTransId="{7CEE4EB7-D235-46B5-80B2-122C420C5185}"/>
    <dgm:cxn modelId="{96F624C8-9729-441B-B243-9E305C5880B7}" type="presOf" srcId="{A0749CF5-2711-4771-84C9-BC5050D55522}" destId="{B6017628-1999-4516-8C4C-9A658BF27930}" srcOrd="0" destOrd="0" presId="urn:microsoft.com/office/officeart/2005/8/layout/StepDownProcess"/>
    <dgm:cxn modelId="{0A75C4D9-B799-40D2-B863-CBE43030BC43}" srcId="{39AE0B7F-DA19-4A32-ACEC-122B27259C05}" destId="{5B2BFE1F-AF9F-4BDE-A307-E4A014176DB4}" srcOrd="0" destOrd="0" parTransId="{9485496B-F179-4BD7-B93D-C07FFDD6BDFE}" sibTransId="{598795A7-EBA4-433E-9888-8B237F6DFC8B}"/>
    <dgm:cxn modelId="{99BBC3DD-DF0F-405E-B078-1FD4B2C078A3}" type="presOf" srcId="{5B2BFE1F-AF9F-4BDE-A307-E4A014176DB4}" destId="{4FA6F1DF-408B-4890-A4E3-F221F992BF81}" srcOrd="0" destOrd="0" presId="urn:microsoft.com/office/officeart/2005/8/layout/StepDownProcess"/>
    <dgm:cxn modelId="{A4F23776-1F8F-4605-90D7-9BA3BA8F5ADE}" type="presParOf" srcId="{087B90F9-D595-4AEC-95DD-9AD776EF2E49}" destId="{730B6BF2-1358-47E2-9280-59C29A62F646}" srcOrd="0" destOrd="0" presId="urn:microsoft.com/office/officeart/2005/8/layout/StepDownProcess"/>
    <dgm:cxn modelId="{7F5C04A5-2990-4E02-B05C-45F8D974298A}" type="presParOf" srcId="{730B6BF2-1358-47E2-9280-59C29A62F646}" destId="{C13D0B20-A287-4672-B397-82BC94B4F0D5}" srcOrd="0" destOrd="0" presId="urn:microsoft.com/office/officeart/2005/8/layout/StepDownProcess"/>
    <dgm:cxn modelId="{2CFE0C19-00E8-4F12-B5B8-7A05BDF16C54}" type="presParOf" srcId="{730B6BF2-1358-47E2-9280-59C29A62F646}" destId="{A18CE940-DF66-459C-878B-36323453E826}" srcOrd="1" destOrd="0" presId="urn:microsoft.com/office/officeart/2005/8/layout/StepDownProcess"/>
    <dgm:cxn modelId="{47071547-687A-4053-A275-E51E726A8074}" type="presParOf" srcId="{730B6BF2-1358-47E2-9280-59C29A62F646}" destId="{B6017628-1999-4516-8C4C-9A658BF27930}" srcOrd="2" destOrd="0" presId="urn:microsoft.com/office/officeart/2005/8/layout/StepDownProcess"/>
    <dgm:cxn modelId="{7981C3C2-5F9E-49F2-81FE-1A360683D0B9}" type="presParOf" srcId="{087B90F9-D595-4AEC-95DD-9AD776EF2E49}" destId="{860B19F2-5C84-4BDD-AB15-EF81CEE00684}" srcOrd="1" destOrd="0" presId="urn:microsoft.com/office/officeart/2005/8/layout/StepDownProcess"/>
    <dgm:cxn modelId="{9315E515-0620-4FDB-AABE-C44C28F2DF34}" type="presParOf" srcId="{087B90F9-D595-4AEC-95DD-9AD776EF2E49}" destId="{C053E361-2368-4DCF-AF6C-529B287D6909}" srcOrd="2" destOrd="0" presId="urn:microsoft.com/office/officeart/2005/8/layout/StepDownProcess"/>
    <dgm:cxn modelId="{5AC77204-2F14-411B-A6BA-63B2A5796966}" type="presParOf" srcId="{C053E361-2368-4DCF-AF6C-529B287D6909}" destId="{5FD5E12B-57EC-409D-8885-3A5603849315}" srcOrd="0" destOrd="0" presId="urn:microsoft.com/office/officeart/2005/8/layout/StepDownProcess"/>
    <dgm:cxn modelId="{644096B1-7549-4D43-AFBF-BCF417FC480B}" type="presParOf" srcId="{C053E361-2368-4DCF-AF6C-529B287D6909}" destId="{6DB1400B-4AB0-4E1E-802C-52BCC915032B}" srcOrd="1" destOrd="0" presId="urn:microsoft.com/office/officeart/2005/8/layout/StepDownProcess"/>
    <dgm:cxn modelId="{406EC664-DC74-473B-9A22-F3CD682C006D}" type="presParOf" srcId="{C053E361-2368-4DCF-AF6C-529B287D6909}" destId="{4FA6F1DF-408B-4890-A4E3-F221F992BF81}" srcOrd="2" destOrd="0" presId="urn:microsoft.com/office/officeart/2005/8/layout/StepDownProcess"/>
    <dgm:cxn modelId="{EA1EE9D9-90D1-4432-9C56-4F46951BB79C}" type="presParOf" srcId="{087B90F9-D595-4AEC-95DD-9AD776EF2E49}" destId="{DF2140F5-E86B-48B3-A5E1-AB1EC90E3757}" srcOrd="3" destOrd="0" presId="urn:microsoft.com/office/officeart/2005/8/layout/StepDownProcess"/>
    <dgm:cxn modelId="{385BD653-FD0C-4174-AAB5-C5D55F5F00BE}" type="presParOf" srcId="{087B90F9-D595-4AEC-95DD-9AD776EF2E49}" destId="{9831E350-3011-430A-B63F-3A624622EE97}" srcOrd="4" destOrd="0" presId="urn:microsoft.com/office/officeart/2005/8/layout/StepDownProcess"/>
    <dgm:cxn modelId="{9615F79F-7950-46F8-BCB2-67F709700682}" type="presParOf" srcId="{9831E350-3011-430A-B63F-3A624622EE97}" destId="{1E9CDE04-D729-4553-9B57-56D2E594BA6C}" srcOrd="0" destOrd="0" presId="urn:microsoft.com/office/officeart/2005/8/layout/StepDownProcess"/>
    <dgm:cxn modelId="{5D2C3CCC-80BD-47C5-BF2B-225C928D456A}" type="presParOf" srcId="{9831E350-3011-430A-B63F-3A624622EE97}" destId="{55D5FFE0-31AD-4C06-9B86-D71DAD956042}"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D0B20-A287-4672-B397-82BC94B4F0D5}">
      <dsp:nvSpPr>
        <dsp:cNvPr id="0" name=""/>
        <dsp:cNvSpPr/>
      </dsp:nvSpPr>
      <dsp:spPr>
        <a:xfrm rot="5400000">
          <a:off x="408923" y="1683102"/>
          <a:ext cx="1493991" cy="1700856"/>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8CE940-DF66-459C-878B-36323453E826}">
      <dsp:nvSpPr>
        <dsp:cNvPr id="0" name=""/>
        <dsp:cNvSpPr/>
      </dsp:nvSpPr>
      <dsp:spPr>
        <a:xfrm>
          <a:off x="0" y="17423"/>
          <a:ext cx="2515002" cy="1760420"/>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Data Collection</a:t>
          </a:r>
        </a:p>
      </dsp:txBody>
      <dsp:txXfrm>
        <a:off x="85952" y="103375"/>
        <a:ext cx="2343098" cy="1588516"/>
      </dsp:txXfrm>
    </dsp:sp>
    <dsp:sp modelId="{B6017628-1999-4516-8C4C-9A658BF27930}">
      <dsp:nvSpPr>
        <dsp:cNvPr id="0" name=""/>
        <dsp:cNvSpPr/>
      </dsp:nvSpPr>
      <dsp:spPr>
        <a:xfrm>
          <a:off x="2625127" y="129897"/>
          <a:ext cx="3703343" cy="1422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a:t>Lyman Alpha emission profiles obtained from </a:t>
          </a:r>
          <a:r>
            <a:rPr lang="en-IN" sz="2000" kern="1200" dirty="0" err="1"/>
            <a:t>MUSEQuBES</a:t>
          </a:r>
          <a:r>
            <a:rPr lang="en-IN" sz="2000" kern="1200" dirty="0"/>
            <a:t> Survey</a:t>
          </a:r>
        </a:p>
      </dsp:txBody>
      <dsp:txXfrm>
        <a:off x="2625127" y="129897"/>
        <a:ext cx="3703343" cy="1422849"/>
      </dsp:txXfrm>
    </dsp:sp>
    <dsp:sp modelId="{5FD5E12B-57EC-409D-8885-3A5603849315}">
      <dsp:nvSpPr>
        <dsp:cNvPr id="0" name=""/>
        <dsp:cNvSpPr/>
      </dsp:nvSpPr>
      <dsp:spPr>
        <a:xfrm rot="5400000">
          <a:off x="2943928" y="3852712"/>
          <a:ext cx="1493991" cy="1700856"/>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B1400B-4AB0-4E1E-802C-52BCC915032B}">
      <dsp:nvSpPr>
        <dsp:cNvPr id="0" name=""/>
        <dsp:cNvSpPr/>
      </dsp:nvSpPr>
      <dsp:spPr>
        <a:xfrm>
          <a:off x="2548111" y="2196592"/>
          <a:ext cx="2515002" cy="1760420"/>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Data Pre-Processing</a:t>
          </a:r>
        </a:p>
      </dsp:txBody>
      <dsp:txXfrm>
        <a:off x="2634063" y="2282544"/>
        <a:ext cx="2343098" cy="1588516"/>
      </dsp:txXfrm>
    </dsp:sp>
    <dsp:sp modelId="{4FA6F1DF-408B-4890-A4E3-F221F992BF81}">
      <dsp:nvSpPr>
        <dsp:cNvPr id="0" name=""/>
        <dsp:cNvSpPr/>
      </dsp:nvSpPr>
      <dsp:spPr>
        <a:xfrm>
          <a:off x="5053528" y="1939547"/>
          <a:ext cx="3426626" cy="2142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ctr" anchorCtr="0">
          <a:noAutofit/>
        </a:bodyPr>
        <a:lstStyle/>
        <a:p>
          <a:pPr marL="228600" lvl="1" indent="-228600" algn="l" defTabSz="889000">
            <a:lnSpc>
              <a:spcPct val="90000"/>
            </a:lnSpc>
            <a:spcBef>
              <a:spcPct val="0"/>
            </a:spcBef>
            <a:spcAft>
              <a:spcPct val="15000"/>
            </a:spcAft>
            <a:buChar char="•"/>
          </a:pPr>
          <a:endParaRPr lang="en-IN" sz="2000" kern="1200" dirty="0"/>
        </a:p>
        <a:p>
          <a:pPr marL="228600" lvl="1" indent="-228600" algn="l" defTabSz="889000">
            <a:lnSpc>
              <a:spcPct val="90000"/>
            </a:lnSpc>
            <a:spcBef>
              <a:spcPct val="0"/>
            </a:spcBef>
            <a:spcAft>
              <a:spcPct val="15000"/>
            </a:spcAft>
            <a:buChar char="•"/>
          </a:pPr>
          <a:r>
            <a:rPr lang="en-IN" sz="2000" kern="1200" dirty="0"/>
            <a:t>Trimming the spectra near the Lyman alpha Emission</a:t>
          </a:r>
        </a:p>
      </dsp:txBody>
      <dsp:txXfrm>
        <a:off x="5053528" y="1939547"/>
        <a:ext cx="3426626" cy="2142796"/>
      </dsp:txXfrm>
    </dsp:sp>
    <dsp:sp modelId="{1E9CDE04-D729-4553-9B57-56D2E594BA6C}">
      <dsp:nvSpPr>
        <dsp:cNvPr id="0" name=""/>
        <dsp:cNvSpPr/>
      </dsp:nvSpPr>
      <dsp:spPr>
        <a:xfrm>
          <a:off x="4724527" y="4174125"/>
          <a:ext cx="2515002" cy="1760420"/>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Fitting Lyman alpha emission using DNN Model</a:t>
          </a:r>
        </a:p>
      </dsp:txBody>
      <dsp:txXfrm>
        <a:off x="4810479" y="4260077"/>
        <a:ext cx="2343098" cy="1588516"/>
      </dsp:txXfrm>
    </dsp:sp>
    <dsp:sp modelId="{55D5FFE0-31AD-4C06-9B86-D71DAD956042}">
      <dsp:nvSpPr>
        <dsp:cNvPr id="0" name=""/>
        <dsp:cNvSpPr/>
      </dsp:nvSpPr>
      <dsp:spPr>
        <a:xfrm>
          <a:off x="7199752" y="4342021"/>
          <a:ext cx="2625905" cy="1422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a:t>Setting up the spectral resolution of the spectra</a:t>
          </a:r>
        </a:p>
        <a:p>
          <a:pPr marL="114300" lvl="1" indent="-114300" algn="l" defTabSz="622300">
            <a:lnSpc>
              <a:spcPct val="90000"/>
            </a:lnSpc>
            <a:spcBef>
              <a:spcPct val="0"/>
            </a:spcBef>
            <a:spcAft>
              <a:spcPct val="15000"/>
            </a:spcAft>
            <a:buChar char="•"/>
          </a:pPr>
          <a:r>
            <a:rPr lang="en-IN" sz="1400" kern="1200" dirty="0"/>
            <a:t>Setting up the pixel size of the spectra</a:t>
          </a:r>
        </a:p>
        <a:p>
          <a:pPr marL="114300" lvl="1" indent="-114300" algn="l" defTabSz="622300">
            <a:lnSpc>
              <a:spcPct val="90000"/>
            </a:lnSpc>
            <a:spcBef>
              <a:spcPct val="0"/>
            </a:spcBef>
            <a:spcAft>
              <a:spcPct val="15000"/>
            </a:spcAft>
            <a:buChar char="•"/>
          </a:pPr>
          <a:r>
            <a:rPr lang="en-IN" sz="1400" kern="1200" dirty="0"/>
            <a:t>Picking Outflow or Inflow Model</a:t>
          </a:r>
        </a:p>
      </dsp:txBody>
      <dsp:txXfrm>
        <a:off x="7199752" y="4342021"/>
        <a:ext cx="2625905" cy="14228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D0B20-A287-4672-B397-82BC94B4F0D5}">
      <dsp:nvSpPr>
        <dsp:cNvPr id="0" name=""/>
        <dsp:cNvSpPr/>
      </dsp:nvSpPr>
      <dsp:spPr>
        <a:xfrm rot="5400000">
          <a:off x="386489" y="1727702"/>
          <a:ext cx="1442643" cy="1642398"/>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8CE940-DF66-459C-878B-36323453E826}">
      <dsp:nvSpPr>
        <dsp:cNvPr id="0" name=""/>
        <dsp:cNvSpPr/>
      </dsp:nvSpPr>
      <dsp:spPr>
        <a:xfrm>
          <a:off x="0" y="119273"/>
          <a:ext cx="2428561" cy="169991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Data Collection</a:t>
          </a:r>
        </a:p>
      </dsp:txBody>
      <dsp:txXfrm>
        <a:off x="82998" y="202271"/>
        <a:ext cx="2262565" cy="1533918"/>
      </dsp:txXfrm>
    </dsp:sp>
    <dsp:sp modelId="{B6017628-1999-4516-8C4C-9A658BF27930}">
      <dsp:nvSpPr>
        <dsp:cNvPr id="0" name=""/>
        <dsp:cNvSpPr/>
      </dsp:nvSpPr>
      <dsp:spPr>
        <a:xfrm>
          <a:off x="2526523" y="227881"/>
          <a:ext cx="3576060" cy="1373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Collected data from SDSS DR-7</a:t>
          </a:r>
          <a:br>
            <a:rPr lang="en-IN" sz="1600" kern="1200" dirty="0"/>
          </a:br>
          <a:r>
            <a:rPr lang="en-IN" sz="1600" kern="1200" dirty="0"/>
            <a:t>(~84.5k quasar spectra)</a:t>
          </a:r>
        </a:p>
        <a:p>
          <a:pPr marL="171450" lvl="1" indent="-171450" algn="l" defTabSz="711200">
            <a:lnSpc>
              <a:spcPct val="90000"/>
            </a:lnSpc>
            <a:spcBef>
              <a:spcPct val="0"/>
            </a:spcBef>
            <a:spcAft>
              <a:spcPct val="15000"/>
            </a:spcAft>
            <a:buChar char="•"/>
          </a:pPr>
          <a:r>
            <a:rPr lang="en-IN" sz="1600" kern="1200" dirty="0"/>
            <a:t>Collected the </a:t>
          </a:r>
          <a:r>
            <a:rPr lang="en-IN" sz="1600" kern="1200" dirty="0" err="1"/>
            <a:t>MgII</a:t>
          </a:r>
          <a:r>
            <a:rPr lang="en-IN" sz="1600" kern="1200" dirty="0"/>
            <a:t> absorptions from </a:t>
          </a:r>
          <a:r>
            <a:rPr lang="en-IN" sz="1600" b="1" i="0" kern="1200" dirty="0"/>
            <a:t>JHU-SDSS Metal Absorber </a:t>
          </a:r>
          <a:r>
            <a:rPr lang="en-IN" sz="1600" b="1" i="0" kern="1200" dirty="0" err="1"/>
            <a:t>Catalog</a:t>
          </a:r>
          <a:r>
            <a:rPr lang="en-IN" sz="1600" b="1" i="0" kern="1200" dirty="0"/>
            <a:t> </a:t>
          </a:r>
          <a:r>
            <a:rPr lang="en-IN" sz="1600" b="0" i="0" kern="1200" dirty="0"/>
            <a:t>( ~26.7k)</a:t>
          </a:r>
          <a:endParaRPr lang="en-IN" sz="1600" kern="1200" dirty="0"/>
        </a:p>
      </dsp:txBody>
      <dsp:txXfrm>
        <a:off x="2526523" y="227881"/>
        <a:ext cx="3576060" cy="1373945"/>
      </dsp:txXfrm>
    </dsp:sp>
    <dsp:sp modelId="{5FD5E12B-57EC-409D-8885-3A5603849315}">
      <dsp:nvSpPr>
        <dsp:cNvPr id="0" name=""/>
        <dsp:cNvSpPr/>
      </dsp:nvSpPr>
      <dsp:spPr>
        <a:xfrm rot="5400000">
          <a:off x="2834367" y="3822743"/>
          <a:ext cx="1442643" cy="1642398"/>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B1400B-4AB0-4E1E-802C-52BCC915032B}">
      <dsp:nvSpPr>
        <dsp:cNvPr id="0" name=""/>
        <dsp:cNvSpPr/>
      </dsp:nvSpPr>
      <dsp:spPr>
        <a:xfrm>
          <a:off x="2452154" y="2223544"/>
          <a:ext cx="2428561" cy="169991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Data Pre-Processing</a:t>
          </a:r>
        </a:p>
      </dsp:txBody>
      <dsp:txXfrm>
        <a:off x="2535152" y="2306542"/>
        <a:ext cx="2262565" cy="1533918"/>
      </dsp:txXfrm>
    </dsp:sp>
    <dsp:sp modelId="{4FA6F1DF-408B-4890-A4E3-F221F992BF81}">
      <dsp:nvSpPr>
        <dsp:cNvPr id="0" name=""/>
        <dsp:cNvSpPr/>
      </dsp:nvSpPr>
      <dsp:spPr>
        <a:xfrm>
          <a:off x="4871460" y="1975334"/>
          <a:ext cx="3308853" cy="2069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Data is classified according to presence of </a:t>
          </a:r>
          <a:r>
            <a:rPr lang="en-IN" sz="1600" kern="1200" dirty="0" err="1"/>
            <a:t>MgII</a:t>
          </a:r>
          <a:r>
            <a:rPr lang="en-IN" sz="1600" kern="1200" dirty="0"/>
            <a:t> absorber</a:t>
          </a:r>
        </a:p>
        <a:p>
          <a:pPr marL="171450" lvl="1" indent="-171450" algn="l" defTabSz="711200">
            <a:lnSpc>
              <a:spcPct val="90000"/>
            </a:lnSpc>
            <a:spcBef>
              <a:spcPct val="0"/>
            </a:spcBef>
            <a:spcAft>
              <a:spcPct val="15000"/>
            </a:spcAft>
            <a:buChar char="•"/>
          </a:pPr>
          <a:r>
            <a:rPr lang="en-IN" sz="1600" kern="1200" dirty="0"/>
            <a:t>Eliminating the emissions in the spectra using SDSS-PCA-</a:t>
          </a:r>
          <a:r>
            <a:rPr lang="en-IN" sz="1600" kern="1200" dirty="0" err="1"/>
            <a:t>Continnum</a:t>
          </a:r>
          <a:r>
            <a:rPr lang="en-IN" sz="1600" kern="1200" dirty="0"/>
            <a:t> </a:t>
          </a:r>
        </a:p>
        <a:p>
          <a:pPr marL="171450" lvl="1" indent="-171450" algn="l" defTabSz="711200">
            <a:lnSpc>
              <a:spcPct val="90000"/>
            </a:lnSpc>
            <a:spcBef>
              <a:spcPct val="0"/>
            </a:spcBef>
            <a:spcAft>
              <a:spcPct val="15000"/>
            </a:spcAft>
            <a:buChar char="•"/>
          </a:pPr>
          <a:r>
            <a:rPr lang="en-IN" sz="1600" kern="1200" dirty="0"/>
            <a:t>Removing the Shallow absorption line with 3</a:t>
          </a:r>
          <a:r>
            <a:rPr lang="el-GR" sz="1600" b="0" i="0" u="none" kern="1200" dirty="0"/>
            <a:t>σ</a:t>
          </a:r>
          <a:r>
            <a:rPr lang="en-IN" sz="1600" b="0" i="0" u="none" kern="1200" dirty="0"/>
            <a:t> criteria </a:t>
          </a:r>
          <a:endParaRPr lang="en-IN" sz="1600" kern="1200" dirty="0"/>
        </a:p>
        <a:p>
          <a:pPr marL="171450" lvl="1" indent="-171450" algn="l" defTabSz="711200">
            <a:lnSpc>
              <a:spcPct val="90000"/>
            </a:lnSpc>
            <a:spcBef>
              <a:spcPct val="0"/>
            </a:spcBef>
            <a:spcAft>
              <a:spcPct val="15000"/>
            </a:spcAft>
            <a:buChar char="•"/>
          </a:pPr>
          <a:r>
            <a:rPr lang="en-IN" sz="1600" kern="1200" dirty="0"/>
            <a:t>Removing the Lyman Alpha Forest region from spectra</a:t>
          </a:r>
        </a:p>
      </dsp:txBody>
      <dsp:txXfrm>
        <a:off x="4871460" y="1975334"/>
        <a:ext cx="3308853" cy="2069148"/>
      </dsp:txXfrm>
    </dsp:sp>
    <dsp:sp modelId="{1E9CDE04-D729-4553-9B57-56D2E594BA6C}">
      <dsp:nvSpPr>
        <dsp:cNvPr id="0" name=""/>
        <dsp:cNvSpPr/>
      </dsp:nvSpPr>
      <dsp:spPr>
        <a:xfrm>
          <a:off x="4900031" y="4133109"/>
          <a:ext cx="2428561" cy="169991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Feeding To DNN Model</a:t>
          </a:r>
        </a:p>
      </dsp:txBody>
      <dsp:txXfrm>
        <a:off x="4983029" y="4216107"/>
        <a:ext cx="2262565" cy="1533918"/>
      </dsp:txXfrm>
    </dsp:sp>
    <dsp:sp modelId="{55D5FFE0-31AD-4C06-9B86-D71DAD956042}">
      <dsp:nvSpPr>
        <dsp:cNvPr id="0" name=""/>
        <dsp:cNvSpPr/>
      </dsp:nvSpPr>
      <dsp:spPr>
        <a:xfrm>
          <a:off x="7328593" y="4295235"/>
          <a:ext cx="1766304" cy="1373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171450" lvl="1" indent="-171450" algn="l" defTabSz="755650">
            <a:lnSpc>
              <a:spcPct val="90000"/>
            </a:lnSpc>
            <a:spcBef>
              <a:spcPct val="0"/>
            </a:spcBef>
            <a:spcAft>
              <a:spcPct val="15000"/>
            </a:spcAft>
            <a:buChar char="•"/>
          </a:pPr>
          <a:r>
            <a:rPr lang="en-IN" sz="1700" kern="1200" dirty="0"/>
            <a:t>Converting the spectrum to the input shape of the model (3841)</a:t>
          </a:r>
        </a:p>
      </dsp:txBody>
      <dsp:txXfrm>
        <a:off x="7328593" y="4295235"/>
        <a:ext cx="1766304" cy="1373945"/>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FFB4C-A578-4809-9E93-C0EB88835C24}" type="datetimeFigureOut">
              <a:rPr lang="en-IN" smtClean="0"/>
              <a:t>29-07-2022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6677B-5823-4672-861F-E8DB1843A069}" type="slidenum">
              <a:rPr lang="en-IN" smtClean="0"/>
              <a:t>‹#›</a:t>
            </a:fld>
            <a:endParaRPr lang="en-IN"/>
          </a:p>
        </p:txBody>
      </p:sp>
    </p:spTree>
    <p:extLst>
      <p:ext uri="{BB962C8B-B14F-4D97-AF65-F5344CB8AC3E}">
        <p14:creationId xmlns:p14="http://schemas.microsoft.com/office/powerpoint/2010/main" val="2766374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2F6677B-5823-4672-861F-E8DB1843A069}" type="slidenum">
              <a:rPr lang="en-IN" smtClean="0"/>
              <a:t>17</a:t>
            </a:fld>
            <a:endParaRPr lang="en-IN"/>
          </a:p>
        </p:txBody>
      </p:sp>
    </p:spTree>
    <p:extLst>
      <p:ext uri="{BB962C8B-B14F-4D97-AF65-F5344CB8AC3E}">
        <p14:creationId xmlns:p14="http://schemas.microsoft.com/office/powerpoint/2010/main" val="3416223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F22D4-CAD2-D5B3-9C68-2466B2225B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286CF3-5752-1E50-D33D-729618B90F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1AD60B-18E2-806E-9F0C-E308D34B9938}"/>
              </a:ext>
            </a:extLst>
          </p:cNvPr>
          <p:cNvSpPr>
            <a:spLocks noGrp="1"/>
          </p:cNvSpPr>
          <p:nvPr>
            <p:ph type="dt" sz="half" idx="10"/>
          </p:nvPr>
        </p:nvSpPr>
        <p:spPr/>
        <p:txBody>
          <a:bodyPr/>
          <a:lstStyle/>
          <a:p>
            <a:fld id="{890E5AD1-D62A-474E-8DFE-D6E1F60BD465}" type="datetimeFigureOut">
              <a:rPr lang="en-IN" smtClean="0"/>
              <a:t>29-07-2022</a:t>
            </a:fld>
            <a:endParaRPr lang="en-IN"/>
          </a:p>
        </p:txBody>
      </p:sp>
      <p:sp>
        <p:nvSpPr>
          <p:cNvPr id="5" name="Footer Placeholder 4">
            <a:extLst>
              <a:ext uri="{FF2B5EF4-FFF2-40B4-BE49-F238E27FC236}">
                <a16:creationId xmlns:a16="http://schemas.microsoft.com/office/drawing/2014/main" id="{CB0B94E0-A8E8-4BF7-48B6-4A5EA79619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58B696-3371-075E-8FC6-2F408ACB8FAE}"/>
              </a:ext>
            </a:extLst>
          </p:cNvPr>
          <p:cNvSpPr>
            <a:spLocks noGrp="1"/>
          </p:cNvSpPr>
          <p:nvPr>
            <p:ph type="sldNum" sz="quarter" idx="12"/>
          </p:nvPr>
        </p:nvSpPr>
        <p:spPr/>
        <p:txBody>
          <a:bodyPr/>
          <a:lstStyle/>
          <a:p>
            <a:fld id="{8BF0451D-EF7D-4939-8AF1-FB48EEE43467}" type="slidenum">
              <a:rPr lang="en-IN" smtClean="0"/>
              <a:t>‹#›</a:t>
            </a:fld>
            <a:endParaRPr lang="en-IN"/>
          </a:p>
        </p:txBody>
      </p:sp>
    </p:spTree>
    <p:extLst>
      <p:ext uri="{BB962C8B-B14F-4D97-AF65-F5344CB8AC3E}">
        <p14:creationId xmlns:p14="http://schemas.microsoft.com/office/powerpoint/2010/main" val="3286127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48CC-4CA1-C8A7-27D8-4E38E10C17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16A058-0FB0-D488-D508-49EA82C7F9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5D83A7-C1E1-CD41-57F3-945BFF92EE5A}"/>
              </a:ext>
            </a:extLst>
          </p:cNvPr>
          <p:cNvSpPr>
            <a:spLocks noGrp="1"/>
          </p:cNvSpPr>
          <p:nvPr>
            <p:ph type="dt" sz="half" idx="10"/>
          </p:nvPr>
        </p:nvSpPr>
        <p:spPr/>
        <p:txBody>
          <a:bodyPr/>
          <a:lstStyle/>
          <a:p>
            <a:fld id="{890E5AD1-D62A-474E-8DFE-D6E1F60BD465}" type="datetimeFigureOut">
              <a:rPr lang="en-IN" smtClean="0"/>
              <a:t>29-07-2022</a:t>
            </a:fld>
            <a:endParaRPr lang="en-IN"/>
          </a:p>
        </p:txBody>
      </p:sp>
      <p:sp>
        <p:nvSpPr>
          <p:cNvPr id="5" name="Footer Placeholder 4">
            <a:extLst>
              <a:ext uri="{FF2B5EF4-FFF2-40B4-BE49-F238E27FC236}">
                <a16:creationId xmlns:a16="http://schemas.microsoft.com/office/drawing/2014/main" id="{80AED814-E5AB-D9EE-9DF3-CA6BABC8F1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E8CAD5-8F10-233F-404A-014EA3D8A4D7}"/>
              </a:ext>
            </a:extLst>
          </p:cNvPr>
          <p:cNvSpPr>
            <a:spLocks noGrp="1"/>
          </p:cNvSpPr>
          <p:nvPr>
            <p:ph type="sldNum" sz="quarter" idx="12"/>
          </p:nvPr>
        </p:nvSpPr>
        <p:spPr/>
        <p:txBody>
          <a:bodyPr/>
          <a:lstStyle/>
          <a:p>
            <a:fld id="{8BF0451D-EF7D-4939-8AF1-FB48EEE43467}" type="slidenum">
              <a:rPr lang="en-IN" smtClean="0"/>
              <a:t>‹#›</a:t>
            </a:fld>
            <a:endParaRPr lang="en-IN"/>
          </a:p>
        </p:txBody>
      </p:sp>
    </p:spTree>
    <p:extLst>
      <p:ext uri="{BB962C8B-B14F-4D97-AF65-F5344CB8AC3E}">
        <p14:creationId xmlns:p14="http://schemas.microsoft.com/office/powerpoint/2010/main" val="444255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56E8A8-1E20-2D3E-15CB-C346772FFD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9203F8-EBDF-8F9F-41BB-9287B124D6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DB571C-DF24-2CAE-BE0F-FBE8F28D6510}"/>
              </a:ext>
            </a:extLst>
          </p:cNvPr>
          <p:cNvSpPr>
            <a:spLocks noGrp="1"/>
          </p:cNvSpPr>
          <p:nvPr>
            <p:ph type="dt" sz="half" idx="10"/>
          </p:nvPr>
        </p:nvSpPr>
        <p:spPr/>
        <p:txBody>
          <a:bodyPr/>
          <a:lstStyle/>
          <a:p>
            <a:fld id="{890E5AD1-D62A-474E-8DFE-D6E1F60BD465}" type="datetimeFigureOut">
              <a:rPr lang="en-IN" smtClean="0"/>
              <a:t>29-07-2022</a:t>
            </a:fld>
            <a:endParaRPr lang="en-IN"/>
          </a:p>
        </p:txBody>
      </p:sp>
      <p:sp>
        <p:nvSpPr>
          <p:cNvPr id="5" name="Footer Placeholder 4">
            <a:extLst>
              <a:ext uri="{FF2B5EF4-FFF2-40B4-BE49-F238E27FC236}">
                <a16:creationId xmlns:a16="http://schemas.microsoft.com/office/drawing/2014/main" id="{1F0B4AA2-DAF6-752F-A699-100B8D4091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3BD3C7-24E3-598B-FC57-8F64CB4EF700}"/>
              </a:ext>
            </a:extLst>
          </p:cNvPr>
          <p:cNvSpPr>
            <a:spLocks noGrp="1"/>
          </p:cNvSpPr>
          <p:nvPr>
            <p:ph type="sldNum" sz="quarter" idx="12"/>
          </p:nvPr>
        </p:nvSpPr>
        <p:spPr/>
        <p:txBody>
          <a:bodyPr/>
          <a:lstStyle/>
          <a:p>
            <a:fld id="{8BF0451D-EF7D-4939-8AF1-FB48EEE43467}" type="slidenum">
              <a:rPr lang="en-IN" smtClean="0"/>
              <a:t>‹#›</a:t>
            </a:fld>
            <a:endParaRPr lang="en-IN"/>
          </a:p>
        </p:txBody>
      </p:sp>
    </p:spTree>
    <p:extLst>
      <p:ext uri="{BB962C8B-B14F-4D97-AF65-F5344CB8AC3E}">
        <p14:creationId xmlns:p14="http://schemas.microsoft.com/office/powerpoint/2010/main" val="3848972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4333-632B-5842-8667-D288203A81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079162-9EAF-16A1-C52A-4B389201E5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9A5D1C-0F9B-6D47-9A45-605C63D8CD60}"/>
              </a:ext>
            </a:extLst>
          </p:cNvPr>
          <p:cNvSpPr>
            <a:spLocks noGrp="1"/>
          </p:cNvSpPr>
          <p:nvPr>
            <p:ph type="dt" sz="half" idx="10"/>
          </p:nvPr>
        </p:nvSpPr>
        <p:spPr/>
        <p:txBody>
          <a:bodyPr/>
          <a:lstStyle/>
          <a:p>
            <a:fld id="{890E5AD1-D62A-474E-8DFE-D6E1F60BD465}" type="datetimeFigureOut">
              <a:rPr lang="en-IN" smtClean="0"/>
              <a:t>29-07-2022</a:t>
            </a:fld>
            <a:endParaRPr lang="en-IN"/>
          </a:p>
        </p:txBody>
      </p:sp>
      <p:sp>
        <p:nvSpPr>
          <p:cNvPr id="5" name="Footer Placeholder 4">
            <a:extLst>
              <a:ext uri="{FF2B5EF4-FFF2-40B4-BE49-F238E27FC236}">
                <a16:creationId xmlns:a16="http://schemas.microsoft.com/office/drawing/2014/main" id="{FFF0EED4-2703-771C-B19C-49DDE50505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A5CF7A-27B3-BFD9-EF53-6AA289D74F1D}"/>
              </a:ext>
            </a:extLst>
          </p:cNvPr>
          <p:cNvSpPr>
            <a:spLocks noGrp="1"/>
          </p:cNvSpPr>
          <p:nvPr>
            <p:ph type="sldNum" sz="quarter" idx="12"/>
          </p:nvPr>
        </p:nvSpPr>
        <p:spPr/>
        <p:txBody>
          <a:bodyPr/>
          <a:lstStyle/>
          <a:p>
            <a:fld id="{8BF0451D-EF7D-4939-8AF1-FB48EEE43467}" type="slidenum">
              <a:rPr lang="en-IN" smtClean="0"/>
              <a:t>‹#›</a:t>
            </a:fld>
            <a:endParaRPr lang="en-IN"/>
          </a:p>
        </p:txBody>
      </p:sp>
    </p:spTree>
    <p:extLst>
      <p:ext uri="{BB962C8B-B14F-4D97-AF65-F5344CB8AC3E}">
        <p14:creationId xmlns:p14="http://schemas.microsoft.com/office/powerpoint/2010/main" val="325586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E4967-A080-8DA5-48E8-A295CC76A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5E51098-5ADA-246D-5E42-DE781AAB42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C5208C-D5DC-7A57-8457-05BBB77CA9A8}"/>
              </a:ext>
            </a:extLst>
          </p:cNvPr>
          <p:cNvSpPr>
            <a:spLocks noGrp="1"/>
          </p:cNvSpPr>
          <p:nvPr>
            <p:ph type="dt" sz="half" idx="10"/>
          </p:nvPr>
        </p:nvSpPr>
        <p:spPr/>
        <p:txBody>
          <a:bodyPr/>
          <a:lstStyle/>
          <a:p>
            <a:fld id="{890E5AD1-D62A-474E-8DFE-D6E1F60BD465}" type="datetimeFigureOut">
              <a:rPr lang="en-IN" smtClean="0"/>
              <a:t>29-07-2022</a:t>
            </a:fld>
            <a:endParaRPr lang="en-IN"/>
          </a:p>
        </p:txBody>
      </p:sp>
      <p:sp>
        <p:nvSpPr>
          <p:cNvPr id="5" name="Footer Placeholder 4">
            <a:extLst>
              <a:ext uri="{FF2B5EF4-FFF2-40B4-BE49-F238E27FC236}">
                <a16:creationId xmlns:a16="http://schemas.microsoft.com/office/drawing/2014/main" id="{B4CCC69B-DB32-D11C-AA65-2910ECF555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42EB25-C293-AC8F-181A-CEC90DF58C42}"/>
              </a:ext>
            </a:extLst>
          </p:cNvPr>
          <p:cNvSpPr>
            <a:spLocks noGrp="1"/>
          </p:cNvSpPr>
          <p:nvPr>
            <p:ph type="sldNum" sz="quarter" idx="12"/>
          </p:nvPr>
        </p:nvSpPr>
        <p:spPr/>
        <p:txBody>
          <a:bodyPr/>
          <a:lstStyle/>
          <a:p>
            <a:fld id="{8BF0451D-EF7D-4939-8AF1-FB48EEE43467}" type="slidenum">
              <a:rPr lang="en-IN" smtClean="0"/>
              <a:t>‹#›</a:t>
            </a:fld>
            <a:endParaRPr lang="en-IN"/>
          </a:p>
        </p:txBody>
      </p:sp>
    </p:spTree>
    <p:extLst>
      <p:ext uri="{BB962C8B-B14F-4D97-AF65-F5344CB8AC3E}">
        <p14:creationId xmlns:p14="http://schemas.microsoft.com/office/powerpoint/2010/main" val="1897721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5D6B8-8BFD-B8EE-6BE6-3E9492AE2D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FB07A1-E453-30E4-B3BF-7F1F358AE8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E432F4-1079-129A-9863-95A62BCA2E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0255E7-D854-A2E0-EFD7-713075BF477F}"/>
              </a:ext>
            </a:extLst>
          </p:cNvPr>
          <p:cNvSpPr>
            <a:spLocks noGrp="1"/>
          </p:cNvSpPr>
          <p:nvPr>
            <p:ph type="dt" sz="half" idx="10"/>
          </p:nvPr>
        </p:nvSpPr>
        <p:spPr/>
        <p:txBody>
          <a:bodyPr/>
          <a:lstStyle/>
          <a:p>
            <a:fld id="{890E5AD1-D62A-474E-8DFE-D6E1F60BD465}" type="datetimeFigureOut">
              <a:rPr lang="en-IN" smtClean="0"/>
              <a:t>29-07-2022</a:t>
            </a:fld>
            <a:endParaRPr lang="en-IN"/>
          </a:p>
        </p:txBody>
      </p:sp>
      <p:sp>
        <p:nvSpPr>
          <p:cNvPr id="6" name="Footer Placeholder 5">
            <a:extLst>
              <a:ext uri="{FF2B5EF4-FFF2-40B4-BE49-F238E27FC236}">
                <a16:creationId xmlns:a16="http://schemas.microsoft.com/office/drawing/2014/main" id="{D7CB4492-DA54-9B8D-263D-B8659AE9F2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D12539-AD47-49B5-7F21-20E3965A1503}"/>
              </a:ext>
            </a:extLst>
          </p:cNvPr>
          <p:cNvSpPr>
            <a:spLocks noGrp="1"/>
          </p:cNvSpPr>
          <p:nvPr>
            <p:ph type="sldNum" sz="quarter" idx="12"/>
          </p:nvPr>
        </p:nvSpPr>
        <p:spPr/>
        <p:txBody>
          <a:bodyPr/>
          <a:lstStyle/>
          <a:p>
            <a:fld id="{8BF0451D-EF7D-4939-8AF1-FB48EEE43467}" type="slidenum">
              <a:rPr lang="en-IN" smtClean="0"/>
              <a:t>‹#›</a:t>
            </a:fld>
            <a:endParaRPr lang="en-IN"/>
          </a:p>
        </p:txBody>
      </p:sp>
    </p:spTree>
    <p:extLst>
      <p:ext uri="{BB962C8B-B14F-4D97-AF65-F5344CB8AC3E}">
        <p14:creationId xmlns:p14="http://schemas.microsoft.com/office/powerpoint/2010/main" val="243106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B1EB-3A4D-D177-F820-3A678FBD26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812454-8A3B-B874-D709-18FD46F65C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E8ED0C-F9CC-0412-1021-E597714FA8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71DC69-EC7A-863C-26CD-F8FC3A205B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098200-7726-77AE-6FA0-35574EAA10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E2E9F6E-BFD7-6FAB-9472-585F36F6E8EE}"/>
              </a:ext>
            </a:extLst>
          </p:cNvPr>
          <p:cNvSpPr>
            <a:spLocks noGrp="1"/>
          </p:cNvSpPr>
          <p:nvPr>
            <p:ph type="dt" sz="half" idx="10"/>
          </p:nvPr>
        </p:nvSpPr>
        <p:spPr/>
        <p:txBody>
          <a:bodyPr/>
          <a:lstStyle/>
          <a:p>
            <a:fld id="{890E5AD1-D62A-474E-8DFE-D6E1F60BD465}" type="datetimeFigureOut">
              <a:rPr lang="en-IN" smtClean="0"/>
              <a:t>29-07-2022</a:t>
            </a:fld>
            <a:endParaRPr lang="en-IN"/>
          </a:p>
        </p:txBody>
      </p:sp>
      <p:sp>
        <p:nvSpPr>
          <p:cNvPr id="8" name="Footer Placeholder 7">
            <a:extLst>
              <a:ext uri="{FF2B5EF4-FFF2-40B4-BE49-F238E27FC236}">
                <a16:creationId xmlns:a16="http://schemas.microsoft.com/office/drawing/2014/main" id="{B1951ED1-C57E-E3BD-5060-51446A4C28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543477A-9EA4-DF62-8188-D13160E68DDC}"/>
              </a:ext>
            </a:extLst>
          </p:cNvPr>
          <p:cNvSpPr>
            <a:spLocks noGrp="1"/>
          </p:cNvSpPr>
          <p:nvPr>
            <p:ph type="sldNum" sz="quarter" idx="12"/>
          </p:nvPr>
        </p:nvSpPr>
        <p:spPr/>
        <p:txBody>
          <a:bodyPr/>
          <a:lstStyle/>
          <a:p>
            <a:fld id="{8BF0451D-EF7D-4939-8AF1-FB48EEE43467}" type="slidenum">
              <a:rPr lang="en-IN" smtClean="0"/>
              <a:t>‹#›</a:t>
            </a:fld>
            <a:endParaRPr lang="en-IN"/>
          </a:p>
        </p:txBody>
      </p:sp>
    </p:spTree>
    <p:extLst>
      <p:ext uri="{BB962C8B-B14F-4D97-AF65-F5344CB8AC3E}">
        <p14:creationId xmlns:p14="http://schemas.microsoft.com/office/powerpoint/2010/main" val="38742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BB29-6F97-8A3F-CF66-03B1EF41CF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E20AC7-ACF4-27D3-A21F-5DD8C6090A75}"/>
              </a:ext>
            </a:extLst>
          </p:cNvPr>
          <p:cNvSpPr>
            <a:spLocks noGrp="1"/>
          </p:cNvSpPr>
          <p:nvPr>
            <p:ph type="dt" sz="half" idx="10"/>
          </p:nvPr>
        </p:nvSpPr>
        <p:spPr/>
        <p:txBody>
          <a:bodyPr/>
          <a:lstStyle/>
          <a:p>
            <a:fld id="{890E5AD1-D62A-474E-8DFE-D6E1F60BD465}" type="datetimeFigureOut">
              <a:rPr lang="en-IN" smtClean="0"/>
              <a:t>29-07-2022</a:t>
            </a:fld>
            <a:endParaRPr lang="en-IN"/>
          </a:p>
        </p:txBody>
      </p:sp>
      <p:sp>
        <p:nvSpPr>
          <p:cNvPr id="4" name="Footer Placeholder 3">
            <a:extLst>
              <a:ext uri="{FF2B5EF4-FFF2-40B4-BE49-F238E27FC236}">
                <a16:creationId xmlns:a16="http://schemas.microsoft.com/office/drawing/2014/main" id="{8522AC61-A01A-0F22-4FEF-A084B1865E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D42693-901F-F3C2-A285-D738C62B0A4F}"/>
              </a:ext>
            </a:extLst>
          </p:cNvPr>
          <p:cNvSpPr>
            <a:spLocks noGrp="1"/>
          </p:cNvSpPr>
          <p:nvPr>
            <p:ph type="sldNum" sz="quarter" idx="12"/>
          </p:nvPr>
        </p:nvSpPr>
        <p:spPr/>
        <p:txBody>
          <a:bodyPr/>
          <a:lstStyle/>
          <a:p>
            <a:fld id="{8BF0451D-EF7D-4939-8AF1-FB48EEE43467}" type="slidenum">
              <a:rPr lang="en-IN" smtClean="0"/>
              <a:t>‹#›</a:t>
            </a:fld>
            <a:endParaRPr lang="en-IN"/>
          </a:p>
        </p:txBody>
      </p:sp>
    </p:spTree>
    <p:extLst>
      <p:ext uri="{BB962C8B-B14F-4D97-AF65-F5344CB8AC3E}">
        <p14:creationId xmlns:p14="http://schemas.microsoft.com/office/powerpoint/2010/main" val="109251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01751A-0576-1945-4740-4866849D8CE1}"/>
              </a:ext>
            </a:extLst>
          </p:cNvPr>
          <p:cNvSpPr>
            <a:spLocks noGrp="1"/>
          </p:cNvSpPr>
          <p:nvPr>
            <p:ph type="dt" sz="half" idx="10"/>
          </p:nvPr>
        </p:nvSpPr>
        <p:spPr/>
        <p:txBody>
          <a:bodyPr/>
          <a:lstStyle/>
          <a:p>
            <a:fld id="{890E5AD1-D62A-474E-8DFE-D6E1F60BD465}" type="datetimeFigureOut">
              <a:rPr lang="en-IN" smtClean="0"/>
              <a:t>29-07-2022</a:t>
            </a:fld>
            <a:endParaRPr lang="en-IN"/>
          </a:p>
        </p:txBody>
      </p:sp>
      <p:sp>
        <p:nvSpPr>
          <p:cNvPr id="3" name="Footer Placeholder 2">
            <a:extLst>
              <a:ext uri="{FF2B5EF4-FFF2-40B4-BE49-F238E27FC236}">
                <a16:creationId xmlns:a16="http://schemas.microsoft.com/office/drawing/2014/main" id="{41C396AC-25F9-2259-5DD3-91FD1419F80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EA9D39-72F7-4D33-A0CC-599E8CE03833}"/>
              </a:ext>
            </a:extLst>
          </p:cNvPr>
          <p:cNvSpPr>
            <a:spLocks noGrp="1"/>
          </p:cNvSpPr>
          <p:nvPr>
            <p:ph type="sldNum" sz="quarter" idx="12"/>
          </p:nvPr>
        </p:nvSpPr>
        <p:spPr/>
        <p:txBody>
          <a:bodyPr/>
          <a:lstStyle/>
          <a:p>
            <a:fld id="{8BF0451D-EF7D-4939-8AF1-FB48EEE43467}" type="slidenum">
              <a:rPr lang="en-IN" smtClean="0"/>
              <a:t>‹#›</a:t>
            </a:fld>
            <a:endParaRPr lang="en-IN"/>
          </a:p>
        </p:txBody>
      </p:sp>
    </p:spTree>
    <p:extLst>
      <p:ext uri="{BB962C8B-B14F-4D97-AF65-F5344CB8AC3E}">
        <p14:creationId xmlns:p14="http://schemas.microsoft.com/office/powerpoint/2010/main" val="3447021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4D83-8B89-5A00-5B42-0F2CF3EF07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1E7DAB-7EC3-2FB1-6E8B-8B7F570CAC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B92C7B-A431-F234-4B08-0D58CF3748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1CE44A-7AD3-8E95-53F0-6D95FE8D0321}"/>
              </a:ext>
            </a:extLst>
          </p:cNvPr>
          <p:cNvSpPr>
            <a:spLocks noGrp="1"/>
          </p:cNvSpPr>
          <p:nvPr>
            <p:ph type="dt" sz="half" idx="10"/>
          </p:nvPr>
        </p:nvSpPr>
        <p:spPr/>
        <p:txBody>
          <a:bodyPr/>
          <a:lstStyle/>
          <a:p>
            <a:fld id="{890E5AD1-D62A-474E-8DFE-D6E1F60BD465}" type="datetimeFigureOut">
              <a:rPr lang="en-IN" smtClean="0"/>
              <a:t>29-07-2022</a:t>
            </a:fld>
            <a:endParaRPr lang="en-IN"/>
          </a:p>
        </p:txBody>
      </p:sp>
      <p:sp>
        <p:nvSpPr>
          <p:cNvPr id="6" name="Footer Placeholder 5">
            <a:extLst>
              <a:ext uri="{FF2B5EF4-FFF2-40B4-BE49-F238E27FC236}">
                <a16:creationId xmlns:a16="http://schemas.microsoft.com/office/drawing/2014/main" id="{7039141E-6B0A-FF49-8BD4-5F34327630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722EA1-21CB-69DA-CFAE-1172096DE9D1}"/>
              </a:ext>
            </a:extLst>
          </p:cNvPr>
          <p:cNvSpPr>
            <a:spLocks noGrp="1"/>
          </p:cNvSpPr>
          <p:nvPr>
            <p:ph type="sldNum" sz="quarter" idx="12"/>
          </p:nvPr>
        </p:nvSpPr>
        <p:spPr/>
        <p:txBody>
          <a:bodyPr/>
          <a:lstStyle/>
          <a:p>
            <a:fld id="{8BF0451D-EF7D-4939-8AF1-FB48EEE43467}" type="slidenum">
              <a:rPr lang="en-IN" smtClean="0"/>
              <a:t>‹#›</a:t>
            </a:fld>
            <a:endParaRPr lang="en-IN"/>
          </a:p>
        </p:txBody>
      </p:sp>
    </p:spTree>
    <p:extLst>
      <p:ext uri="{BB962C8B-B14F-4D97-AF65-F5344CB8AC3E}">
        <p14:creationId xmlns:p14="http://schemas.microsoft.com/office/powerpoint/2010/main" val="2075464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CCA5-7E93-5A5D-6F13-C1C05840DF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527C0B-7302-C20D-3CF0-89463DAC99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059875-F0CE-D9B8-F6EE-C13C75E8D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18BC43-3917-A671-12FB-E3F849EA20AA}"/>
              </a:ext>
            </a:extLst>
          </p:cNvPr>
          <p:cNvSpPr>
            <a:spLocks noGrp="1"/>
          </p:cNvSpPr>
          <p:nvPr>
            <p:ph type="dt" sz="half" idx="10"/>
          </p:nvPr>
        </p:nvSpPr>
        <p:spPr/>
        <p:txBody>
          <a:bodyPr/>
          <a:lstStyle/>
          <a:p>
            <a:fld id="{890E5AD1-D62A-474E-8DFE-D6E1F60BD465}" type="datetimeFigureOut">
              <a:rPr lang="en-IN" smtClean="0"/>
              <a:t>29-07-2022</a:t>
            </a:fld>
            <a:endParaRPr lang="en-IN"/>
          </a:p>
        </p:txBody>
      </p:sp>
      <p:sp>
        <p:nvSpPr>
          <p:cNvPr id="6" name="Footer Placeholder 5">
            <a:extLst>
              <a:ext uri="{FF2B5EF4-FFF2-40B4-BE49-F238E27FC236}">
                <a16:creationId xmlns:a16="http://schemas.microsoft.com/office/drawing/2014/main" id="{36B3F38A-4867-015C-34FC-6DB491C3AE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ECDC7D-FC62-C0B9-6208-24AC54F3CED3}"/>
              </a:ext>
            </a:extLst>
          </p:cNvPr>
          <p:cNvSpPr>
            <a:spLocks noGrp="1"/>
          </p:cNvSpPr>
          <p:nvPr>
            <p:ph type="sldNum" sz="quarter" idx="12"/>
          </p:nvPr>
        </p:nvSpPr>
        <p:spPr/>
        <p:txBody>
          <a:bodyPr/>
          <a:lstStyle/>
          <a:p>
            <a:fld id="{8BF0451D-EF7D-4939-8AF1-FB48EEE43467}" type="slidenum">
              <a:rPr lang="en-IN" smtClean="0"/>
              <a:t>‹#›</a:t>
            </a:fld>
            <a:endParaRPr lang="en-IN"/>
          </a:p>
        </p:txBody>
      </p:sp>
    </p:spTree>
    <p:extLst>
      <p:ext uri="{BB962C8B-B14F-4D97-AF65-F5344CB8AC3E}">
        <p14:creationId xmlns:p14="http://schemas.microsoft.com/office/powerpoint/2010/main" val="2134121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0BA982-C6D7-1056-F3BB-3EEF768E0A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0DE97C-3E35-FF75-DF26-63EBFEBAB6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88CCDB-50F0-3D04-808C-C5FDF47504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E5AD1-D62A-474E-8DFE-D6E1F60BD465}" type="datetimeFigureOut">
              <a:rPr lang="en-IN" smtClean="0"/>
              <a:t>29-07-2022</a:t>
            </a:fld>
            <a:endParaRPr lang="en-IN"/>
          </a:p>
        </p:txBody>
      </p:sp>
      <p:sp>
        <p:nvSpPr>
          <p:cNvPr id="5" name="Footer Placeholder 4">
            <a:extLst>
              <a:ext uri="{FF2B5EF4-FFF2-40B4-BE49-F238E27FC236}">
                <a16:creationId xmlns:a16="http://schemas.microsoft.com/office/drawing/2014/main" id="{2E53BE88-EFB3-849C-C8DC-EE74D84240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8F47526-ACD1-89B1-4F97-A06E73B906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F0451D-EF7D-4939-8AF1-FB48EEE43467}" type="slidenum">
              <a:rPr lang="en-IN" smtClean="0"/>
              <a:t>‹#›</a:t>
            </a:fld>
            <a:endParaRPr lang="en-IN"/>
          </a:p>
        </p:txBody>
      </p:sp>
    </p:spTree>
    <p:extLst>
      <p:ext uri="{BB962C8B-B14F-4D97-AF65-F5344CB8AC3E}">
        <p14:creationId xmlns:p14="http://schemas.microsoft.com/office/powerpoint/2010/main" val="1373951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doi.org/10.1007/978-3-662-59623-4_1Wad" TargetMode="External"/><Relationship Id="rId2" Type="http://schemas.openxmlformats.org/officeDocument/2006/relationships/hyperlink" Target="https://attheu.utah.edu/facultystaff/mysterious-ultraviolet-radiation/"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71499-3ACD-0A23-4036-B57A3018E060}"/>
              </a:ext>
            </a:extLst>
          </p:cNvPr>
          <p:cNvSpPr>
            <a:spLocks noGrp="1"/>
          </p:cNvSpPr>
          <p:nvPr>
            <p:ph type="ctrTitle"/>
          </p:nvPr>
        </p:nvSpPr>
        <p:spPr>
          <a:xfrm>
            <a:off x="555812" y="1122363"/>
            <a:ext cx="11071412" cy="2387600"/>
          </a:xfrm>
        </p:spPr>
        <p:txBody>
          <a:bodyPr>
            <a:normAutofit/>
          </a:bodyPr>
          <a:lstStyle/>
          <a:p>
            <a:pPr algn="ctr"/>
            <a:r>
              <a:rPr lang="en-US" sz="4400" b="1" i="0" dirty="0">
                <a:solidFill>
                  <a:srgbClr val="000000"/>
                </a:solidFill>
                <a:effectLst/>
                <a:latin typeface="arial" panose="020B0604020202020204" pitchFamily="34" charset="0"/>
              </a:rPr>
              <a:t>VACATION  STUDENT’S  PROGRAMME</a:t>
            </a:r>
            <a:br>
              <a:rPr lang="en-US" sz="4400" b="0" i="0" dirty="0">
                <a:solidFill>
                  <a:srgbClr val="000000"/>
                </a:solidFill>
                <a:effectLst/>
                <a:latin typeface="arial" panose="020B0604020202020204" pitchFamily="34" charset="0"/>
              </a:rPr>
            </a:br>
            <a:r>
              <a:rPr lang="en-US" sz="4400" b="1" i="0" dirty="0">
                <a:solidFill>
                  <a:srgbClr val="000000"/>
                </a:solidFill>
                <a:effectLst/>
                <a:latin typeface="arial" panose="020B0604020202020204" pitchFamily="34" charset="0"/>
              </a:rPr>
              <a:t>PROJECT  SEMINAR</a:t>
            </a:r>
            <a:br>
              <a:rPr lang="en-US" sz="4400" b="1" i="0" dirty="0">
                <a:solidFill>
                  <a:srgbClr val="000000"/>
                </a:solidFill>
                <a:effectLst/>
                <a:latin typeface="arial" panose="020B0604020202020204" pitchFamily="34" charset="0"/>
              </a:rPr>
            </a:br>
            <a:endParaRPr lang="en-US" sz="4400" b="0" i="0" dirty="0">
              <a:solidFill>
                <a:srgbClr val="000000"/>
              </a:solidFill>
              <a:effectLst/>
              <a:latin typeface="arial" panose="020B0604020202020204" pitchFamily="34" charset="0"/>
            </a:endParaRPr>
          </a:p>
        </p:txBody>
      </p:sp>
      <p:sp>
        <p:nvSpPr>
          <p:cNvPr id="3" name="Subtitle 2">
            <a:extLst>
              <a:ext uri="{FF2B5EF4-FFF2-40B4-BE49-F238E27FC236}">
                <a16:creationId xmlns:a16="http://schemas.microsoft.com/office/drawing/2014/main" id="{C4B1E32C-650A-7C9D-7FD7-0BCB30CA0B85}"/>
              </a:ext>
            </a:extLst>
          </p:cNvPr>
          <p:cNvSpPr>
            <a:spLocks noGrp="1"/>
          </p:cNvSpPr>
          <p:nvPr>
            <p:ph type="subTitle" idx="1"/>
          </p:nvPr>
        </p:nvSpPr>
        <p:spPr>
          <a:xfrm>
            <a:off x="1456764" y="3673755"/>
            <a:ext cx="9278471" cy="3022881"/>
          </a:xfrm>
        </p:spPr>
        <p:txBody>
          <a:bodyPr>
            <a:normAutofit/>
          </a:bodyPr>
          <a:lstStyle/>
          <a:p>
            <a:r>
              <a:rPr lang="en-IN" dirty="0"/>
              <a:t>Presented by:</a:t>
            </a:r>
            <a:br>
              <a:rPr lang="en-IN" dirty="0"/>
            </a:br>
            <a:r>
              <a:rPr lang="en-IN" dirty="0"/>
              <a:t>Adarsh Mahor</a:t>
            </a:r>
            <a:br>
              <a:rPr lang="en-IN" dirty="0"/>
            </a:br>
            <a:r>
              <a:rPr lang="en-IN" dirty="0"/>
              <a:t>Sardar Vallabhbhai National Institute of Technology</a:t>
            </a:r>
          </a:p>
          <a:p>
            <a:r>
              <a:rPr lang="en-IN" dirty="0"/>
              <a:t>Guided by:</a:t>
            </a:r>
            <a:br>
              <a:rPr lang="en-IN" dirty="0"/>
            </a:br>
            <a:r>
              <a:rPr lang="en-IN" dirty="0"/>
              <a:t>Prof. </a:t>
            </a:r>
            <a:r>
              <a:rPr lang="en-IN" b="0" i="0" dirty="0" err="1">
                <a:effectLst/>
                <a:latin typeface="Arial" panose="020B0604020202020204" pitchFamily="34" charset="0"/>
              </a:rPr>
              <a:t>Sowgat</a:t>
            </a:r>
            <a:r>
              <a:rPr lang="en-IN" b="0" i="0" dirty="0">
                <a:effectLst/>
                <a:latin typeface="Arial" panose="020B0604020202020204" pitchFamily="34" charset="0"/>
              </a:rPr>
              <a:t> </a:t>
            </a:r>
            <a:r>
              <a:rPr lang="en-IN" b="0" i="0" dirty="0" err="1">
                <a:effectLst/>
                <a:latin typeface="Arial" panose="020B0604020202020204" pitchFamily="34" charset="0"/>
              </a:rPr>
              <a:t>Muzahid</a:t>
            </a:r>
            <a:endParaRPr lang="en-IN" b="0" i="0" dirty="0">
              <a:effectLst/>
              <a:latin typeface="Arial" panose="020B0604020202020204" pitchFamily="34" charset="0"/>
            </a:endParaRPr>
          </a:p>
          <a:p>
            <a:endParaRPr lang="en-IN" dirty="0">
              <a:latin typeface="Arial" panose="020B0604020202020204" pitchFamily="34" charset="0"/>
            </a:endParaRPr>
          </a:p>
          <a:p>
            <a:r>
              <a:rPr lang="en-IN" dirty="0">
                <a:latin typeface="Arial" panose="020B0604020202020204" pitchFamily="34" charset="0"/>
              </a:rPr>
              <a:t>Date: 29</a:t>
            </a:r>
            <a:r>
              <a:rPr lang="en-IN" baseline="30000" dirty="0">
                <a:latin typeface="Arial" panose="020B0604020202020204" pitchFamily="34" charset="0"/>
              </a:rPr>
              <a:t>th</a:t>
            </a:r>
            <a:r>
              <a:rPr lang="en-IN" dirty="0">
                <a:latin typeface="Arial" panose="020B0604020202020204" pitchFamily="34" charset="0"/>
              </a:rPr>
              <a:t> July 2022</a:t>
            </a:r>
            <a:endParaRPr lang="en-IN" dirty="0"/>
          </a:p>
        </p:txBody>
      </p:sp>
      <p:sp>
        <p:nvSpPr>
          <p:cNvPr id="4" name="Title 1">
            <a:extLst>
              <a:ext uri="{FF2B5EF4-FFF2-40B4-BE49-F238E27FC236}">
                <a16:creationId xmlns:a16="http://schemas.microsoft.com/office/drawing/2014/main" id="{9DDD7DBB-5FBD-4A82-74F4-B9274629522B}"/>
              </a:ext>
            </a:extLst>
          </p:cNvPr>
          <p:cNvSpPr txBox="1">
            <a:spLocks/>
          </p:cNvSpPr>
          <p:nvPr/>
        </p:nvSpPr>
        <p:spPr>
          <a:xfrm>
            <a:off x="555812" y="860286"/>
            <a:ext cx="11071412" cy="3603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000" b="1" i="0" dirty="0">
                <a:solidFill>
                  <a:srgbClr val="000000"/>
                </a:solidFill>
                <a:effectLst/>
                <a:latin typeface="Times New Roman" panose="02020603050405020304" pitchFamily="18" charset="0"/>
              </a:rPr>
              <a:t>INTER-UNIVERSITY  CENTRE  FOR  ASTRONOMY  AND  ASTROPHYSICS</a:t>
            </a:r>
            <a:endParaRPr lang="en-US" sz="2000" dirty="0">
              <a:solidFill>
                <a:srgbClr val="000000"/>
              </a:solidFill>
              <a:latin typeface="arial" panose="020B0604020202020204" pitchFamily="34" charset="0"/>
            </a:endParaRPr>
          </a:p>
        </p:txBody>
      </p:sp>
    </p:spTree>
    <p:extLst>
      <p:ext uri="{BB962C8B-B14F-4D97-AF65-F5344CB8AC3E}">
        <p14:creationId xmlns:p14="http://schemas.microsoft.com/office/powerpoint/2010/main" val="2705290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7335EA3-F835-4A5F-DBE4-120E45D9A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872" y="383703"/>
            <a:ext cx="7824374" cy="5536100"/>
          </a:xfrm>
          <a:prstGeom prst="rect">
            <a:avLst/>
          </a:prstGeom>
        </p:spPr>
      </p:pic>
      <p:sp>
        <p:nvSpPr>
          <p:cNvPr id="11" name="TextBox 10">
            <a:extLst>
              <a:ext uri="{FF2B5EF4-FFF2-40B4-BE49-F238E27FC236}">
                <a16:creationId xmlns:a16="http://schemas.microsoft.com/office/drawing/2014/main" id="{0151E60F-D7E9-EE7D-2888-9F55359E3B18}"/>
              </a:ext>
            </a:extLst>
          </p:cNvPr>
          <p:cNvSpPr txBox="1"/>
          <p:nvPr/>
        </p:nvSpPr>
        <p:spPr>
          <a:xfrm>
            <a:off x="3585883" y="6104965"/>
            <a:ext cx="5567082" cy="369332"/>
          </a:xfrm>
          <a:prstGeom prst="rect">
            <a:avLst/>
          </a:prstGeom>
          <a:noFill/>
        </p:spPr>
        <p:txBody>
          <a:bodyPr wrap="square" rtlCol="0">
            <a:spAutoFit/>
          </a:bodyPr>
          <a:lstStyle/>
          <a:p>
            <a:pPr algn="ctr"/>
            <a:r>
              <a:rPr lang="en-IN" dirty="0"/>
              <a:t>Median of log NH column density is at 18.8 [18.1, 19.5]</a:t>
            </a:r>
          </a:p>
        </p:txBody>
      </p:sp>
    </p:spTree>
    <p:extLst>
      <p:ext uri="{BB962C8B-B14F-4D97-AF65-F5344CB8AC3E}">
        <p14:creationId xmlns:p14="http://schemas.microsoft.com/office/powerpoint/2010/main" val="1664837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65F607-718E-1106-F4C1-5D08E5216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598" y="394448"/>
            <a:ext cx="7820287" cy="5638800"/>
          </a:xfrm>
          <a:prstGeom prst="rect">
            <a:avLst/>
          </a:prstGeom>
        </p:spPr>
      </p:pic>
      <p:sp>
        <p:nvSpPr>
          <p:cNvPr id="9" name="TextBox 8">
            <a:extLst>
              <a:ext uri="{FF2B5EF4-FFF2-40B4-BE49-F238E27FC236}">
                <a16:creationId xmlns:a16="http://schemas.microsoft.com/office/drawing/2014/main" id="{9B0CB4A7-A398-D194-3444-DABCD4C6FB7B}"/>
              </a:ext>
            </a:extLst>
          </p:cNvPr>
          <p:cNvSpPr txBox="1"/>
          <p:nvPr/>
        </p:nvSpPr>
        <p:spPr>
          <a:xfrm>
            <a:off x="3774140" y="6033248"/>
            <a:ext cx="5351930" cy="369332"/>
          </a:xfrm>
          <a:prstGeom prst="rect">
            <a:avLst/>
          </a:prstGeom>
          <a:noFill/>
        </p:spPr>
        <p:txBody>
          <a:bodyPr wrap="square" rtlCol="0">
            <a:spAutoFit/>
          </a:bodyPr>
          <a:lstStyle/>
          <a:p>
            <a:r>
              <a:rPr lang="en-IN" dirty="0"/>
              <a:t>Median of Expansion velocity is at 82 [ 45, 169] km/s </a:t>
            </a:r>
          </a:p>
        </p:txBody>
      </p:sp>
    </p:spTree>
    <p:extLst>
      <p:ext uri="{BB962C8B-B14F-4D97-AF65-F5344CB8AC3E}">
        <p14:creationId xmlns:p14="http://schemas.microsoft.com/office/powerpoint/2010/main" val="1706985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5E1CE1-30BB-FF8B-A0AB-DA43AA8B5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9011"/>
            <a:ext cx="8009967" cy="5339978"/>
          </a:xfrm>
          <a:prstGeom prst="rect">
            <a:avLst/>
          </a:prstGeom>
        </p:spPr>
      </p:pic>
      <p:pic>
        <p:nvPicPr>
          <p:cNvPr id="6" name="Picture 5">
            <a:extLst>
              <a:ext uri="{FF2B5EF4-FFF2-40B4-BE49-F238E27FC236}">
                <a16:creationId xmlns:a16="http://schemas.microsoft.com/office/drawing/2014/main" id="{E19DB7EA-C673-BD72-C311-9741E769D4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9832" y="1703766"/>
            <a:ext cx="4645627" cy="3612305"/>
          </a:xfrm>
          <a:prstGeom prst="rect">
            <a:avLst/>
          </a:prstGeom>
        </p:spPr>
      </p:pic>
    </p:spTree>
    <p:extLst>
      <p:ext uri="{BB962C8B-B14F-4D97-AF65-F5344CB8AC3E}">
        <p14:creationId xmlns:p14="http://schemas.microsoft.com/office/powerpoint/2010/main" val="2764073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A91159-6032-BE74-6E83-067039E72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508"/>
            <a:ext cx="7611035" cy="5074023"/>
          </a:xfrm>
          <a:prstGeom prst="rect">
            <a:avLst/>
          </a:prstGeom>
        </p:spPr>
      </p:pic>
      <p:pic>
        <p:nvPicPr>
          <p:cNvPr id="3" name="Picture 2">
            <a:extLst>
              <a:ext uri="{FF2B5EF4-FFF2-40B4-BE49-F238E27FC236}">
                <a16:creationId xmlns:a16="http://schemas.microsoft.com/office/drawing/2014/main" id="{C74D856F-97F5-A1AD-A790-4B1B531740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6831" y="1510278"/>
            <a:ext cx="4935169" cy="3837444"/>
          </a:xfrm>
          <a:prstGeom prst="rect">
            <a:avLst/>
          </a:prstGeom>
        </p:spPr>
      </p:pic>
    </p:spTree>
    <p:extLst>
      <p:ext uri="{BB962C8B-B14F-4D97-AF65-F5344CB8AC3E}">
        <p14:creationId xmlns:p14="http://schemas.microsoft.com/office/powerpoint/2010/main" val="2865526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0BA11-EBDF-A828-9639-DCC2353ACD03}"/>
              </a:ext>
            </a:extLst>
          </p:cNvPr>
          <p:cNvSpPr>
            <a:spLocks noGrp="1"/>
          </p:cNvSpPr>
          <p:nvPr>
            <p:ph type="title"/>
          </p:nvPr>
        </p:nvSpPr>
        <p:spPr/>
        <p:txBody>
          <a:bodyPr/>
          <a:lstStyle/>
          <a:p>
            <a:pPr algn="ctr"/>
            <a:r>
              <a:rPr lang="en-IN" dirty="0"/>
              <a:t>C IV covering fraction as a function of galaxy properties</a:t>
            </a:r>
          </a:p>
        </p:txBody>
      </p:sp>
      <p:pic>
        <p:nvPicPr>
          <p:cNvPr id="4" name="Picture 3">
            <a:extLst>
              <a:ext uri="{FF2B5EF4-FFF2-40B4-BE49-F238E27FC236}">
                <a16:creationId xmlns:a16="http://schemas.microsoft.com/office/drawing/2014/main" id="{EFA94DFA-1A3E-7D52-D943-D3EF98C2A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383334"/>
            <a:ext cx="5578764" cy="3910886"/>
          </a:xfrm>
          <a:prstGeom prst="rect">
            <a:avLst/>
          </a:prstGeom>
        </p:spPr>
      </p:pic>
      <p:pic>
        <p:nvPicPr>
          <p:cNvPr id="6" name="Picture 5">
            <a:extLst>
              <a:ext uri="{FF2B5EF4-FFF2-40B4-BE49-F238E27FC236}">
                <a16:creationId xmlns:a16="http://schemas.microsoft.com/office/drawing/2014/main" id="{53596B9A-891E-8879-146D-AD99002B64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1" y="2383334"/>
            <a:ext cx="5454445" cy="3809677"/>
          </a:xfrm>
          <a:prstGeom prst="rect">
            <a:avLst/>
          </a:prstGeom>
        </p:spPr>
      </p:pic>
      <p:sp>
        <p:nvSpPr>
          <p:cNvPr id="7" name="TextBox 6">
            <a:extLst>
              <a:ext uri="{FF2B5EF4-FFF2-40B4-BE49-F238E27FC236}">
                <a16:creationId xmlns:a16="http://schemas.microsoft.com/office/drawing/2014/main" id="{33BA4EE3-FCA0-6B20-B2AB-9946A4E2A483}"/>
              </a:ext>
            </a:extLst>
          </p:cNvPr>
          <p:cNvSpPr txBox="1"/>
          <p:nvPr/>
        </p:nvSpPr>
        <p:spPr>
          <a:xfrm>
            <a:off x="1158791" y="2014002"/>
            <a:ext cx="10195009" cy="369332"/>
          </a:xfrm>
          <a:prstGeom prst="rect">
            <a:avLst/>
          </a:prstGeom>
          <a:noFill/>
        </p:spPr>
        <p:txBody>
          <a:bodyPr wrap="square" rtlCol="0">
            <a:spAutoFit/>
          </a:bodyPr>
          <a:lstStyle/>
          <a:p>
            <a:r>
              <a:rPr lang="en-IN" dirty="0"/>
              <a:t>Covering fraction </a:t>
            </a:r>
            <a:r>
              <a:rPr lang="en-IN" dirty="0" err="1"/>
              <a:t>w.r.t.</a:t>
            </a:r>
            <a:r>
              <a:rPr lang="en-IN" dirty="0"/>
              <a:t> Expansion Velocity		          Covering fraction </a:t>
            </a:r>
            <a:r>
              <a:rPr lang="en-IN" dirty="0" err="1"/>
              <a:t>w.r.t.</a:t>
            </a:r>
            <a:r>
              <a:rPr lang="en-IN" dirty="0"/>
              <a:t> NH column density</a:t>
            </a:r>
          </a:p>
        </p:txBody>
      </p:sp>
    </p:spTree>
    <p:extLst>
      <p:ext uri="{BB962C8B-B14F-4D97-AF65-F5344CB8AC3E}">
        <p14:creationId xmlns:p14="http://schemas.microsoft.com/office/powerpoint/2010/main" val="4077515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C3DE-4FB2-2C1B-C9AC-B62D5760738B}"/>
              </a:ext>
            </a:extLst>
          </p:cNvPr>
          <p:cNvSpPr>
            <a:spLocks noGrp="1"/>
          </p:cNvSpPr>
          <p:nvPr>
            <p:ph type="title"/>
          </p:nvPr>
        </p:nvSpPr>
        <p:spPr/>
        <p:txBody>
          <a:bodyPr/>
          <a:lstStyle/>
          <a:p>
            <a:r>
              <a:rPr lang="en-IN" dirty="0"/>
              <a:t>Fits on data which is excluded from this Study </a:t>
            </a:r>
          </a:p>
        </p:txBody>
      </p:sp>
      <p:pic>
        <p:nvPicPr>
          <p:cNvPr id="4" name="Picture 3">
            <a:extLst>
              <a:ext uri="{FF2B5EF4-FFF2-40B4-BE49-F238E27FC236}">
                <a16:creationId xmlns:a16="http://schemas.microsoft.com/office/drawing/2014/main" id="{98123F11-BDFF-BE75-12DE-7931AB085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8750" y="1993497"/>
            <a:ext cx="4189228" cy="3141921"/>
          </a:xfrm>
          <a:prstGeom prst="rect">
            <a:avLst/>
          </a:prstGeom>
        </p:spPr>
      </p:pic>
      <p:pic>
        <p:nvPicPr>
          <p:cNvPr id="6" name="Picture 5">
            <a:extLst>
              <a:ext uri="{FF2B5EF4-FFF2-40B4-BE49-F238E27FC236}">
                <a16:creationId xmlns:a16="http://schemas.microsoft.com/office/drawing/2014/main" id="{A222D088-8695-A3FA-5E7D-9A59A34F9B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81399"/>
            <a:ext cx="3885297" cy="2913973"/>
          </a:xfrm>
          <a:prstGeom prst="rect">
            <a:avLst/>
          </a:prstGeom>
        </p:spPr>
      </p:pic>
      <p:pic>
        <p:nvPicPr>
          <p:cNvPr id="8" name="Picture 7">
            <a:extLst>
              <a:ext uri="{FF2B5EF4-FFF2-40B4-BE49-F238E27FC236}">
                <a16:creationId xmlns:a16="http://schemas.microsoft.com/office/drawing/2014/main" id="{70BD4464-870C-83ED-B840-6C1DF44CAA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1431" y="2081399"/>
            <a:ext cx="3918546" cy="2938909"/>
          </a:xfrm>
          <a:prstGeom prst="rect">
            <a:avLst/>
          </a:prstGeom>
        </p:spPr>
      </p:pic>
    </p:spTree>
    <p:extLst>
      <p:ext uri="{BB962C8B-B14F-4D97-AF65-F5344CB8AC3E}">
        <p14:creationId xmlns:p14="http://schemas.microsoft.com/office/powerpoint/2010/main" val="3589084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F9D0-E765-8792-48C2-8E3040B2FB67}"/>
              </a:ext>
            </a:extLst>
          </p:cNvPr>
          <p:cNvSpPr>
            <a:spLocks noGrp="1"/>
          </p:cNvSpPr>
          <p:nvPr>
            <p:ph type="title"/>
          </p:nvPr>
        </p:nvSpPr>
        <p:spPr>
          <a:xfrm>
            <a:off x="838200" y="1897062"/>
            <a:ext cx="10515600" cy="3063875"/>
          </a:xfrm>
        </p:spPr>
        <p:txBody>
          <a:bodyPr/>
          <a:lstStyle/>
          <a:p>
            <a:pPr algn="ctr"/>
            <a:r>
              <a:rPr lang="en-IN" dirty="0"/>
              <a:t>Determining </a:t>
            </a:r>
            <a:r>
              <a:rPr lang="en-IN" dirty="0" err="1"/>
              <a:t>MgII</a:t>
            </a:r>
            <a:r>
              <a:rPr lang="en-IN" dirty="0"/>
              <a:t> absorption lines in Quasar absorption spectra using Deep Learning</a:t>
            </a:r>
          </a:p>
        </p:txBody>
      </p:sp>
    </p:spTree>
    <p:extLst>
      <p:ext uri="{BB962C8B-B14F-4D97-AF65-F5344CB8AC3E}">
        <p14:creationId xmlns:p14="http://schemas.microsoft.com/office/powerpoint/2010/main" val="3197087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645A4F6-B7EA-E274-1C74-ED4A23C9A05A}"/>
              </a:ext>
            </a:extLst>
          </p:cNvPr>
          <p:cNvGraphicFramePr/>
          <p:nvPr>
            <p:extLst>
              <p:ext uri="{D42A27DB-BD31-4B8C-83A1-F6EECF244321}">
                <p14:modId xmlns:p14="http://schemas.microsoft.com/office/powerpoint/2010/main" val="1686676304"/>
              </p:ext>
            </p:extLst>
          </p:nvPr>
        </p:nvGraphicFramePr>
        <p:xfrm>
          <a:off x="1546412" y="735107"/>
          <a:ext cx="9099175" cy="5961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369C608E-AE4F-F910-6C8D-4C8C869533BD}"/>
              </a:ext>
            </a:extLst>
          </p:cNvPr>
          <p:cNvSpPr txBox="1"/>
          <p:nvPr/>
        </p:nvSpPr>
        <p:spPr>
          <a:xfrm>
            <a:off x="1151965" y="161365"/>
            <a:ext cx="9888070" cy="646331"/>
          </a:xfrm>
          <a:prstGeom prst="rect">
            <a:avLst/>
          </a:prstGeom>
          <a:noFill/>
        </p:spPr>
        <p:txBody>
          <a:bodyPr wrap="square" rtlCol="0">
            <a:spAutoFit/>
          </a:bodyPr>
          <a:lstStyle/>
          <a:p>
            <a:pPr algn="ctr"/>
            <a:r>
              <a:rPr lang="en-IN" sz="3600" b="1" dirty="0"/>
              <a:t>Work-Flow for the Project</a:t>
            </a:r>
          </a:p>
        </p:txBody>
      </p:sp>
    </p:spTree>
    <p:extLst>
      <p:ext uri="{BB962C8B-B14F-4D97-AF65-F5344CB8AC3E}">
        <p14:creationId xmlns:p14="http://schemas.microsoft.com/office/powerpoint/2010/main" val="2737760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9C05-A5C6-E069-D00C-7E883E85F4EC}"/>
              </a:ext>
            </a:extLst>
          </p:cNvPr>
          <p:cNvSpPr>
            <a:spLocks noGrp="1"/>
          </p:cNvSpPr>
          <p:nvPr>
            <p:ph type="title"/>
          </p:nvPr>
        </p:nvSpPr>
        <p:spPr/>
        <p:txBody>
          <a:bodyPr/>
          <a:lstStyle/>
          <a:p>
            <a:r>
              <a:rPr lang="en-IN" dirty="0"/>
              <a:t>Deep Learning Model Architecture </a:t>
            </a:r>
          </a:p>
        </p:txBody>
      </p:sp>
      <p:pic>
        <p:nvPicPr>
          <p:cNvPr id="4" name="Picture 3">
            <a:extLst>
              <a:ext uri="{FF2B5EF4-FFF2-40B4-BE49-F238E27FC236}">
                <a16:creationId xmlns:a16="http://schemas.microsoft.com/office/drawing/2014/main" id="{46C29E5D-0E7E-7060-8F8A-ABD3DC58442E}"/>
              </a:ext>
            </a:extLst>
          </p:cNvPr>
          <p:cNvPicPr>
            <a:picLocks noChangeAspect="1"/>
          </p:cNvPicPr>
          <p:nvPr/>
        </p:nvPicPr>
        <p:blipFill>
          <a:blip r:embed="rId2"/>
          <a:stretch>
            <a:fillRect/>
          </a:stretch>
        </p:blipFill>
        <p:spPr>
          <a:xfrm>
            <a:off x="0" y="1690688"/>
            <a:ext cx="8901954" cy="4351524"/>
          </a:xfrm>
          <a:prstGeom prst="rect">
            <a:avLst/>
          </a:prstGeom>
        </p:spPr>
      </p:pic>
      <p:sp>
        <p:nvSpPr>
          <p:cNvPr id="5" name="TextBox 4">
            <a:extLst>
              <a:ext uri="{FF2B5EF4-FFF2-40B4-BE49-F238E27FC236}">
                <a16:creationId xmlns:a16="http://schemas.microsoft.com/office/drawing/2014/main" id="{D7A1CBC1-80A4-7D1F-223A-BDD2A80994F5}"/>
              </a:ext>
            </a:extLst>
          </p:cNvPr>
          <p:cNvSpPr txBox="1"/>
          <p:nvPr/>
        </p:nvSpPr>
        <p:spPr>
          <a:xfrm>
            <a:off x="838200" y="6042212"/>
            <a:ext cx="10515600" cy="646331"/>
          </a:xfrm>
          <a:prstGeom prst="rect">
            <a:avLst/>
          </a:prstGeom>
          <a:noFill/>
        </p:spPr>
        <p:txBody>
          <a:bodyPr wrap="square" rtlCol="0">
            <a:spAutoFit/>
          </a:bodyPr>
          <a:lstStyle/>
          <a:p>
            <a:r>
              <a:rPr lang="en-US" dirty="0"/>
              <a:t>Figure 1. The architecture of the 1D convolutional neural network aiming at detecting the Mg II absorption lines. The input spectra have 3841 shape and the output spectra have 1 value (1 as yes/0 as no).</a:t>
            </a:r>
            <a:endParaRPr lang="en-IN" dirty="0"/>
          </a:p>
        </p:txBody>
      </p:sp>
      <p:pic>
        <p:nvPicPr>
          <p:cNvPr id="1026" name="Picture 2" descr="xkcd: Machine Learning">
            <a:extLst>
              <a:ext uri="{FF2B5EF4-FFF2-40B4-BE49-F238E27FC236}">
                <a16:creationId xmlns:a16="http://schemas.microsoft.com/office/drawing/2014/main" id="{B477900B-2C8C-E110-E7F3-7692397D7B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0234" y="1801341"/>
            <a:ext cx="3263154" cy="4130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628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A5371-DE41-1B40-0094-A902AF42D9D5}"/>
              </a:ext>
            </a:extLst>
          </p:cNvPr>
          <p:cNvSpPr>
            <a:spLocks noGrp="1"/>
          </p:cNvSpPr>
          <p:nvPr>
            <p:ph type="title"/>
          </p:nvPr>
        </p:nvSpPr>
        <p:spPr>
          <a:xfrm>
            <a:off x="838200" y="218475"/>
            <a:ext cx="10515600" cy="1325563"/>
          </a:xfrm>
        </p:spPr>
        <p:txBody>
          <a:bodyPr/>
          <a:lstStyle/>
          <a:p>
            <a:pPr algn="ctr"/>
            <a:r>
              <a:rPr lang="en-IN" dirty="0"/>
              <a:t>Results</a:t>
            </a:r>
          </a:p>
        </p:txBody>
      </p:sp>
      <p:pic>
        <p:nvPicPr>
          <p:cNvPr id="4" name="Picture 3">
            <a:extLst>
              <a:ext uri="{FF2B5EF4-FFF2-40B4-BE49-F238E27FC236}">
                <a16:creationId xmlns:a16="http://schemas.microsoft.com/office/drawing/2014/main" id="{C7F7611A-4CE6-4CE9-5A73-229251467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5438" y="1373356"/>
            <a:ext cx="6046664" cy="5281277"/>
          </a:xfrm>
          <a:prstGeom prst="rect">
            <a:avLst/>
          </a:prstGeom>
        </p:spPr>
      </p:pic>
      <p:pic>
        <p:nvPicPr>
          <p:cNvPr id="6" name="Picture 5">
            <a:extLst>
              <a:ext uri="{FF2B5EF4-FFF2-40B4-BE49-F238E27FC236}">
                <a16:creationId xmlns:a16="http://schemas.microsoft.com/office/drawing/2014/main" id="{7763E8AF-3919-79E7-FC6C-F71ADCDC0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3356"/>
            <a:ext cx="5625438" cy="5281277"/>
          </a:xfrm>
          <a:prstGeom prst="rect">
            <a:avLst/>
          </a:prstGeom>
        </p:spPr>
      </p:pic>
    </p:spTree>
    <p:extLst>
      <p:ext uri="{BB962C8B-B14F-4D97-AF65-F5344CB8AC3E}">
        <p14:creationId xmlns:p14="http://schemas.microsoft.com/office/powerpoint/2010/main" val="3112215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A09A8-9CEA-4829-40FD-C1B972BF16ED}"/>
              </a:ext>
            </a:extLst>
          </p:cNvPr>
          <p:cNvSpPr>
            <a:spLocks noGrp="1"/>
          </p:cNvSpPr>
          <p:nvPr>
            <p:ph type="title"/>
          </p:nvPr>
        </p:nvSpPr>
        <p:spPr>
          <a:xfrm>
            <a:off x="838200" y="2620962"/>
            <a:ext cx="10515600" cy="1616075"/>
          </a:xfrm>
        </p:spPr>
        <p:txBody>
          <a:bodyPr/>
          <a:lstStyle/>
          <a:p>
            <a:pPr algn="ctr"/>
            <a:r>
              <a:rPr lang="en-IN" b="1" dirty="0"/>
              <a:t>Deriving ISM Properties with Lyman Alpha Emissions</a:t>
            </a:r>
          </a:p>
        </p:txBody>
      </p:sp>
    </p:spTree>
    <p:extLst>
      <p:ext uri="{BB962C8B-B14F-4D97-AF65-F5344CB8AC3E}">
        <p14:creationId xmlns:p14="http://schemas.microsoft.com/office/powerpoint/2010/main" val="3836564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81AD9-4444-AD14-E907-84CF6B80574B}"/>
              </a:ext>
            </a:extLst>
          </p:cNvPr>
          <p:cNvSpPr>
            <a:spLocks noGrp="1"/>
          </p:cNvSpPr>
          <p:nvPr>
            <p:ph type="title"/>
          </p:nvPr>
        </p:nvSpPr>
        <p:spPr/>
        <p:txBody>
          <a:bodyPr/>
          <a:lstStyle/>
          <a:p>
            <a:r>
              <a:rPr lang="en-IN" dirty="0"/>
              <a:t>Conclusion:</a:t>
            </a:r>
          </a:p>
        </p:txBody>
      </p:sp>
      <p:sp>
        <p:nvSpPr>
          <p:cNvPr id="3" name="TextBox 2">
            <a:extLst>
              <a:ext uri="{FF2B5EF4-FFF2-40B4-BE49-F238E27FC236}">
                <a16:creationId xmlns:a16="http://schemas.microsoft.com/office/drawing/2014/main" id="{E703BC7B-FDCC-8703-F0A6-36E08C517989}"/>
              </a:ext>
            </a:extLst>
          </p:cNvPr>
          <p:cNvSpPr txBox="1"/>
          <p:nvPr/>
        </p:nvSpPr>
        <p:spPr>
          <a:xfrm>
            <a:off x="448235" y="1515034"/>
            <a:ext cx="1129553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The model can predict the presence of </a:t>
            </a:r>
            <a:r>
              <a:rPr lang="en-US" dirty="0" err="1"/>
              <a:t>MgII</a:t>
            </a:r>
            <a:r>
              <a:rPr lang="en-US" dirty="0"/>
              <a:t> absorption line in quasar spectra with training accuracy 98.71% and validation accuracy of 84%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Unlike other popular neural network models that use small filter sizes for the first layer, our study shows that filter sizes in the first convolutional layer matching Mg II absorption feature sizes can produce the best detection accuracy. In our Mg II absorption spectra, two Mg II absorption lines typically occupy about 50 pixels. A filter size of ∼20 pixels in the first layers can optimally capture the two absorption line characteristics that will be propagated through the rest of the deep neural network layers to eventually produce positive detections.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Similar studies can be conducted to identify other absorption lines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171536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F93C5-8503-6972-A65C-F2FF8F625372}"/>
              </a:ext>
            </a:extLst>
          </p:cNvPr>
          <p:cNvSpPr>
            <a:spLocks noGrp="1"/>
          </p:cNvSpPr>
          <p:nvPr>
            <p:ph type="title"/>
          </p:nvPr>
        </p:nvSpPr>
        <p:spPr/>
        <p:txBody>
          <a:bodyPr/>
          <a:lstStyle/>
          <a:p>
            <a:r>
              <a:rPr lang="en-IN" dirty="0"/>
              <a:t>References</a:t>
            </a:r>
          </a:p>
        </p:txBody>
      </p:sp>
      <p:sp>
        <p:nvSpPr>
          <p:cNvPr id="3" name="TextBox 2">
            <a:extLst>
              <a:ext uri="{FF2B5EF4-FFF2-40B4-BE49-F238E27FC236}">
                <a16:creationId xmlns:a16="http://schemas.microsoft.com/office/drawing/2014/main" id="{BFD495FD-DF73-CB90-149B-6D25754E3133}"/>
              </a:ext>
            </a:extLst>
          </p:cNvPr>
          <p:cNvSpPr txBox="1"/>
          <p:nvPr/>
        </p:nvSpPr>
        <p:spPr>
          <a:xfrm>
            <a:off x="977153" y="2088776"/>
            <a:ext cx="10376647" cy="2585323"/>
          </a:xfrm>
          <a:prstGeom prst="rect">
            <a:avLst/>
          </a:prstGeom>
          <a:noFill/>
        </p:spPr>
        <p:txBody>
          <a:bodyPr wrap="square" rtlCol="0">
            <a:spAutoFit/>
          </a:bodyPr>
          <a:lstStyle/>
          <a:p>
            <a:pPr marL="285750" indent="-285750">
              <a:buFont typeface="Wingdings" panose="05000000000000000000" pitchFamily="2" charset="2"/>
              <a:buChar char="§"/>
            </a:pPr>
            <a:r>
              <a:rPr lang="en-IN" dirty="0">
                <a:hlinkClick r:id="rId2"/>
              </a:rPr>
              <a:t>https://attheu.utah.edu/facultystaff/mysterious-ultraviolet-radiation/</a:t>
            </a:r>
            <a:endParaRPr lang="en-IN" dirty="0"/>
          </a:p>
          <a:p>
            <a:pPr marL="285750" indent="-285750">
              <a:buFont typeface="Wingdings" panose="05000000000000000000" pitchFamily="2" charset="2"/>
              <a:buChar char="§"/>
            </a:pPr>
            <a:r>
              <a:rPr lang="en-IN" b="0" i="0" dirty="0">
                <a:solidFill>
                  <a:srgbClr val="222222"/>
                </a:solidFill>
                <a:effectLst/>
              </a:rPr>
              <a:t>Gurung-López, Siddhartha, et al. "</a:t>
            </a:r>
            <a:r>
              <a:rPr lang="en-IN" b="0" i="0" dirty="0" err="1">
                <a:solidFill>
                  <a:srgbClr val="222222"/>
                </a:solidFill>
                <a:effectLst/>
              </a:rPr>
              <a:t>zELDA</a:t>
            </a:r>
            <a:r>
              <a:rPr lang="en-IN" b="0" i="0" dirty="0">
                <a:solidFill>
                  <a:srgbClr val="222222"/>
                </a:solidFill>
                <a:effectLst/>
              </a:rPr>
              <a:t>: fitting Lyman alpha line profiles using deep learning." </a:t>
            </a:r>
            <a:r>
              <a:rPr lang="en-IN" b="0" i="1" dirty="0">
                <a:solidFill>
                  <a:srgbClr val="222222"/>
                </a:solidFill>
                <a:effectLst/>
              </a:rPr>
              <a:t>Monthly Notices of the Royal Astronomical Society</a:t>
            </a:r>
            <a:r>
              <a:rPr lang="en-IN" b="0" i="0" dirty="0">
                <a:solidFill>
                  <a:srgbClr val="222222"/>
                </a:solidFill>
                <a:effectLst/>
              </a:rPr>
              <a:t> 510.3 (2022): 4525-4555.</a:t>
            </a:r>
            <a:endParaRPr lang="en-IN" dirty="0"/>
          </a:p>
          <a:p>
            <a:pPr marL="285750" indent="-285750">
              <a:buFont typeface="Wingdings" panose="05000000000000000000" pitchFamily="2" charset="2"/>
              <a:buChar char="§"/>
            </a:pPr>
            <a:r>
              <a:rPr lang="en-IN" dirty="0"/>
              <a:t>Dijkstra, M. (2019). Physics of Ly</a:t>
            </a:r>
            <a:r>
              <a:rPr lang="el-GR" dirty="0"/>
              <a:t>α </a:t>
            </a:r>
            <a:r>
              <a:rPr lang="en-IN" dirty="0"/>
              <a:t>Radiative Transfer. In: </a:t>
            </a:r>
            <a:r>
              <a:rPr lang="en-IN" dirty="0" err="1"/>
              <a:t>Verhamme</a:t>
            </a:r>
            <a:r>
              <a:rPr lang="en-IN" dirty="0"/>
              <a:t>, A., North, P., Cantalupo, S., </a:t>
            </a:r>
            <a:r>
              <a:rPr lang="en-IN" dirty="0" err="1"/>
              <a:t>Atek</a:t>
            </a:r>
            <a:r>
              <a:rPr lang="en-IN" dirty="0"/>
              <a:t>, H. (eds) Lyman-alpha as an Astrophysical and Cosmological Tool. </a:t>
            </a:r>
            <a:r>
              <a:rPr lang="en-IN" dirty="0" err="1"/>
              <a:t>Saas</a:t>
            </a:r>
            <a:r>
              <a:rPr lang="en-IN" dirty="0"/>
              <a:t>-Fee Advanced Course, vol 46. Springer, Berlin, Heidelberg. </a:t>
            </a:r>
            <a:r>
              <a:rPr lang="en-IN" dirty="0">
                <a:hlinkClick r:id="rId3"/>
              </a:rPr>
              <a:t>https://doi.org/10.1007/978-3-662-59623-4_1Wad</a:t>
            </a:r>
            <a:endParaRPr lang="en-IN" dirty="0"/>
          </a:p>
          <a:p>
            <a:pPr marL="285750" indent="-285750">
              <a:buFont typeface="Wingdings" panose="05000000000000000000" pitchFamily="2" charset="2"/>
              <a:buChar char="§"/>
            </a:pPr>
            <a:r>
              <a:rPr lang="en-US" b="0" i="0" dirty="0">
                <a:solidFill>
                  <a:srgbClr val="222222"/>
                </a:solidFill>
                <a:effectLst/>
              </a:rPr>
              <a:t>Zhao, Yinan, et al. "Identifying Mg II narrow absorption lines with deep learning." </a:t>
            </a:r>
            <a:r>
              <a:rPr lang="en-US" b="0" i="1" dirty="0">
                <a:solidFill>
                  <a:srgbClr val="222222"/>
                </a:solidFill>
                <a:effectLst/>
              </a:rPr>
              <a:t>Monthly Notices of the Royal Astronomical Society</a:t>
            </a:r>
            <a:r>
              <a:rPr lang="en-US" b="0" i="0" dirty="0">
                <a:solidFill>
                  <a:srgbClr val="222222"/>
                </a:solidFill>
                <a:effectLst/>
              </a:rPr>
              <a:t> 487.1 (2019): 801-811.</a:t>
            </a:r>
            <a:endParaRPr lang="en-IN" b="0" i="0" dirty="0">
              <a:solidFill>
                <a:srgbClr val="222222"/>
              </a:solidFill>
              <a:effectLst/>
            </a:endParaRP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3424044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8A10-0842-40EC-98E5-0E72F9204825}"/>
              </a:ext>
            </a:extLst>
          </p:cNvPr>
          <p:cNvSpPr>
            <a:spLocks noGrp="1"/>
          </p:cNvSpPr>
          <p:nvPr>
            <p:ph type="title"/>
          </p:nvPr>
        </p:nvSpPr>
        <p:spPr>
          <a:xfrm>
            <a:off x="838200" y="352499"/>
            <a:ext cx="10515600" cy="1325563"/>
          </a:xfrm>
        </p:spPr>
        <p:txBody>
          <a:bodyPr/>
          <a:lstStyle/>
          <a:p>
            <a:r>
              <a:rPr lang="en-IN" dirty="0"/>
              <a:t>Simplified representation using Thin Shell</a:t>
            </a:r>
          </a:p>
        </p:txBody>
      </p:sp>
      <p:pic>
        <p:nvPicPr>
          <p:cNvPr id="8" name="Picture 7">
            <a:extLst>
              <a:ext uri="{FF2B5EF4-FFF2-40B4-BE49-F238E27FC236}">
                <a16:creationId xmlns:a16="http://schemas.microsoft.com/office/drawing/2014/main" id="{EA00967D-5808-492F-15AC-E8ACF920D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856" y="1678062"/>
            <a:ext cx="5303271" cy="3938073"/>
          </a:xfrm>
          <a:prstGeom prst="rect">
            <a:avLst/>
          </a:prstGeom>
        </p:spPr>
      </p:pic>
      <p:sp>
        <p:nvSpPr>
          <p:cNvPr id="9" name="TextBox 8">
            <a:extLst>
              <a:ext uri="{FF2B5EF4-FFF2-40B4-BE49-F238E27FC236}">
                <a16:creationId xmlns:a16="http://schemas.microsoft.com/office/drawing/2014/main" id="{C3E1B340-DF22-B68C-A288-E32A08C64C2C}"/>
              </a:ext>
            </a:extLst>
          </p:cNvPr>
          <p:cNvSpPr txBox="1"/>
          <p:nvPr/>
        </p:nvSpPr>
        <p:spPr>
          <a:xfrm>
            <a:off x="3827930" y="4641329"/>
            <a:ext cx="2268070" cy="1077218"/>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Parameter shell.</a:t>
            </a:r>
          </a:p>
          <a:p>
            <a:endParaRPr lang="en-IN" sz="16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HI-column density </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Outflow velocity</a:t>
            </a:r>
            <a:endParaRPr lang="en-IN" sz="1600"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94CA31E7-34DC-624B-CBEF-C8A38707D5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0495" y="1568091"/>
            <a:ext cx="5544021" cy="4158016"/>
          </a:xfrm>
          <a:prstGeom prst="rect">
            <a:avLst/>
          </a:prstGeom>
        </p:spPr>
      </p:pic>
    </p:spTree>
    <p:extLst>
      <p:ext uri="{BB962C8B-B14F-4D97-AF65-F5344CB8AC3E}">
        <p14:creationId xmlns:p14="http://schemas.microsoft.com/office/powerpoint/2010/main" val="1351866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98E1D-0005-DD45-9BC8-DA66116E30D4}"/>
              </a:ext>
            </a:extLst>
          </p:cNvPr>
          <p:cNvSpPr>
            <a:spLocks noGrp="1"/>
          </p:cNvSpPr>
          <p:nvPr>
            <p:ph type="title"/>
          </p:nvPr>
        </p:nvSpPr>
        <p:spPr/>
        <p:txBody>
          <a:bodyPr/>
          <a:lstStyle/>
          <a:p>
            <a:r>
              <a:rPr lang="en-IN" dirty="0"/>
              <a:t>Change in Lyman Alpha Profiles after:</a:t>
            </a:r>
          </a:p>
        </p:txBody>
      </p:sp>
      <p:pic>
        <p:nvPicPr>
          <p:cNvPr id="5" name="Picture 4">
            <a:extLst>
              <a:ext uri="{FF2B5EF4-FFF2-40B4-BE49-F238E27FC236}">
                <a16:creationId xmlns:a16="http://schemas.microsoft.com/office/drawing/2014/main" id="{D841C0E4-5196-EB6F-2550-8543E2F8E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07597"/>
            <a:ext cx="5405944" cy="4203505"/>
          </a:xfrm>
          <a:prstGeom prst="rect">
            <a:avLst/>
          </a:prstGeom>
        </p:spPr>
      </p:pic>
      <p:pic>
        <p:nvPicPr>
          <p:cNvPr id="8" name="Picture 7">
            <a:extLst>
              <a:ext uri="{FF2B5EF4-FFF2-40B4-BE49-F238E27FC236}">
                <a16:creationId xmlns:a16="http://schemas.microsoft.com/office/drawing/2014/main" id="{733BAF72-61E1-F46E-8B66-406540A954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780" y="1807228"/>
            <a:ext cx="5405944" cy="4203505"/>
          </a:xfrm>
          <a:prstGeom prst="rect">
            <a:avLst/>
          </a:prstGeom>
        </p:spPr>
      </p:pic>
    </p:spTree>
    <p:extLst>
      <p:ext uri="{BB962C8B-B14F-4D97-AF65-F5344CB8AC3E}">
        <p14:creationId xmlns:p14="http://schemas.microsoft.com/office/powerpoint/2010/main" val="1561535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094D6-2B8A-AE24-A592-00E276FEAD65}"/>
              </a:ext>
            </a:extLst>
          </p:cNvPr>
          <p:cNvSpPr>
            <a:spLocks noGrp="1"/>
          </p:cNvSpPr>
          <p:nvPr>
            <p:ph type="title"/>
          </p:nvPr>
        </p:nvSpPr>
        <p:spPr>
          <a:xfrm>
            <a:off x="838200" y="230655"/>
            <a:ext cx="10515600" cy="1325563"/>
          </a:xfrm>
        </p:spPr>
        <p:txBody>
          <a:bodyPr/>
          <a:lstStyle/>
          <a:p>
            <a:r>
              <a:rPr lang="en-IN" dirty="0"/>
              <a:t>Introduction to </a:t>
            </a:r>
            <a:r>
              <a:rPr lang="en-IN" dirty="0" err="1"/>
              <a:t>zELDA</a:t>
            </a:r>
            <a:endParaRPr lang="en-IN" dirty="0"/>
          </a:p>
        </p:txBody>
      </p:sp>
      <p:pic>
        <p:nvPicPr>
          <p:cNvPr id="4" name="Picture 3">
            <a:extLst>
              <a:ext uri="{FF2B5EF4-FFF2-40B4-BE49-F238E27FC236}">
                <a16:creationId xmlns:a16="http://schemas.microsoft.com/office/drawing/2014/main" id="{B11C47DC-DCE9-02AE-D798-A4C08D4A35C8}"/>
              </a:ext>
            </a:extLst>
          </p:cNvPr>
          <p:cNvPicPr>
            <a:picLocks noChangeAspect="1"/>
          </p:cNvPicPr>
          <p:nvPr/>
        </p:nvPicPr>
        <p:blipFill>
          <a:blip r:embed="rId2"/>
          <a:stretch>
            <a:fillRect/>
          </a:stretch>
        </p:blipFill>
        <p:spPr>
          <a:xfrm>
            <a:off x="838200" y="1487167"/>
            <a:ext cx="10692943" cy="4839897"/>
          </a:xfrm>
          <a:prstGeom prst="rect">
            <a:avLst/>
          </a:prstGeom>
        </p:spPr>
      </p:pic>
      <p:sp>
        <p:nvSpPr>
          <p:cNvPr id="5" name="TextBox 4">
            <a:extLst>
              <a:ext uri="{FF2B5EF4-FFF2-40B4-BE49-F238E27FC236}">
                <a16:creationId xmlns:a16="http://schemas.microsoft.com/office/drawing/2014/main" id="{4B7D71EE-43A9-5A5C-0EA3-C3C1B889CE59}"/>
              </a:ext>
            </a:extLst>
          </p:cNvPr>
          <p:cNvSpPr txBox="1"/>
          <p:nvPr/>
        </p:nvSpPr>
        <p:spPr>
          <a:xfrm>
            <a:off x="4324005" y="6318748"/>
            <a:ext cx="4174535" cy="369332"/>
          </a:xfrm>
          <a:prstGeom prst="rect">
            <a:avLst/>
          </a:prstGeom>
          <a:noFill/>
        </p:spPr>
        <p:txBody>
          <a:bodyPr wrap="square" rtlCol="0">
            <a:spAutoFit/>
          </a:bodyPr>
          <a:lstStyle/>
          <a:p>
            <a:r>
              <a:rPr lang="en-IN" b="0" i="0" dirty="0">
                <a:solidFill>
                  <a:srgbClr val="222222"/>
                </a:solidFill>
                <a:effectLst/>
                <a:latin typeface="Arial" panose="020B0604020202020204" pitchFamily="34" charset="0"/>
              </a:rPr>
              <a:t>Figure is from Gurung-López et al 2021</a:t>
            </a:r>
            <a:endParaRPr lang="en-IN" dirty="0"/>
          </a:p>
        </p:txBody>
      </p:sp>
      <p:sp>
        <p:nvSpPr>
          <p:cNvPr id="3" name="TextBox 2">
            <a:extLst>
              <a:ext uri="{FF2B5EF4-FFF2-40B4-BE49-F238E27FC236}">
                <a16:creationId xmlns:a16="http://schemas.microsoft.com/office/drawing/2014/main" id="{BD1604E0-FCA7-E3CF-95FB-9738C8079C8D}"/>
              </a:ext>
            </a:extLst>
          </p:cNvPr>
          <p:cNvSpPr txBox="1"/>
          <p:nvPr/>
        </p:nvSpPr>
        <p:spPr>
          <a:xfrm>
            <a:off x="1694329" y="1129553"/>
            <a:ext cx="8704730" cy="369332"/>
          </a:xfrm>
          <a:prstGeom prst="rect">
            <a:avLst/>
          </a:prstGeom>
          <a:noFill/>
        </p:spPr>
        <p:txBody>
          <a:bodyPr wrap="square" rtlCol="0">
            <a:spAutoFit/>
          </a:bodyPr>
          <a:lstStyle/>
          <a:p>
            <a:pPr algn="ctr"/>
            <a:r>
              <a:rPr lang="en-US" dirty="0"/>
              <a:t>(redshift Estimator for Line profiles of Distant Lyman Alpha emitters)</a:t>
            </a:r>
            <a:endParaRPr lang="en-IN" dirty="0"/>
          </a:p>
        </p:txBody>
      </p:sp>
    </p:spTree>
    <p:extLst>
      <p:ext uri="{BB962C8B-B14F-4D97-AF65-F5344CB8AC3E}">
        <p14:creationId xmlns:p14="http://schemas.microsoft.com/office/powerpoint/2010/main" val="2068861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F33FEED8-FEFC-9C3F-7B1F-E379047BBB1C}"/>
              </a:ext>
            </a:extLst>
          </p:cNvPr>
          <p:cNvGraphicFramePr/>
          <p:nvPr>
            <p:extLst>
              <p:ext uri="{D42A27DB-BD31-4B8C-83A1-F6EECF244321}">
                <p14:modId xmlns:p14="http://schemas.microsoft.com/office/powerpoint/2010/main" val="3235697972"/>
              </p:ext>
            </p:extLst>
          </p:nvPr>
        </p:nvGraphicFramePr>
        <p:xfrm>
          <a:off x="1546412" y="735107"/>
          <a:ext cx="9838764" cy="5961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9790C49-FAA7-B5FD-9947-2F9148D5F29A}"/>
              </a:ext>
            </a:extLst>
          </p:cNvPr>
          <p:cNvSpPr txBox="1"/>
          <p:nvPr/>
        </p:nvSpPr>
        <p:spPr>
          <a:xfrm>
            <a:off x="1151965" y="161365"/>
            <a:ext cx="9888070" cy="646331"/>
          </a:xfrm>
          <a:prstGeom prst="rect">
            <a:avLst/>
          </a:prstGeom>
          <a:noFill/>
        </p:spPr>
        <p:txBody>
          <a:bodyPr wrap="square" rtlCol="0">
            <a:spAutoFit/>
          </a:bodyPr>
          <a:lstStyle/>
          <a:p>
            <a:pPr algn="ctr"/>
            <a:r>
              <a:rPr lang="en-IN" sz="3600" b="1" dirty="0"/>
              <a:t>Work-Flow for the Line Fitting</a:t>
            </a:r>
          </a:p>
        </p:txBody>
      </p:sp>
    </p:spTree>
    <p:extLst>
      <p:ext uri="{BB962C8B-B14F-4D97-AF65-F5344CB8AC3E}">
        <p14:creationId xmlns:p14="http://schemas.microsoft.com/office/powerpoint/2010/main" val="126075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0B08-C8EF-4F66-6963-77892B8F81CE}"/>
              </a:ext>
            </a:extLst>
          </p:cNvPr>
          <p:cNvSpPr>
            <a:spLocks noGrp="1"/>
          </p:cNvSpPr>
          <p:nvPr>
            <p:ph type="title"/>
          </p:nvPr>
        </p:nvSpPr>
        <p:spPr/>
        <p:txBody>
          <a:bodyPr/>
          <a:lstStyle/>
          <a:p>
            <a:r>
              <a:rPr lang="en-IN" dirty="0"/>
              <a:t>DNN Model Architecture </a:t>
            </a:r>
          </a:p>
        </p:txBody>
      </p:sp>
      <p:sp>
        <p:nvSpPr>
          <p:cNvPr id="4" name="TextBox 3">
            <a:extLst>
              <a:ext uri="{FF2B5EF4-FFF2-40B4-BE49-F238E27FC236}">
                <a16:creationId xmlns:a16="http://schemas.microsoft.com/office/drawing/2014/main" id="{8ED50988-2327-FACA-3438-384269B05981}"/>
              </a:ext>
            </a:extLst>
          </p:cNvPr>
          <p:cNvSpPr txBox="1"/>
          <p:nvPr/>
        </p:nvSpPr>
        <p:spPr>
          <a:xfrm>
            <a:off x="7571095" y="1991766"/>
            <a:ext cx="3782705" cy="1754326"/>
          </a:xfrm>
          <a:prstGeom prst="rect">
            <a:avLst/>
          </a:prstGeom>
          <a:noFill/>
        </p:spPr>
        <p:txBody>
          <a:bodyPr wrap="square" rtlCol="0">
            <a:spAutoFit/>
          </a:bodyPr>
          <a:lstStyle/>
          <a:p>
            <a:pPr marL="342900" indent="-342900">
              <a:buFont typeface="+mj-lt"/>
              <a:buAutoNum type="arabicPeriod"/>
            </a:pPr>
            <a:r>
              <a:rPr lang="en-IN" dirty="0"/>
              <a:t>Outflow Expansion Velocity</a:t>
            </a:r>
          </a:p>
          <a:p>
            <a:pPr marL="342900" indent="-342900">
              <a:buFont typeface="+mj-lt"/>
              <a:buAutoNum type="arabicPeriod"/>
            </a:pPr>
            <a:r>
              <a:rPr lang="en-IN" dirty="0"/>
              <a:t>Neutral Hydrogen Column Density</a:t>
            </a:r>
          </a:p>
          <a:p>
            <a:pPr marL="342900" indent="-342900">
              <a:buFont typeface="+mj-lt"/>
              <a:buAutoNum type="arabicPeriod"/>
            </a:pPr>
            <a:r>
              <a:rPr lang="en-IN" dirty="0"/>
              <a:t>Dust Optical Depth </a:t>
            </a:r>
          </a:p>
          <a:p>
            <a:pPr marL="342900" indent="-342900">
              <a:buFont typeface="+mj-lt"/>
              <a:buAutoNum type="arabicPeriod"/>
            </a:pPr>
            <a:r>
              <a:rPr lang="en-IN" dirty="0"/>
              <a:t>Equivalent Width</a:t>
            </a:r>
          </a:p>
          <a:p>
            <a:pPr marL="342900" indent="-342900">
              <a:buFont typeface="+mj-lt"/>
              <a:buAutoNum type="arabicPeriod"/>
            </a:pPr>
            <a:r>
              <a:rPr lang="en-IN" dirty="0"/>
              <a:t>Intrinsic Width (FWHM)</a:t>
            </a:r>
          </a:p>
          <a:p>
            <a:pPr marL="342900" indent="-342900">
              <a:buFont typeface="+mj-lt"/>
              <a:buAutoNum type="arabicPeriod"/>
            </a:pPr>
            <a:r>
              <a:rPr lang="en-IN" dirty="0"/>
              <a:t>Redshift</a:t>
            </a:r>
          </a:p>
        </p:txBody>
      </p:sp>
      <p:pic>
        <p:nvPicPr>
          <p:cNvPr id="9" name="Picture 8">
            <a:extLst>
              <a:ext uri="{FF2B5EF4-FFF2-40B4-BE49-F238E27FC236}">
                <a16:creationId xmlns:a16="http://schemas.microsoft.com/office/drawing/2014/main" id="{F3379346-5FAF-62D0-5C98-B83467AD5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648" y="1270082"/>
            <a:ext cx="6256562" cy="4999153"/>
          </a:xfrm>
          <a:prstGeom prst="rect">
            <a:avLst/>
          </a:prstGeom>
        </p:spPr>
      </p:pic>
      <p:sp>
        <p:nvSpPr>
          <p:cNvPr id="10" name="TextBox 9">
            <a:extLst>
              <a:ext uri="{FF2B5EF4-FFF2-40B4-BE49-F238E27FC236}">
                <a16:creationId xmlns:a16="http://schemas.microsoft.com/office/drawing/2014/main" id="{895D1DFC-C819-E523-1A96-3B76CAC7AFE2}"/>
              </a:ext>
            </a:extLst>
          </p:cNvPr>
          <p:cNvSpPr txBox="1"/>
          <p:nvPr/>
        </p:nvSpPr>
        <p:spPr>
          <a:xfrm>
            <a:off x="2402139" y="5853736"/>
            <a:ext cx="5504731" cy="461665"/>
          </a:xfrm>
          <a:prstGeom prst="rect">
            <a:avLst/>
          </a:prstGeom>
          <a:noFill/>
        </p:spPr>
        <p:txBody>
          <a:bodyPr wrap="square" rtlCol="0">
            <a:spAutoFit/>
          </a:bodyPr>
          <a:lstStyle/>
          <a:p>
            <a:r>
              <a:rPr lang="en-IN" sz="2400" dirty="0"/>
              <a:t>Multi-Layer Perceptron Regression Model</a:t>
            </a:r>
          </a:p>
        </p:txBody>
      </p:sp>
      <p:sp>
        <p:nvSpPr>
          <p:cNvPr id="11" name="TextBox 10">
            <a:extLst>
              <a:ext uri="{FF2B5EF4-FFF2-40B4-BE49-F238E27FC236}">
                <a16:creationId xmlns:a16="http://schemas.microsoft.com/office/drawing/2014/main" id="{DE85E9AA-D609-6ECC-6E10-D12B6FDE7021}"/>
              </a:ext>
            </a:extLst>
          </p:cNvPr>
          <p:cNvSpPr txBox="1"/>
          <p:nvPr/>
        </p:nvSpPr>
        <p:spPr>
          <a:xfrm>
            <a:off x="7655055" y="3922460"/>
            <a:ext cx="3908611" cy="2031325"/>
          </a:xfrm>
          <a:prstGeom prst="rect">
            <a:avLst/>
          </a:prstGeom>
          <a:noFill/>
        </p:spPr>
        <p:txBody>
          <a:bodyPr wrap="square" rtlCol="0">
            <a:spAutoFit/>
          </a:bodyPr>
          <a:lstStyle/>
          <a:p>
            <a:r>
              <a:rPr lang="en-IN" dirty="0"/>
              <a:t>Range defined for the Regression model</a:t>
            </a:r>
          </a:p>
          <a:p>
            <a:pPr marL="400050" indent="-400050">
              <a:buAutoNum type="romanLcParenBoth"/>
            </a:pPr>
            <a:r>
              <a:rPr lang="en-IN" dirty="0"/>
              <a:t>log |</a:t>
            </a:r>
            <a:r>
              <a:rPr lang="en-IN" dirty="0" err="1"/>
              <a:t>Vexp</a:t>
            </a:r>
            <a:r>
              <a:rPr lang="en-IN" dirty="0"/>
              <a:t>|[km s−1] ∈ [1.0, 3.0], </a:t>
            </a:r>
          </a:p>
          <a:p>
            <a:pPr marL="400050" indent="-400050">
              <a:buAutoNum type="romanLcParenBoth"/>
            </a:pPr>
            <a:r>
              <a:rPr lang="en-IN" dirty="0"/>
              <a:t>log NH [cm−2] ∈ [17.0, 21.5], </a:t>
            </a:r>
          </a:p>
          <a:p>
            <a:pPr marL="400050" indent="-400050">
              <a:buAutoNum type="romanLcParenBoth"/>
            </a:pPr>
            <a:r>
              <a:rPr lang="en-IN" dirty="0"/>
              <a:t>log </a:t>
            </a:r>
            <a:r>
              <a:rPr lang="el-GR" dirty="0"/>
              <a:t>τ </a:t>
            </a:r>
            <a:r>
              <a:rPr lang="en-IN" dirty="0"/>
              <a:t>a ∈ [ − 4.0, 0.0], </a:t>
            </a:r>
          </a:p>
          <a:p>
            <a:pPr marL="400050" indent="-400050">
              <a:buAutoNum type="romanLcParenBoth"/>
            </a:pPr>
            <a:r>
              <a:rPr lang="en-IN" dirty="0"/>
              <a:t>log EW in [Å] ∈ [0.7, 2.3], </a:t>
            </a:r>
          </a:p>
          <a:p>
            <a:pPr marL="400050" indent="-400050">
              <a:buAutoNum type="romanLcParenBoth"/>
            </a:pPr>
            <a:r>
              <a:rPr lang="en-IN" dirty="0"/>
              <a:t>log W in [Å] ∈ [ − 2.0, 0.7]</a:t>
            </a:r>
          </a:p>
          <a:p>
            <a:pPr marL="400050" indent="-400050">
              <a:buAutoNum type="romanLcParenBoth"/>
            </a:pPr>
            <a:r>
              <a:rPr lang="en-IN" dirty="0"/>
              <a:t>z ∈ [0.001, 4.0]</a:t>
            </a:r>
          </a:p>
        </p:txBody>
      </p:sp>
    </p:spTree>
    <p:extLst>
      <p:ext uri="{BB962C8B-B14F-4D97-AF65-F5344CB8AC3E}">
        <p14:creationId xmlns:p14="http://schemas.microsoft.com/office/powerpoint/2010/main" val="1354480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25A13-8B46-F8FA-3C03-0044920E469C}"/>
              </a:ext>
            </a:extLst>
          </p:cNvPr>
          <p:cNvSpPr>
            <a:spLocks noGrp="1"/>
          </p:cNvSpPr>
          <p:nvPr>
            <p:ph type="title"/>
          </p:nvPr>
        </p:nvSpPr>
        <p:spPr/>
        <p:txBody>
          <a:bodyPr/>
          <a:lstStyle/>
          <a:p>
            <a:r>
              <a:rPr lang="en-IN" dirty="0"/>
              <a:t>Fitting Line Using DNN with Monte Carlo Perturbations </a:t>
            </a:r>
          </a:p>
        </p:txBody>
      </p:sp>
      <p:pic>
        <p:nvPicPr>
          <p:cNvPr id="4" name="Picture 3">
            <a:extLst>
              <a:ext uri="{FF2B5EF4-FFF2-40B4-BE49-F238E27FC236}">
                <a16:creationId xmlns:a16="http://schemas.microsoft.com/office/drawing/2014/main" id="{A14CEC54-2F7E-F8CB-8CD9-F5DDD207333A}"/>
              </a:ext>
            </a:extLst>
          </p:cNvPr>
          <p:cNvPicPr>
            <a:picLocks noChangeAspect="1"/>
          </p:cNvPicPr>
          <p:nvPr/>
        </p:nvPicPr>
        <p:blipFill rotWithShape="1">
          <a:blip r:embed="rId2">
            <a:extLst>
              <a:ext uri="{28A0092B-C50C-407E-A947-70E740481C1C}">
                <a14:useLocalDpi xmlns:a14="http://schemas.microsoft.com/office/drawing/2010/main" val="0"/>
              </a:ext>
            </a:extLst>
          </a:blip>
          <a:srcRect t="10907"/>
          <a:stretch/>
        </p:blipFill>
        <p:spPr>
          <a:xfrm>
            <a:off x="71718" y="1882588"/>
            <a:ext cx="5486411" cy="3258673"/>
          </a:xfrm>
          <a:prstGeom prst="rect">
            <a:avLst/>
          </a:prstGeom>
        </p:spPr>
      </p:pic>
      <p:sp>
        <p:nvSpPr>
          <p:cNvPr id="5" name="TextBox 4">
            <a:extLst>
              <a:ext uri="{FF2B5EF4-FFF2-40B4-BE49-F238E27FC236}">
                <a16:creationId xmlns:a16="http://schemas.microsoft.com/office/drawing/2014/main" id="{7B46664E-C4B3-4C59-A02D-890B0F877A09}"/>
              </a:ext>
            </a:extLst>
          </p:cNvPr>
          <p:cNvSpPr txBox="1"/>
          <p:nvPr/>
        </p:nvSpPr>
        <p:spPr>
          <a:xfrm>
            <a:off x="5558129" y="1690688"/>
            <a:ext cx="6149777" cy="2585323"/>
          </a:xfrm>
          <a:prstGeom prst="rect">
            <a:avLst/>
          </a:prstGeom>
          <a:noFill/>
        </p:spPr>
        <p:txBody>
          <a:bodyPr wrap="square" rtlCol="0">
            <a:spAutoFit/>
          </a:bodyPr>
          <a:lstStyle/>
          <a:p>
            <a:pPr marL="285750" indent="-285750">
              <a:buFont typeface="Arial" panose="020B0604020202020204" pitchFamily="34" charset="0"/>
              <a:buChar char="•"/>
            </a:pPr>
            <a:r>
              <a:rPr lang="en-IN" dirty="0"/>
              <a:t>The error array in the spectra is utilized in this run</a:t>
            </a:r>
          </a:p>
          <a:p>
            <a:pPr marL="285750" indent="-285750">
              <a:buFont typeface="Arial" panose="020B0604020202020204" pitchFamily="34" charset="0"/>
              <a:buChar char="•"/>
            </a:pPr>
            <a:r>
              <a:rPr lang="en-IN" dirty="0"/>
              <a:t>The flux density is varied using the error at that point. This process goes on entire spectra </a:t>
            </a:r>
          </a:p>
          <a:p>
            <a:pPr marL="285750" indent="-285750">
              <a:buFont typeface="Arial" panose="020B0604020202020204" pitchFamily="34" charset="0"/>
              <a:buChar char="•"/>
            </a:pPr>
            <a:r>
              <a:rPr lang="en-IN" dirty="0"/>
              <a:t>The Deep NN model fits the perturbed lines and predicts the parameters.</a:t>
            </a:r>
          </a:p>
          <a:p>
            <a:pPr marL="285750" indent="-285750">
              <a:buFont typeface="Arial" panose="020B0604020202020204" pitchFamily="34" charset="0"/>
              <a:buChar char="•"/>
            </a:pPr>
            <a:r>
              <a:rPr lang="en-IN" dirty="0"/>
              <a:t>The process goes on for number of iteration mentioned in the code.</a:t>
            </a:r>
          </a:p>
          <a:p>
            <a:pPr marL="285750" indent="-285750">
              <a:buFont typeface="Arial" panose="020B0604020202020204" pitchFamily="34" charset="0"/>
              <a:buChar char="•"/>
            </a:pPr>
            <a:r>
              <a:rPr lang="en-IN" dirty="0"/>
              <a:t>From the distribution of the nth iteration, the model decides the optimum median value as the final results.</a:t>
            </a:r>
          </a:p>
        </p:txBody>
      </p:sp>
    </p:spTree>
    <p:extLst>
      <p:ext uri="{BB962C8B-B14F-4D97-AF65-F5344CB8AC3E}">
        <p14:creationId xmlns:p14="http://schemas.microsoft.com/office/powerpoint/2010/main" val="2080516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5C9A0-CADC-AFAB-2377-F2BFE33C3015}"/>
              </a:ext>
            </a:extLst>
          </p:cNvPr>
          <p:cNvSpPr>
            <a:spLocks noGrp="1"/>
          </p:cNvSpPr>
          <p:nvPr>
            <p:ph type="title"/>
          </p:nvPr>
        </p:nvSpPr>
        <p:spPr>
          <a:xfrm>
            <a:off x="0" y="0"/>
            <a:ext cx="10515600" cy="1325563"/>
          </a:xfrm>
        </p:spPr>
        <p:txBody>
          <a:bodyPr/>
          <a:lstStyle/>
          <a:p>
            <a:r>
              <a:rPr lang="en-IN" dirty="0"/>
              <a:t>Examples of Line fits on MUSE data</a:t>
            </a:r>
          </a:p>
        </p:txBody>
      </p:sp>
      <p:pic>
        <p:nvPicPr>
          <p:cNvPr id="11" name="Picture 10">
            <a:extLst>
              <a:ext uri="{FF2B5EF4-FFF2-40B4-BE49-F238E27FC236}">
                <a16:creationId xmlns:a16="http://schemas.microsoft.com/office/drawing/2014/main" id="{78B59098-CC47-B91C-300C-9080E0E61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3517"/>
            <a:ext cx="3929452" cy="2822424"/>
          </a:xfrm>
          <a:prstGeom prst="rect">
            <a:avLst/>
          </a:prstGeom>
        </p:spPr>
      </p:pic>
      <p:pic>
        <p:nvPicPr>
          <p:cNvPr id="13" name="Picture 12">
            <a:extLst>
              <a:ext uri="{FF2B5EF4-FFF2-40B4-BE49-F238E27FC236}">
                <a16:creationId xmlns:a16="http://schemas.microsoft.com/office/drawing/2014/main" id="{42CA8C51-6DA0-1375-9FE4-A81A75F931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9452" y="1034211"/>
            <a:ext cx="4109719" cy="2871730"/>
          </a:xfrm>
          <a:prstGeom prst="rect">
            <a:avLst/>
          </a:prstGeom>
        </p:spPr>
      </p:pic>
      <p:pic>
        <p:nvPicPr>
          <p:cNvPr id="15" name="Picture 14">
            <a:extLst>
              <a:ext uri="{FF2B5EF4-FFF2-40B4-BE49-F238E27FC236}">
                <a16:creationId xmlns:a16="http://schemas.microsoft.com/office/drawing/2014/main" id="{104D8758-647C-E606-6B11-BB2DACE0A2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9171" y="1034211"/>
            <a:ext cx="4079276" cy="2871729"/>
          </a:xfrm>
          <a:prstGeom prst="rect">
            <a:avLst/>
          </a:prstGeom>
        </p:spPr>
      </p:pic>
      <p:pic>
        <p:nvPicPr>
          <p:cNvPr id="17" name="Picture 16">
            <a:extLst>
              <a:ext uri="{FF2B5EF4-FFF2-40B4-BE49-F238E27FC236}">
                <a16:creationId xmlns:a16="http://schemas.microsoft.com/office/drawing/2014/main" id="{1E3DDA72-E4AA-26FC-FDEE-08047C19D8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909667"/>
            <a:ext cx="3929452" cy="2808169"/>
          </a:xfrm>
          <a:prstGeom prst="rect">
            <a:avLst/>
          </a:prstGeom>
        </p:spPr>
      </p:pic>
      <p:pic>
        <p:nvPicPr>
          <p:cNvPr id="19" name="Picture 18">
            <a:extLst>
              <a:ext uri="{FF2B5EF4-FFF2-40B4-BE49-F238E27FC236}">
                <a16:creationId xmlns:a16="http://schemas.microsoft.com/office/drawing/2014/main" id="{E59C3349-39B4-91FC-F0EC-46FC116C1B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29453" y="3909666"/>
            <a:ext cx="3929451" cy="2808169"/>
          </a:xfrm>
          <a:prstGeom prst="rect">
            <a:avLst/>
          </a:prstGeom>
        </p:spPr>
      </p:pic>
      <p:pic>
        <p:nvPicPr>
          <p:cNvPr id="20" name="Picture 19">
            <a:extLst>
              <a:ext uri="{FF2B5EF4-FFF2-40B4-BE49-F238E27FC236}">
                <a16:creationId xmlns:a16="http://schemas.microsoft.com/office/drawing/2014/main" id="{D7D51AE4-6459-4E80-47C7-28AB4E8409F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39172" y="3915499"/>
            <a:ext cx="4079276" cy="2752702"/>
          </a:xfrm>
          <a:prstGeom prst="rect">
            <a:avLst/>
          </a:prstGeom>
          <a:noFill/>
          <a:ln>
            <a:noFill/>
          </a:ln>
        </p:spPr>
      </p:pic>
    </p:spTree>
    <p:extLst>
      <p:ext uri="{BB962C8B-B14F-4D97-AF65-F5344CB8AC3E}">
        <p14:creationId xmlns:p14="http://schemas.microsoft.com/office/powerpoint/2010/main" val="4263023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1361</TotalTime>
  <Words>817</Words>
  <Application>Microsoft Office PowerPoint</Application>
  <PresentationFormat>Widescreen</PresentationFormat>
  <Paragraphs>79</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vt:lpstr>
      <vt:lpstr>Calibri</vt:lpstr>
      <vt:lpstr>Calibri Light</vt:lpstr>
      <vt:lpstr>Times New Roman</vt:lpstr>
      <vt:lpstr>Wingdings</vt:lpstr>
      <vt:lpstr>Office Theme</vt:lpstr>
      <vt:lpstr>VACATION  STUDENT’S  PROGRAMME PROJECT  SEMINAR </vt:lpstr>
      <vt:lpstr>Deriving ISM Properties with Lyman Alpha Emissions</vt:lpstr>
      <vt:lpstr>Simplified representation using Thin Shell</vt:lpstr>
      <vt:lpstr>Change in Lyman Alpha Profiles after:</vt:lpstr>
      <vt:lpstr>Introduction to zELDA</vt:lpstr>
      <vt:lpstr>PowerPoint Presentation</vt:lpstr>
      <vt:lpstr>DNN Model Architecture </vt:lpstr>
      <vt:lpstr>Fitting Line Using DNN with Monte Carlo Perturbations </vt:lpstr>
      <vt:lpstr>Examples of Line fits on MUSE data</vt:lpstr>
      <vt:lpstr>PowerPoint Presentation</vt:lpstr>
      <vt:lpstr>PowerPoint Presentation</vt:lpstr>
      <vt:lpstr>PowerPoint Presentation</vt:lpstr>
      <vt:lpstr>PowerPoint Presentation</vt:lpstr>
      <vt:lpstr>C IV covering fraction as a function of galaxy properties</vt:lpstr>
      <vt:lpstr>Fits on data which is excluded from this Study </vt:lpstr>
      <vt:lpstr>Determining MgII absorption lines in Quasar absorption spectra using Deep Learning</vt:lpstr>
      <vt:lpstr>PowerPoint Presentation</vt:lpstr>
      <vt:lpstr>Deep Learning Model Architecture </vt:lpstr>
      <vt:lpstr>Results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VACATION  STUDENT’S  PROGRAMME PROJECT  SEMINAR </dc:title>
  <dc:creator>Adarsh Mahor</dc:creator>
  <cp:lastModifiedBy>Adarsh Mahor</cp:lastModifiedBy>
  <cp:revision>37</cp:revision>
  <dcterms:created xsi:type="dcterms:W3CDTF">2022-07-28T06:41:39Z</dcterms:created>
  <dcterms:modified xsi:type="dcterms:W3CDTF">2022-07-29T05:24:13Z</dcterms:modified>
</cp:coreProperties>
</file>