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856" y="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COD-A-FESTX 2.0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2470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F3E98-BF63-18BC-FD98-C433ECF2B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56" y="208651"/>
            <a:ext cx="2862457" cy="5041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154</Words>
  <Application>Microsoft Office PowerPoint</Application>
  <PresentationFormat>Widescreen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COD-A-FESTX 2.0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Abhishek Kumar</cp:lastModifiedBy>
  <cp:revision>147</cp:revision>
  <dcterms:created xsi:type="dcterms:W3CDTF">2013-12-12T18:46:50Z</dcterms:created>
  <dcterms:modified xsi:type="dcterms:W3CDTF">2024-09-07T17:05:29Z</dcterms:modified>
  <cp:category/>
</cp:coreProperties>
</file>