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458" y="852232"/>
            <a:ext cx="7772400" cy="1470025"/>
          </a:xfrm>
        </p:spPr>
        <p:txBody>
          <a:bodyPr/>
          <a:lstStyle/>
          <a:p>
            <a:r>
              <a:rPr dirty="0"/>
              <a:t>Business Performance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9084" y="2133600"/>
            <a:ext cx="6400800" cy="1752600"/>
          </a:xfrm>
        </p:spPr>
        <p:txBody>
          <a:bodyPr/>
          <a:lstStyle/>
          <a:p>
            <a:r>
              <a:rPr dirty="0"/>
              <a:t>Based on Revenue, Quantity, and Customer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Trend Across the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0555" y="1293925"/>
            <a:ext cx="4114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- Highest Revenue: November ($1.51M)</a:t>
            </a:r>
          </a:p>
          <a:p>
            <a:r>
              <a:rPr dirty="0"/>
              <a:t>- Lowest Revenue: February ($0.52M)</a:t>
            </a:r>
          </a:p>
          <a:p>
            <a:r>
              <a:rPr dirty="0"/>
              <a:t>- Strong growth observed from August to November</a:t>
            </a:r>
          </a:p>
          <a:p>
            <a:r>
              <a:rPr dirty="0"/>
              <a:t>- December dip to $0.64M likely due to year-end seasonality</a:t>
            </a:r>
          </a:p>
        </p:txBody>
      </p:sp>
      <p:pic>
        <p:nvPicPr>
          <p:cNvPr id="4" name="Picture 3" descr="Screenshot 2025-07-06 2047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91436"/>
            <a:ext cx="6858000" cy="38739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Countries by Revenue and Quantity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4093"/>
            <a:ext cx="4114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- Top 3 Revenue Countries:</a:t>
            </a:r>
          </a:p>
          <a:p>
            <a:r>
              <a:rPr dirty="0"/>
              <a:t>   1. Netherlands: $277K</a:t>
            </a:r>
          </a:p>
          <a:p>
            <a:r>
              <a:rPr dirty="0"/>
              <a:t>   2. EIRE (Ireland): $273K</a:t>
            </a:r>
          </a:p>
          <a:p>
            <a:r>
              <a:rPr dirty="0"/>
              <a:t>   3. Germany: $214K</a:t>
            </a:r>
          </a:p>
          <a:p>
            <a:r>
              <a:rPr dirty="0"/>
              <a:t>- Lowest contributors: Norway, Belgium, Spain (&lt; $70K)</a:t>
            </a:r>
          </a:p>
        </p:txBody>
      </p:sp>
      <p:pic>
        <p:nvPicPr>
          <p:cNvPr id="4" name="Picture 3" descr="Screenshot 2025-07-06 2047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2734606"/>
            <a:ext cx="6858000" cy="38487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Revenue-Generating Customers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17638"/>
            <a:ext cx="4114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- Top Customer (ID: 14646) generated $272K</a:t>
            </a:r>
          </a:p>
          <a:p>
            <a:r>
              <a:rPr dirty="0"/>
              <a:t>- Next top customers:</a:t>
            </a:r>
          </a:p>
          <a:p>
            <a:r>
              <a:rPr dirty="0"/>
              <a:t>   - 18102: $232K</a:t>
            </a:r>
          </a:p>
          <a:p>
            <a:r>
              <a:rPr dirty="0"/>
              <a:t>   - 17450: $193K</a:t>
            </a:r>
          </a:p>
          <a:p>
            <a:r>
              <a:rPr dirty="0"/>
              <a:t>- Few key accounts drive large revenue — focus on relationship management</a:t>
            </a:r>
          </a:p>
        </p:txBody>
      </p:sp>
      <p:pic>
        <p:nvPicPr>
          <p:cNvPr id="4" name="Picture 3" descr="Screenshot 2025-07-06 2048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9" y="3018466"/>
            <a:ext cx="6858000" cy="38395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Global Distribution of Sales Quantity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17638"/>
            <a:ext cx="4114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Europe dominates in quantity</a:t>
            </a:r>
          </a:p>
          <a:p>
            <a:r>
              <a:t>- Notable presence in Australia, North America, Asia</a:t>
            </a:r>
          </a:p>
          <a:p>
            <a:r>
              <a:t>- Expansion opportunity in Africa and South America</a:t>
            </a:r>
          </a:p>
        </p:txBody>
      </p:sp>
      <p:pic>
        <p:nvPicPr>
          <p:cNvPr id="4" name="Picture 3" descr="Screenshot 2025-07-06 2048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4" y="2414802"/>
            <a:ext cx="6858000" cy="3847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Action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Summary:</a:t>
            </a:r>
          </a:p>
          <a:p>
            <a:r>
              <a:t>- Strong Q4 performance</a:t>
            </a:r>
          </a:p>
          <a:p>
            <a:r>
              <a:t>- Revenue concentrated in select countries &amp; customers</a:t>
            </a:r>
          </a:p>
          <a:p>
            <a:endParaRPr/>
          </a:p>
          <a:p>
            <a:r>
              <a:t>Recommendations:</a:t>
            </a:r>
          </a:p>
          <a:p>
            <a:r>
              <a:t>- Strengthen key customer relationships</a:t>
            </a:r>
          </a:p>
          <a:p>
            <a:r>
              <a:t>- Analyze December revenue drop</a:t>
            </a:r>
          </a:p>
          <a:p>
            <a:r>
              <a:t>- Focus on growth in underperforming countries</a:t>
            </a:r>
          </a:p>
          <a:p>
            <a:r>
              <a:t>- Maintain momentum in European markets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214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Business Performance Summary</vt:lpstr>
      <vt:lpstr>Revenue Trend Across the Year</vt:lpstr>
      <vt:lpstr>Top Countries by Revenue and Quantity</vt:lpstr>
      <vt:lpstr>Top Revenue-Generating Customers</vt:lpstr>
      <vt:lpstr>Global Distribution of Sales Quantity</vt:lpstr>
      <vt:lpstr>Summary &amp; Action Points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Adarsh kumar</dc:creator>
  <cp:keywords/>
  <dc:description>generated using python-pptx</dc:description>
  <cp:lastModifiedBy>Adarsh kumar</cp:lastModifiedBy>
  <cp:revision>2</cp:revision>
  <dcterms:created xsi:type="dcterms:W3CDTF">2013-01-27T09:14:16Z</dcterms:created>
  <dcterms:modified xsi:type="dcterms:W3CDTF">2025-07-06T15:24:20Z</dcterms:modified>
  <cp:category/>
</cp:coreProperties>
</file>