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6" r:id="rId6"/>
    <p:sldId id="264" r:id="rId7"/>
    <p:sldId id="265" r:id="rId8"/>
    <p:sldId id="272" r:id="rId9"/>
    <p:sldId id="273" r:id="rId10"/>
    <p:sldId id="261" r:id="rId11"/>
    <p:sldId id="259" r:id="rId12"/>
    <p:sldId id="260" r:id="rId13"/>
    <p:sldId id="263" r:id="rId14"/>
    <p:sldId id="267" r:id="rId15"/>
  </p:sldIdLst>
  <p:sldSz cx="9144000" cy="5143500" type="screen16x9"/>
  <p:notesSz cx="6858000" cy="9144000"/>
  <p:embeddedFontLst>
    <p:embeddedFont>
      <p:font typeface="Alfa Slab One"/>
      <p:regular r:id="rId17"/>
    </p:embeddedFont>
    <p:embeddedFont>
      <p:font typeface="Proxima Nova" panose="02000506030000020004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font" Target="fonts/font4.fntdata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8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f652cf85d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f652cf85d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f652cf85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f652cf85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f652cf85d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f652cf85d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f652cf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f652cf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f652cf85d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f652cf85d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f652cf85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f652cf85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652cf85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f652cf85d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f652cf85d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f652cf85d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652cf85d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f652cf85d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f652cf85d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f652cf85d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f652cf85d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f652cf85d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9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Automatic Speech Recognition System</a:t>
            </a:r>
            <a:br>
              <a:rPr lang="en" sz="3100"/>
            </a:br>
            <a:r>
              <a:rPr lang="en" sz="3100"/>
              <a:t>			(Group 24)</a:t>
            </a:r>
            <a:endParaRPr sz="5500" b="1" dirty="0">
              <a:solidFill>
                <a:srgbClr val="0D0D0D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6"/>
            <a:ext cx="8520600" cy="1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:</a:t>
            </a:r>
          </a:p>
          <a:p>
            <a:pPr marL="1219170" algn="l"/>
            <a:r>
              <a:rPr lang="en-US" dirty="0"/>
              <a:t>1..Catherine sp.</a:t>
            </a:r>
          </a:p>
          <a:p>
            <a:pPr marL="1219170" algn="l"/>
            <a:r>
              <a:rPr lang="en-US" dirty="0"/>
              <a:t>2..Adarsh </a:t>
            </a:r>
            <a:r>
              <a:rPr lang="en-US" dirty="0" err="1"/>
              <a:t>singh</a:t>
            </a:r>
            <a:r>
              <a:rPr lang="en-US" dirty="0"/>
              <a:t>.</a:t>
            </a:r>
          </a:p>
          <a:p>
            <a:pPr marL="609585" algn="l"/>
            <a:r>
              <a:rPr lang="en-US" dirty="0"/>
              <a:t>            3..Kishan </a:t>
            </a:r>
            <a:r>
              <a:rPr lang="en-US" dirty="0" err="1"/>
              <a:t>taparia</a:t>
            </a:r>
            <a:endParaRPr lang="en-US" dirty="0"/>
          </a:p>
          <a:p>
            <a:pPr marL="609585" algn="l"/>
            <a:r>
              <a:rPr lang="en-US" dirty="0"/>
              <a:t>            4..Akash </a:t>
            </a:r>
            <a:r>
              <a:rPr lang="en-US" dirty="0" err="1"/>
              <a:t>kumar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5DE7A-9DD4-2C75-CD98-77D1A031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3067601" cy="3416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6EFCA-8B91-EE97-3EBA-2DED4623B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72" y="1152475"/>
            <a:ext cx="4675794" cy="3416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39CDC-BB1A-6009-73CF-55EB7D1101B1}"/>
              </a:ext>
            </a:extLst>
          </p:cNvPr>
          <p:cNvSpPr txBox="1"/>
          <p:nvPr/>
        </p:nvSpPr>
        <p:spPr>
          <a:xfrm>
            <a:off x="2320006" y="4698475"/>
            <a:ext cx="450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- https://adarsh8827-speechrecog.hf.space/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431775"/>
            <a:ext cx="80040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1.Learnt About HMM and GMM Model :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HMM is a statistical model that represents a system as a Markov process with hidden states. It's called "hidden" because we can't directly observe these states.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 GMM is a probabilistic model that represents the probability distribution of a dataset as a mixture of several Gaussian distributions (also called normal distributions).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2. Data Collection and Preposing: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Collection:  Recording , Transcription , Speaker and Environment Variability                                                                                                                Data Preparing: Segmentation, Feature extraction, Language Modelling</a:t>
            </a:r>
            <a:endParaRPr>
              <a:solidFill>
                <a:srgbClr val="0D0D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3.How things work in kaldi</a:t>
            </a:r>
            <a:endParaRPr sz="16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❏"/>
            </a:pPr>
            <a:r>
              <a:rPr lang="en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Kaldi is a comprehensive toolkit for building ASR systems, encompassing data preparation, feature extraction, model training, decoding, and evaluation.</a:t>
            </a:r>
            <a:endParaRPr sz="14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❏"/>
            </a:pPr>
            <a:r>
              <a:rPr lang="en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It provides flexibility and customization options, making it a popular choice for ASR research and development.</a:t>
            </a:r>
            <a:endParaRPr sz="14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4.Training the model:</a:t>
            </a:r>
            <a:endParaRPr sz="14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❏"/>
            </a:pPr>
            <a:r>
              <a:rPr lang="en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❏"/>
            </a:pPr>
            <a:r>
              <a:rPr lang="en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Language Model</a:t>
            </a:r>
            <a:endParaRPr sz="14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❏"/>
            </a:pPr>
            <a:r>
              <a:rPr lang="en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Kaldi Installation</a:t>
            </a:r>
            <a:endParaRPr sz="14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5.Creation of Frontend and backend using Fast api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6.Deployment using Hugging Face.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00" y="2430550"/>
            <a:ext cx="4177775" cy="22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Installing of kaldi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Creation of Necessary  files like lexicon.txt, non-silence phones.txt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Validation of Structure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Generation of final.mdl files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Switching to Ubuntu for installation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Processing Ability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53" y="677225"/>
            <a:ext cx="6511275" cy="35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 robust and accurate ASR system capable of converting spoken language into text in real-time.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Accounting for various environmental factors, and languages, to enable seamless human-computer interaction and transcription services across diverse applications.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10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Automatic Speech Recognition (ASR) is a technology that converts spoken language into written text.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It is commonly used in applications such as transcription services, voice assistants, voice commands, and more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ASR systems aim to accurately transcribe spoken words and enable machines to understand and process human speech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Kaldi's flexibility and powerful toolkit make it suitable for a wide range of ASR applications, and it has been used in both research and commercial settings to develop innovative speech recognition solutions.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Transcription Services: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Voice Assistants: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Customer Support and IVR Systems: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Voice Search: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Voice Biometrics: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Voice Data Mining: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>
              <a:buClr>
                <a:srgbClr val="0D0D0D"/>
              </a:buClr>
              <a:buSzPts val="1400"/>
              <a:buFont typeface="Arial"/>
              <a:buChar char="❏"/>
            </a:pPr>
            <a:r>
              <a:rPr lang="en-GB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It is a popular open-source dataset commonly used for training and evaluating Automatic Speech Recognition (ASR) models for English</a:t>
            </a:r>
          </a:p>
          <a:p>
            <a:pPr marL="1236102" lvl="2" indent="0">
              <a:buNone/>
            </a:pPr>
            <a:r>
              <a:rPr lang="en-GB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Files – 31,858</a:t>
            </a:r>
          </a:p>
          <a:p>
            <a:pPr marL="1236102" lvl="2" indent="0">
              <a:buNone/>
            </a:pPr>
            <a:r>
              <a:rPr lang="en-GB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Size=12.7GB</a:t>
            </a:r>
          </a:p>
          <a:p>
            <a:pPr marL="1236102" lvl="2" indent="0">
              <a:buNone/>
            </a:pPr>
            <a:r>
              <a:rPr lang="en-GB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Sampling rate  - 16khz </a:t>
            </a:r>
          </a:p>
          <a:p>
            <a:pPr marL="1236102" lvl="2" indent="0">
              <a:buNone/>
            </a:pPr>
            <a:r>
              <a:rPr lang="en-GB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Time – 300hrs</a:t>
            </a:r>
          </a:p>
          <a:p>
            <a:pPr marL="16933" indent="0">
              <a:spcBef>
                <a:spcPts val="1600"/>
              </a:spcBef>
              <a:buNone/>
            </a:pPr>
            <a:r>
              <a:rPr lang="en-GB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Transcriptions</a:t>
            </a:r>
          </a:p>
          <a:p>
            <a:pPr marL="16933" indent="0">
              <a:buNone/>
            </a:pPr>
            <a:r>
              <a:rPr lang="en-GB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Splitting : Training , Development and Testing</a:t>
            </a:r>
          </a:p>
          <a:p>
            <a:pPr marL="16933" indent="0">
              <a:buNone/>
            </a:pPr>
            <a:r>
              <a:rPr lang="en-GB" sz="1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Availability : Freely available for non-commercial use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WER(Word Error Rate) – 32.7%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21016" y="2485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52399" y="821244"/>
            <a:ext cx="4910809" cy="3877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A.Using Kaldi</a:t>
            </a:r>
            <a:endParaRPr sz="5600" b="1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	1. started by Installing Kaldi ( You need wsl or linux)</a:t>
            </a:r>
            <a:endParaRPr sz="56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	2. Set up of train and test data with the required files wav.scp and         text files needed by kaldi structure</a:t>
            </a:r>
            <a:endParaRPr sz="56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	3. Preparing Accoustic Data ( wav.scp, text, utt2psk,)</a:t>
            </a:r>
            <a:endParaRPr sz="56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	4. Preparing Language Data ( lexicon.txt, nonsilence_phones.txt, silence_phones.txt, optional_silence.txt )</a:t>
            </a:r>
            <a:endParaRPr sz="56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	5. Validating the Structure as needed by the kaldi</a:t>
            </a:r>
            <a:endParaRPr sz="56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	6.Training the model using Mono and TR1 decoding</a:t>
            </a:r>
            <a:endParaRPr sz="56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         7. Mono and Tr1 decoding</a:t>
            </a:r>
            <a:endParaRPr sz="560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ct val="72678"/>
              <a:buNone/>
            </a:pPr>
            <a:endParaRPr sz="1400" dirty="0">
              <a:solidFill>
                <a:srgbClr val="0D0D0D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00" y="1170125"/>
            <a:ext cx="3714601" cy="222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Methodolgy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5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 Speech Brains:</a:t>
            </a:r>
            <a:endParaRPr sz="1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Transducers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augment CTC by adding an autoregressive predictor and a join network. An encoder (usually based on RNNs) transforms the input features into a sequence of encoded representations.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Encoder-Decoder with attention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5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encoder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fed by a sequence of speech features (or from the raw samples directly) and generates a sequence of states h. The </a:t>
            </a:r>
            <a:r>
              <a:rPr lang="en" sz="15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decoder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fed by the last hidden state and outputs the N output tokens. 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Beamsearch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encoder-decoder models is often autoregressive. It start from the token and predicts the N most promising next tokens. We then feed these N alternatives into the decoder and select the best N hypothesis. We loop in this way until the token is predicted.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 descr="SpeechBrain-Pag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000" y="870975"/>
            <a:ext cx="37242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F1B5C16-3AFA-4311-BACC-EB969E8D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85" y="714375"/>
            <a:ext cx="4403840" cy="3929063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48A6B852-7639-4133-A7F2-F3C4A46CA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9" y="714375"/>
            <a:ext cx="3686915" cy="38790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4561D0-84EF-4E58-BF3F-DAA141B5806D}"/>
              </a:ext>
            </a:extLst>
          </p:cNvPr>
          <p:cNvSpPr/>
          <p:nvPr/>
        </p:nvSpPr>
        <p:spPr>
          <a:xfrm>
            <a:off x="1078337" y="228600"/>
            <a:ext cx="1900238" cy="32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text</a:t>
            </a:r>
            <a:endParaRPr lang="en-IN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58A33-B22B-4153-9DDE-927A8D00ED7E}"/>
              </a:ext>
            </a:extLst>
          </p:cNvPr>
          <p:cNvSpPr/>
          <p:nvPr/>
        </p:nvSpPr>
        <p:spPr>
          <a:xfrm>
            <a:off x="5429250" y="192880"/>
            <a:ext cx="1900238" cy="32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Wav.scp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9172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87DBFB-AA83-490B-BD92-56CF22A5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5" y="525781"/>
            <a:ext cx="4180715" cy="393773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6BD3FE-74C0-4291-8D33-3177F855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41" y="544831"/>
            <a:ext cx="4099559" cy="39377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5CA4C4-F928-461B-AD97-74812721D6A1}"/>
              </a:ext>
            </a:extLst>
          </p:cNvPr>
          <p:cNvSpPr/>
          <p:nvPr/>
        </p:nvSpPr>
        <p:spPr>
          <a:xfrm>
            <a:off x="1042618" y="135731"/>
            <a:ext cx="1900238" cy="32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Utt2spk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92EF-D2D3-4422-AB75-8115DE878566}"/>
              </a:ext>
            </a:extLst>
          </p:cNvPr>
          <p:cNvSpPr/>
          <p:nvPr/>
        </p:nvSpPr>
        <p:spPr>
          <a:xfrm>
            <a:off x="5953602" y="135731"/>
            <a:ext cx="1900238" cy="32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phonetic_seq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99088606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949</Words>
  <Application>Microsoft Office PowerPoint</Application>
  <PresentationFormat>On-screen Show (16:9)</PresentationFormat>
  <Paragraphs>86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Gameday</vt:lpstr>
      <vt:lpstr>Automatic Speech Recognition System    (Group 24)</vt:lpstr>
      <vt:lpstr>Problem Statement</vt:lpstr>
      <vt:lpstr>Introduction</vt:lpstr>
      <vt:lpstr>Applications</vt:lpstr>
      <vt:lpstr>Dataset</vt:lpstr>
      <vt:lpstr>Methodology</vt:lpstr>
      <vt:lpstr>Methodolgy</vt:lpstr>
      <vt:lpstr>PowerPoint Presentation</vt:lpstr>
      <vt:lpstr>PowerPoint Presentation</vt:lpstr>
      <vt:lpstr>Frontend </vt:lpstr>
      <vt:lpstr>Learning</vt:lpstr>
      <vt:lpstr>Learnings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Speech Recognition System</dc:title>
  <dc:creator>Asus</dc:creator>
  <cp:lastModifiedBy>Adarsh Singh</cp:lastModifiedBy>
  <cp:revision>10</cp:revision>
  <dcterms:modified xsi:type="dcterms:W3CDTF">2024-02-17T03:26:30Z</dcterms:modified>
</cp:coreProperties>
</file>