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ncern_(computer_science)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en-US">
                <a:solidFill>
                  <a:srgbClr val="000000"/>
                </a:solidFill>
              </a:rPr>
              <a:t>The role of the signaling server is just to establish a connection, after which the peers are able to communicate even in the absence of the server.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server won’t be burdened, signaling traffic is lightweight, but the peers and network will be burdened as a conversation grows </a:t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857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The client does not have to be </a:t>
            </a:r>
            <a:r>
              <a:rPr lang="en-US" sz="1400">
                <a:solidFill>
                  <a:srgbClr val="000000"/>
                </a:solidFill>
                <a:uFill>
                  <a:noFill/>
                </a:uFill>
                <a:hlinkClick r:id="rId2"/>
              </a:rPr>
              <a:t>concerned</a:t>
            </a:r>
            <a:r>
              <a:rPr lang="en-US" sz="1400">
                <a:solidFill>
                  <a:srgbClr val="000000"/>
                </a:solidFill>
              </a:rPr>
              <a:t> with how the server works.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are equally privileged, equipotent participants in the application.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Rarest-first approach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Shape 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Shape 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Shape 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Shape 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Shape 1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Shape 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Shape 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Shape 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Distributed_application" TargetMode="External"/><Relationship Id="rId4" Type="http://schemas.openxmlformats.org/officeDocument/2006/relationships/hyperlink" Target="https://en.wikipedia.org/wiki/Client-serv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Protocol_(computing)" TargetMode="External"/><Relationship Id="rId4" Type="http://schemas.openxmlformats.org/officeDocument/2006/relationships/hyperlink" Target="https://en.wikipedia.org/wiki/Peer-to-peer_file_sharing" TargetMode="External"/><Relationship Id="rId5" Type="http://schemas.openxmlformats.org/officeDocument/2006/relationships/hyperlink" Target="https://en.wikipedia.org/wiki/Intern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Segmented_file_transf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PEER-TO-PEER SYSTEMS</a:t>
            </a:r>
            <a:endParaRPr/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 for tat bandwidth usage  : Provide blocks to neighbors that provided it the best download rates. 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Choking: Limit number of neighbors to which concurrent uploads &lt;= a number (5), i.e., the “best” neighbors. </a:t>
            </a:r>
            <a:endParaRPr/>
          </a:p>
          <a:p>
            <a:pPr indent="-1333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Shape 2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762" y="363008"/>
            <a:ext cx="8512376" cy="614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 ME ANOTHER EXAMPLE !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Real-Time Communication (WebRTC) is a standard that aims to enable real-time communication among Web browsers in a peer-to-peer fashion.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Provide state of art audio/video communication stack in your browser.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Shape 2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542" y="270932"/>
            <a:ext cx="9960191" cy="633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establishment generally takes place using a signaling server</a:t>
            </a:r>
            <a:r>
              <a:rPr lang="en-US" sz="3600"/>
              <a:t>, after which data transfer is done using webRTC protocol.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Shape 2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315" y="254523"/>
            <a:ext cx="9382448" cy="640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Video/Audio/Data encrypted in-transit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Permissions required for Video/Audio 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 SSL, those permissions are only required once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DataChannel alone does not require permissions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 sharing requires a browser plugin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NEGATIVES OF WEBRTC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 support not that great – IE/Safari/Mobile not properly supported.</a:t>
            </a:r>
            <a:endParaRPr sz="3600"/>
          </a:p>
          <a:p>
            <a:pPr indent="-3365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Scaling webRTC is hard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Practical limit is 6-8 people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85801" y="0"/>
            <a:ext cx="10131425" cy="1243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NAPSTER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Shape 2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3280"/>
          <a:stretch/>
        </p:blipFill>
        <p:spPr>
          <a:xfrm>
            <a:off x="1171574" y="1243013"/>
            <a:ext cx="9645651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BRIEF INTRO TO DISTRIBUTED SYSTEMS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1" y="2200275"/>
            <a:ext cx="10131425" cy="428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distributed system is a collection of autonomous computing elements that appears to its users as a single coherent system.</a:t>
            </a:r>
            <a:endParaRPr sz="3600"/>
          </a:p>
          <a:p>
            <a:pPr indent="-3365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Storage replication, load balancing and fault tolerance. 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PEER?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peer is a computer on the network that takes part in the process of sharing.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connection must be established between the peers for this to happen.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TRADITIONAL CLIENT SERVER SYSTEM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931" y="2065866"/>
            <a:ext cx="4995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server component returns response to one or many clients, which initiate requests for services.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756181" y="20658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162" y="2339088"/>
            <a:ext cx="5171275" cy="3102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P2P NETWORK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Peer-to-peer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P2P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computing or networking is a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distributed application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architecture that divides workloads between peers.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Peers are both suppliers and consumers of resources, in contrast to the traditional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client-server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model where its divided.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685800" y="300050"/>
            <a:ext cx="107052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GIVE ME AN EXAMPLE !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1477727"/>
            <a:ext cx="3757500" cy="48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TORRENTS!!</a:t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5842148" y="1614500"/>
            <a:ext cx="5803800" cy="48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Wait, torrents are illegal right?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285750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Torrents are NOT an illegal way of sharing files</a:t>
            </a:r>
            <a:endParaRPr sz="3600"/>
          </a:p>
          <a:p>
            <a:pPr indent="-336550" lvl="0" marL="285750" rtl="0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BitTorrent is a communication 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protocol</a:t>
            </a:r>
            <a:r>
              <a:rPr lang="en-US" sz="3600"/>
              <a:t> for </a:t>
            </a:r>
            <a:r>
              <a:rPr lang="en-US" sz="3600" u="sng">
                <a:solidFill>
                  <a:schemeClr val="hlink"/>
                </a:solidFill>
                <a:hlinkClick r:id="rId4"/>
              </a:rPr>
              <a:t>P2P file sharing </a:t>
            </a:r>
            <a:r>
              <a:rPr lang="en-US" sz="3600"/>
              <a:t>over the </a:t>
            </a:r>
            <a:r>
              <a:rPr lang="en-US" sz="3600" u="sng">
                <a:solidFill>
                  <a:schemeClr val="hlink"/>
                </a:solidFill>
                <a:hlinkClick r:id="rId5"/>
              </a:rPr>
              <a:t>Internet</a:t>
            </a:r>
            <a:r>
              <a:rPr lang="en-US" sz="3600"/>
              <a:t>.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file being distributed is divided into 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segments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called </a:t>
            </a:r>
            <a:r>
              <a:rPr b="0" i="1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pieces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each peer receives a new piece of the file, it becomes a source (of that piece) for other peers.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Leechers, Seeders, BitTorrent client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it work?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DIFFERENCES FROM A NORMAL DOWNLOAD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571501" y="2065867"/>
            <a:ext cx="10131425" cy="4034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Instead of single source, “swarm” of hosts.</a:t>
            </a:r>
            <a:endParaRPr sz="3600"/>
          </a:p>
          <a:p>
            <a:pPr indent="-3365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BitTorrent downloads in a random or in a "rarest-first" approach that ensures high availability, while classic downloads are sequential.</a:t>
            </a:r>
            <a:endParaRPr sz="3600"/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Shape 2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848" y="300037"/>
            <a:ext cx="9567329" cy="621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