
<file path=[Content_Types].xml><?xml version="1.0" encoding="utf-8"?>
<Types xmlns="http://schemas.openxmlformats.org/package/2006/content-types">
  <Default Extension="jpeg" ContentType="image/jpeg"/>
  <Default Extension="jpg" ContentType="image/jpg"/>
  <Default Extension="rels" ContentType="application/vnd.openxmlformats-package.relationships+xml"/>
  <Default Extension="tmp" ContentType="image/jpe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8" r:id="rId12"/>
    <p:sldId id="269" r:id="rId13"/>
    <p:sldId id="266" r:id="rId14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 /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 /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 /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07984" y="1014236"/>
            <a:ext cx="6128030" cy="2042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00" b="0" i="0">
                <a:solidFill>
                  <a:schemeClr val="bg1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0" i="0">
                <a:solidFill>
                  <a:schemeClr val="bg1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0" i="0">
                <a:solidFill>
                  <a:schemeClr val="bg1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10/14/2023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0" i="0">
                <a:solidFill>
                  <a:schemeClr val="bg1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10/14/2023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10/14/2023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03130" y="478458"/>
            <a:ext cx="4337739" cy="7410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00" b="0" i="0">
                <a:solidFill>
                  <a:schemeClr val="bg1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55452" y="1713380"/>
            <a:ext cx="7833094" cy="2159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 /><Relationship Id="rId1" Type="http://schemas.openxmlformats.org/officeDocument/2006/relationships/slideLayout" Target="../slideLayouts/slideLayout4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 /><Relationship Id="rId1" Type="http://schemas.openxmlformats.org/officeDocument/2006/relationships/slideLayout" Target="../slideLayouts/slideLayout4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 /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2213610" marR="5080">
              <a:lnSpc>
                <a:spcPct val="100400"/>
              </a:lnSpc>
              <a:spcBef>
                <a:spcPts val="85"/>
              </a:spcBef>
            </a:pPr>
            <a:r>
              <a:rPr spc="405" dirty="0"/>
              <a:t>Snake </a:t>
            </a:r>
            <a:r>
              <a:rPr spc="335" dirty="0"/>
              <a:t>Game </a:t>
            </a:r>
            <a:r>
              <a:rPr spc="275" dirty="0"/>
              <a:t>in </a:t>
            </a:r>
            <a:r>
              <a:rPr spc="280" dirty="0"/>
              <a:t> </a:t>
            </a:r>
            <a:r>
              <a:rPr spc="240" dirty="0"/>
              <a:t>Graphics.h:</a:t>
            </a:r>
            <a:r>
              <a:rPr spc="125" dirty="0"/>
              <a:t> </a:t>
            </a:r>
            <a:r>
              <a:rPr spc="90" dirty="0"/>
              <a:t>A</a:t>
            </a:r>
            <a:r>
              <a:rPr spc="130" dirty="0"/>
              <a:t> </a:t>
            </a:r>
            <a:r>
              <a:rPr spc="300" dirty="0"/>
              <a:t>Fun </a:t>
            </a:r>
            <a:r>
              <a:rPr spc="125" dirty="0"/>
              <a:t> </a:t>
            </a:r>
            <a:r>
              <a:rPr spc="300" dirty="0"/>
              <a:t>and </a:t>
            </a:r>
            <a:r>
              <a:rPr spc="350" dirty="0"/>
              <a:t>Interactive </a:t>
            </a:r>
            <a:r>
              <a:rPr spc="355" dirty="0"/>
              <a:t> </a:t>
            </a:r>
            <a:r>
              <a:rPr spc="335" dirty="0"/>
              <a:t>Game</a:t>
            </a:r>
            <a:r>
              <a:rPr spc="155" dirty="0"/>
              <a:t> </a:t>
            </a:r>
            <a:r>
              <a:rPr spc="335" dirty="0"/>
              <a:t>Tutorial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CE8A3-F144-1359-A38B-604DD5AEA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1BEA1F09-DC74-6693-2DC4-396C1900CC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286" y="0"/>
            <a:ext cx="8885464" cy="5234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3352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EBD63-33C6-2E5F-3A1E-AB87EBDED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11B6A681-736E-7E5C-A00B-CFCA7D7196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92982"/>
            <a:ext cx="8978699" cy="5050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3877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04F48-1083-19A0-01CC-005A0177C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C6AF1B5B-6054-B11B-4C34-4112469845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9785" y="-255985"/>
            <a:ext cx="9808734" cy="5517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1742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>
            <a:extLst>
              <a:ext uri="{FF2B5EF4-FFF2-40B4-BE49-F238E27FC236}">
                <a16:creationId xmlns:a16="http://schemas.microsoft.com/office/drawing/2014/main" id="{032965E0-83F7-B12E-809B-D239178B23D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124829" y="-117994"/>
            <a:ext cx="9563534" cy="5379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942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87825" y="544674"/>
            <a:ext cx="153733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45" dirty="0">
                <a:solidFill>
                  <a:srgbClr val="000000"/>
                </a:solidFill>
              </a:rPr>
              <a:t>Contents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55452" y="1713380"/>
            <a:ext cx="5519420" cy="2159000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401955" indent="-330200">
              <a:lnSpc>
                <a:spcPct val="100000"/>
              </a:lnSpc>
              <a:spcBef>
                <a:spcPts val="400"/>
              </a:spcBef>
              <a:buAutoNum type="arabicPeriod"/>
              <a:tabLst>
                <a:tab pos="401955" algn="l"/>
                <a:tab pos="402590" algn="l"/>
              </a:tabLst>
            </a:pPr>
            <a:r>
              <a:rPr sz="1500" spc="10" dirty="0">
                <a:latin typeface="Lucida Sans Unicode"/>
                <a:cs typeface="Lucida Sans Unicode"/>
              </a:rPr>
              <a:t>Introduction</a:t>
            </a:r>
            <a:r>
              <a:rPr sz="1500" spc="-85" dirty="0">
                <a:latin typeface="Lucida Sans Unicode"/>
                <a:cs typeface="Lucida Sans Unicode"/>
              </a:rPr>
              <a:t> </a:t>
            </a:r>
            <a:r>
              <a:rPr sz="1500" spc="10" dirty="0">
                <a:latin typeface="Lucida Sans Unicode"/>
                <a:cs typeface="Lucida Sans Unicode"/>
              </a:rPr>
              <a:t>to</a:t>
            </a:r>
            <a:r>
              <a:rPr sz="1500" spc="-85" dirty="0">
                <a:latin typeface="Lucida Sans Unicode"/>
                <a:cs typeface="Lucida Sans Unicode"/>
              </a:rPr>
              <a:t> </a:t>
            </a:r>
            <a:r>
              <a:rPr sz="1500" spc="55" dirty="0">
                <a:latin typeface="Lucida Sans Unicode"/>
                <a:cs typeface="Lucida Sans Unicode"/>
              </a:rPr>
              <a:t>Snake</a:t>
            </a:r>
            <a:r>
              <a:rPr sz="1500" spc="-85" dirty="0">
                <a:latin typeface="Lucida Sans Unicode"/>
                <a:cs typeface="Lucida Sans Unicode"/>
              </a:rPr>
              <a:t> </a:t>
            </a:r>
            <a:r>
              <a:rPr sz="1500" spc="125" dirty="0">
                <a:latin typeface="Lucida Sans Unicode"/>
                <a:cs typeface="Lucida Sans Unicode"/>
              </a:rPr>
              <a:t>Game</a:t>
            </a:r>
            <a:endParaRPr sz="1500">
              <a:latin typeface="Lucida Sans Unicode"/>
              <a:cs typeface="Lucida Sans Unicode"/>
            </a:endParaRPr>
          </a:p>
          <a:p>
            <a:pPr marL="401955" indent="-379095">
              <a:lnSpc>
                <a:spcPct val="100000"/>
              </a:lnSpc>
              <a:spcBef>
                <a:spcPts val="300"/>
              </a:spcBef>
              <a:buAutoNum type="arabicPeriod"/>
              <a:tabLst>
                <a:tab pos="401955" algn="l"/>
                <a:tab pos="402590" algn="l"/>
              </a:tabLst>
            </a:pPr>
            <a:r>
              <a:rPr sz="1500" spc="25" dirty="0">
                <a:latin typeface="Lucida Sans Unicode"/>
                <a:cs typeface="Lucida Sans Unicode"/>
              </a:rPr>
              <a:t>Setting</a:t>
            </a:r>
            <a:r>
              <a:rPr sz="1500" spc="-80" dirty="0">
                <a:latin typeface="Lucida Sans Unicode"/>
                <a:cs typeface="Lucida Sans Unicode"/>
              </a:rPr>
              <a:t> </a:t>
            </a:r>
            <a:r>
              <a:rPr sz="1500" spc="20" dirty="0">
                <a:latin typeface="Lucida Sans Unicode"/>
                <a:cs typeface="Lucida Sans Unicode"/>
              </a:rPr>
              <a:t>Up</a:t>
            </a:r>
            <a:r>
              <a:rPr sz="1500" spc="-75" dirty="0">
                <a:latin typeface="Lucida Sans Unicode"/>
                <a:cs typeface="Lucida Sans Unicode"/>
              </a:rPr>
              <a:t> </a:t>
            </a:r>
            <a:r>
              <a:rPr sz="1500" spc="35" dirty="0">
                <a:latin typeface="Lucida Sans Unicode"/>
                <a:cs typeface="Lucida Sans Unicode"/>
              </a:rPr>
              <a:t>the</a:t>
            </a:r>
            <a:r>
              <a:rPr sz="1500" spc="-75" dirty="0">
                <a:latin typeface="Lucida Sans Unicode"/>
                <a:cs typeface="Lucida Sans Unicode"/>
              </a:rPr>
              <a:t> </a:t>
            </a:r>
            <a:r>
              <a:rPr sz="1500" spc="40" dirty="0">
                <a:latin typeface="Lucida Sans Unicode"/>
                <a:cs typeface="Lucida Sans Unicode"/>
              </a:rPr>
              <a:t>Development</a:t>
            </a:r>
            <a:r>
              <a:rPr sz="1500" spc="-80" dirty="0">
                <a:latin typeface="Lucida Sans Unicode"/>
                <a:cs typeface="Lucida Sans Unicode"/>
              </a:rPr>
              <a:t> </a:t>
            </a:r>
            <a:r>
              <a:rPr sz="1500" spc="20" dirty="0">
                <a:latin typeface="Lucida Sans Unicode"/>
                <a:cs typeface="Lucida Sans Unicode"/>
              </a:rPr>
              <a:t>Environment</a:t>
            </a:r>
            <a:endParaRPr sz="1500">
              <a:latin typeface="Lucida Sans Unicode"/>
              <a:cs typeface="Lucida Sans Unicode"/>
            </a:endParaRPr>
          </a:p>
          <a:p>
            <a:pPr marL="401955" indent="-381635">
              <a:lnSpc>
                <a:spcPct val="100000"/>
              </a:lnSpc>
              <a:spcBef>
                <a:spcPts val="300"/>
              </a:spcBef>
              <a:buAutoNum type="arabicPeriod"/>
              <a:tabLst>
                <a:tab pos="401955" algn="l"/>
                <a:tab pos="402590" algn="l"/>
              </a:tabLst>
            </a:pPr>
            <a:r>
              <a:rPr sz="1500" spc="30" dirty="0">
                <a:latin typeface="Lucida Sans Unicode"/>
                <a:cs typeface="Lucida Sans Unicode"/>
              </a:rPr>
              <a:t>Understanding</a:t>
            </a:r>
            <a:r>
              <a:rPr sz="1500" spc="-75" dirty="0">
                <a:latin typeface="Lucida Sans Unicode"/>
                <a:cs typeface="Lucida Sans Unicode"/>
              </a:rPr>
              <a:t> </a:t>
            </a:r>
            <a:r>
              <a:rPr sz="1500" spc="35" dirty="0">
                <a:latin typeface="Lucida Sans Unicode"/>
                <a:cs typeface="Lucida Sans Unicode"/>
              </a:rPr>
              <a:t>the</a:t>
            </a:r>
            <a:r>
              <a:rPr sz="1500" spc="-70" dirty="0">
                <a:latin typeface="Lucida Sans Unicode"/>
                <a:cs typeface="Lucida Sans Unicode"/>
              </a:rPr>
              <a:t> </a:t>
            </a:r>
            <a:r>
              <a:rPr sz="1500" spc="25" dirty="0">
                <a:latin typeface="Lucida Sans Unicode"/>
                <a:cs typeface="Lucida Sans Unicode"/>
              </a:rPr>
              <a:t>Graphics.h</a:t>
            </a:r>
            <a:r>
              <a:rPr sz="1500" spc="-75" dirty="0">
                <a:latin typeface="Lucida Sans Unicode"/>
                <a:cs typeface="Lucida Sans Unicode"/>
              </a:rPr>
              <a:t> </a:t>
            </a:r>
            <a:r>
              <a:rPr sz="1500" spc="-5" dirty="0">
                <a:latin typeface="Lucida Sans Unicode"/>
                <a:cs typeface="Lucida Sans Unicode"/>
              </a:rPr>
              <a:t>Library</a:t>
            </a:r>
            <a:endParaRPr sz="1500">
              <a:latin typeface="Lucida Sans Unicode"/>
              <a:cs typeface="Lucida Sans Unicode"/>
            </a:endParaRPr>
          </a:p>
          <a:p>
            <a:pPr marL="401955" indent="-389255">
              <a:lnSpc>
                <a:spcPct val="100000"/>
              </a:lnSpc>
              <a:spcBef>
                <a:spcPts val="300"/>
              </a:spcBef>
              <a:buAutoNum type="arabicPeriod"/>
              <a:tabLst>
                <a:tab pos="401955" algn="l"/>
                <a:tab pos="402590" algn="l"/>
              </a:tabLst>
            </a:pPr>
            <a:r>
              <a:rPr sz="1500" spc="35" dirty="0">
                <a:latin typeface="Lucida Sans Unicode"/>
                <a:cs typeface="Lucida Sans Unicode"/>
              </a:rPr>
              <a:t>Implementing</a:t>
            </a:r>
            <a:r>
              <a:rPr sz="1500" spc="-75" dirty="0">
                <a:latin typeface="Lucida Sans Unicode"/>
                <a:cs typeface="Lucida Sans Unicode"/>
              </a:rPr>
              <a:t> </a:t>
            </a:r>
            <a:r>
              <a:rPr sz="1500" spc="55" dirty="0">
                <a:latin typeface="Lucida Sans Unicode"/>
                <a:cs typeface="Lucida Sans Unicode"/>
              </a:rPr>
              <a:t>Snake</a:t>
            </a:r>
            <a:r>
              <a:rPr sz="1500" spc="-70" dirty="0">
                <a:latin typeface="Lucida Sans Unicode"/>
                <a:cs typeface="Lucida Sans Unicode"/>
              </a:rPr>
              <a:t> </a:t>
            </a:r>
            <a:r>
              <a:rPr sz="1500" spc="55" dirty="0">
                <a:latin typeface="Lucida Sans Unicode"/>
                <a:cs typeface="Lucida Sans Unicode"/>
              </a:rPr>
              <a:t>Movement</a:t>
            </a:r>
            <a:r>
              <a:rPr sz="1500" spc="-70" dirty="0">
                <a:latin typeface="Lucida Sans Unicode"/>
                <a:cs typeface="Lucida Sans Unicode"/>
              </a:rPr>
              <a:t> </a:t>
            </a:r>
            <a:r>
              <a:rPr sz="1500" spc="90" dirty="0">
                <a:latin typeface="Lucida Sans Unicode"/>
                <a:cs typeface="Lucida Sans Unicode"/>
              </a:rPr>
              <a:t>and</a:t>
            </a:r>
            <a:r>
              <a:rPr sz="1500" spc="-70" dirty="0">
                <a:latin typeface="Lucida Sans Unicode"/>
                <a:cs typeface="Lucida Sans Unicode"/>
              </a:rPr>
              <a:t> </a:t>
            </a:r>
            <a:r>
              <a:rPr sz="1500" spc="20" dirty="0">
                <a:latin typeface="Lucida Sans Unicode"/>
                <a:cs typeface="Lucida Sans Unicode"/>
              </a:rPr>
              <a:t>Food</a:t>
            </a:r>
            <a:r>
              <a:rPr sz="1500" spc="-70" dirty="0">
                <a:latin typeface="Lucida Sans Unicode"/>
                <a:cs typeface="Lucida Sans Unicode"/>
              </a:rPr>
              <a:t> </a:t>
            </a:r>
            <a:r>
              <a:rPr sz="1500" spc="40" dirty="0">
                <a:latin typeface="Lucida Sans Unicode"/>
                <a:cs typeface="Lucida Sans Unicode"/>
              </a:rPr>
              <a:t>Generation</a:t>
            </a:r>
            <a:endParaRPr sz="1500">
              <a:latin typeface="Lucida Sans Unicode"/>
              <a:cs typeface="Lucida Sans Unicode"/>
            </a:endParaRPr>
          </a:p>
          <a:p>
            <a:pPr marL="401955" indent="-388620">
              <a:lnSpc>
                <a:spcPct val="100000"/>
              </a:lnSpc>
              <a:spcBef>
                <a:spcPts val="300"/>
              </a:spcBef>
              <a:buAutoNum type="arabicPeriod"/>
              <a:tabLst>
                <a:tab pos="401955" algn="l"/>
                <a:tab pos="402590" algn="l"/>
              </a:tabLst>
            </a:pPr>
            <a:r>
              <a:rPr sz="1500" spc="45" dirty="0">
                <a:latin typeface="Lucida Sans Unicode"/>
                <a:cs typeface="Lucida Sans Unicode"/>
              </a:rPr>
              <a:t>Creating</a:t>
            </a:r>
            <a:r>
              <a:rPr sz="1500" spc="-90" dirty="0">
                <a:latin typeface="Lucida Sans Unicode"/>
                <a:cs typeface="Lucida Sans Unicode"/>
              </a:rPr>
              <a:t> </a:t>
            </a:r>
            <a:r>
              <a:rPr sz="1500" spc="35" dirty="0">
                <a:latin typeface="Lucida Sans Unicode"/>
                <a:cs typeface="Lucida Sans Unicode"/>
              </a:rPr>
              <a:t>the</a:t>
            </a:r>
            <a:r>
              <a:rPr sz="1500" spc="-85" dirty="0">
                <a:latin typeface="Lucida Sans Unicode"/>
                <a:cs typeface="Lucida Sans Unicode"/>
              </a:rPr>
              <a:t> </a:t>
            </a:r>
            <a:r>
              <a:rPr sz="1500" spc="125" dirty="0">
                <a:latin typeface="Lucida Sans Unicode"/>
                <a:cs typeface="Lucida Sans Unicode"/>
              </a:rPr>
              <a:t>Game</a:t>
            </a:r>
            <a:r>
              <a:rPr sz="1500" spc="-85" dirty="0">
                <a:latin typeface="Lucida Sans Unicode"/>
                <a:cs typeface="Lucida Sans Unicode"/>
              </a:rPr>
              <a:t> </a:t>
            </a:r>
            <a:r>
              <a:rPr sz="1500" spc="25" dirty="0">
                <a:latin typeface="Lucida Sans Unicode"/>
                <a:cs typeface="Lucida Sans Unicode"/>
              </a:rPr>
              <a:t>Over</a:t>
            </a:r>
            <a:r>
              <a:rPr sz="1500" spc="-85" dirty="0">
                <a:latin typeface="Lucida Sans Unicode"/>
                <a:cs typeface="Lucida Sans Unicode"/>
              </a:rPr>
              <a:t> </a:t>
            </a:r>
            <a:r>
              <a:rPr sz="1500" spc="20" dirty="0">
                <a:latin typeface="Lucida Sans Unicode"/>
                <a:cs typeface="Lucida Sans Unicode"/>
              </a:rPr>
              <a:t>Condition</a:t>
            </a:r>
            <a:endParaRPr sz="1500">
              <a:latin typeface="Lucida Sans Unicode"/>
              <a:cs typeface="Lucida Sans Unicode"/>
            </a:endParaRPr>
          </a:p>
          <a:p>
            <a:pPr marL="401955" indent="-389890">
              <a:lnSpc>
                <a:spcPct val="100000"/>
              </a:lnSpc>
              <a:spcBef>
                <a:spcPts val="300"/>
              </a:spcBef>
              <a:buAutoNum type="arabicPeriod"/>
              <a:tabLst>
                <a:tab pos="401955" algn="l"/>
                <a:tab pos="402590" algn="l"/>
              </a:tabLst>
            </a:pPr>
            <a:r>
              <a:rPr sz="1500" spc="45" dirty="0">
                <a:latin typeface="Lucida Sans Unicode"/>
                <a:cs typeface="Lucida Sans Unicode"/>
              </a:rPr>
              <a:t>Enhancing</a:t>
            </a:r>
            <a:r>
              <a:rPr sz="1500" spc="-80" dirty="0">
                <a:latin typeface="Lucida Sans Unicode"/>
                <a:cs typeface="Lucida Sans Unicode"/>
              </a:rPr>
              <a:t> </a:t>
            </a:r>
            <a:r>
              <a:rPr sz="1500" spc="35" dirty="0">
                <a:latin typeface="Lucida Sans Unicode"/>
                <a:cs typeface="Lucida Sans Unicode"/>
              </a:rPr>
              <a:t>the</a:t>
            </a:r>
            <a:r>
              <a:rPr sz="1500" spc="-75" dirty="0">
                <a:latin typeface="Lucida Sans Unicode"/>
                <a:cs typeface="Lucida Sans Unicode"/>
              </a:rPr>
              <a:t> </a:t>
            </a:r>
            <a:r>
              <a:rPr sz="1500" spc="125" dirty="0">
                <a:latin typeface="Lucida Sans Unicode"/>
                <a:cs typeface="Lucida Sans Unicode"/>
              </a:rPr>
              <a:t>Game</a:t>
            </a:r>
            <a:r>
              <a:rPr sz="1500" spc="-80" dirty="0">
                <a:latin typeface="Lucida Sans Unicode"/>
                <a:cs typeface="Lucida Sans Unicode"/>
              </a:rPr>
              <a:t> </a:t>
            </a:r>
            <a:r>
              <a:rPr sz="1500" spc="5" dirty="0">
                <a:latin typeface="Lucida Sans Unicode"/>
                <a:cs typeface="Lucida Sans Unicode"/>
              </a:rPr>
              <a:t>with</a:t>
            </a:r>
            <a:r>
              <a:rPr sz="1500" spc="-75" dirty="0">
                <a:latin typeface="Lucida Sans Unicode"/>
                <a:cs typeface="Lucida Sans Unicode"/>
              </a:rPr>
              <a:t> </a:t>
            </a:r>
            <a:r>
              <a:rPr sz="1500" spc="55" dirty="0">
                <a:latin typeface="Lucida Sans Unicode"/>
                <a:cs typeface="Lucida Sans Unicode"/>
              </a:rPr>
              <a:t>Score</a:t>
            </a:r>
            <a:r>
              <a:rPr sz="1500" spc="-75" dirty="0">
                <a:latin typeface="Lucida Sans Unicode"/>
                <a:cs typeface="Lucida Sans Unicode"/>
              </a:rPr>
              <a:t> </a:t>
            </a:r>
            <a:r>
              <a:rPr sz="1500" spc="90" dirty="0">
                <a:latin typeface="Lucida Sans Unicode"/>
                <a:cs typeface="Lucida Sans Unicode"/>
              </a:rPr>
              <a:t>and</a:t>
            </a:r>
            <a:r>
              <a:rPr sz="1500" spc="-80" dirty="0">
                <a:latin typeface="Lucida Sans Unicode"/>
                <a:cs typeface="Lucida Sans Unicode"/>
              </a:rPr>
              <a:t> </a:t>
            </a:r>
            <a:r>
              <a:rPr sz="1500" spc="5" dirty="0">
                <a:latin typeface="Lucida Sans Unicode"/>
                <a:cs typeface="Lucida Sans Unicode"/>
              </a:rPr>
              <a:t>Level</a:t>
            </a:r>
            <a:r>
              <a:rPr sz="1500" spc="-75" dirty="0">
                <a:latin typeface="Lucida Sans Unicode"/>
                <a:cs typeface="Lucida Sans Unicode"/>
              </a:rPr>
              <a:t> </a:t>
            </a:r>
            <a:r>
              <a:rPr sz="1500" spc="60" dirty="0">
                <a:latin typeface="Lucida Sans Unicode"/>
                <a:cs typeface="Lucida Sans Unicode"/>
              </a:rPr>
              <a:t>System</a:t>
            </a:r>
            <a:endParaRPr sz="1500">
              <a:latin typeface="Lucida Sans Unicode"/>
              <a:cs typeface="Lucida Sans Unicode"/>
            </a:endParaRPr>
          </a:p>
          <a:p>
            <a:pPr marL="401955" indent="-373380">
              <a:lnSpc>
                <a:spcPct val="100000"/>
              </a:lnSpc>
              <a:spcBef>
                <a:spcPts val="300"/>
              </a:spcBef>
              <a:buAutoNum type="arabicPeriod"/>
              <a:tabLst>
                <a:tab pos="401955" algn="l"/>
                <a:tab pos="402590" algn="l"/>
              </a:tabLst>
            </a:pPr>
            <a:r>
              <a:rPr sz="1500" spc="15" dirty="0">
                <a:latin typeface="Lucida Sans Unicode"/>
                <a:cs typeface="Lucida Sans Unicode"/>
              </a:rPr>
              <a:t>Additional</a:t>
            </a:r>
            <a:r>
              <a:rPr sz="1500" spc="-80" dirty="0">
                <a:latin typeface="Lucida Sans Unicode"/>
                <a:cs typeface="Lucida Sans Unicode"/>
              </a:rPr>
              <a:t> </a:t>
            </a:r>
            <a:r>
              <a:rPr sz="1500" spc="15" dirty="0">
                <a:latin typeface="Lucida Sans Unicode"/>
                <a:cs typeface="Lucida Sans Unicode"/>
              </a:rPr>
              <a:t>Features:</a:t>
            </a:r>
            <a:r>
              <a:rPr sz="1500" spc="-75" dirty="0">
                <a:latin typeface="Lucida Sans Unicode"/>
                <a:cs typeface="Lucida Sans Unicode"/>
              </a:rPr>
              <a:t> </a:t>
            </a:r>
            <a:r>
              <a:rPr sz="1500" spc="25" dirty="0">
                <a:latin typeface="Lucida Sans Unicode"/>
                <a:cs typeface="Lucida Sans Unicode"/>
              </a:rPr>
              <a:t>Power-ups</a:t>
            </a:r>
            <a:r>
              <a:rPr sz="1500" spc="-75" dirty="0">
                <a:latin typeface="Lucida Sans Unicode"/>
                <a:cs typeface="Lucida Sans Unicode"/>
              </a:rPr>
              <a:t> </a:t>
            </a:r>
            <a:r>
              <a:rPr sz="1500" spc="90" dirty="0">
                <a:latin typeface="Lucida Sans Unicode"/>
                <a:cs typeface="Lucida Sans Unicode"/>
              </a:rPr>
              <a:t>and</a:t>
            </a:r>
            <a:r>
              <a:rPr sz="1500" spc="-75" dirty="0">
                <a:latin typeface="Lucida Sans Unicode"/>
                <a:cs typeface="Lucida Sans Unicode"/>
              </a:rPr>
              <a:t> </a:t>
            </a:r>
            <a:r>
              <a:rPr sz="1500" spc="50" dirty="0">
                <a:latin typeface="Lucida Sans Unicode"/>
                <a:cs typeface="Lucida Sans Unicode"/>
              </a:rPr>
              <a:t>Obstacles</a:t>
            </a:r>
            <a:endParaRPr sz="1500">
              <a:latin typeface="Lucida Sans Unicode"/>
              <a:cs typeface="Lucida Sans Unicode"/>
            </a:endParaRPr>
          </a:p>
          <a:p>
            <a:pPr marL="401955" indent="-389255">
              <a:lnSpc>
                <a:spcPct val="100000"/>
              </a:lnSpc>
              <a:spcBef>
                <a:spcPts val="300"/>
              </a:spcBef>
              <a:buAutoNum type="arabicPeriod"/>
              <a:tabLst>
                <a:tab pos="401955" algn="l"/>
                <a:tab pos="402590" algn="l"/>
              </a:tabLst>
            </a:pPr>
            <a:r>
              <a:rPr sz="1500" dirty="0">
                <a:latin typeface="Lucida Sans Unicode"/>
                <a:cs typeface="Lucida Sans Unicode"/>
              </a:rPr>
              <a:t>Thank</a:t>
            </a:r>
            <a:r>
              <a:rPr sz="1500" spc="-75" dirty="0">
                <a:latin typeface="Lucida Sans Unicode"/>
                <a:cs typeface="Lucida Sans Unicode"/>
              </a:rPr>
              <a:t> </a:t>
            </a:r>
            <a:r>
              <a:rPr sz="1500" dirty="0">
                <a:latin typeface="Lucida Sans Unicode"/>
                <a:cs typeface="Lucida Sans Unicode"/>
              </a:rPr>
              <a:t>You</a:t>
            </a:r>
            <a:r>
              <a:rPr sz="1500" spc="-75" dirty="0">
                <a:latin typeface="Lucida Sans Unicode"/>
                <a:cs typeface="Lucida Sans Unicode"/>
              </a:rPr>
              <a:t> </a:t>
            </a:r>
            <a:r>
              <a:rPr sz="1500" spc="-25" dirty="0">
                <a:latin typeface="Lucida Sans Unicode"/>
                <a:cs typeface="Lucida Sans Unicode"/>
              </a:rPr>
              <a:t>for</a:t>
            </a:r>
            <a:r>
              <a:rPr sz="1500" spc="-75" dirty="0">
                <a:latin typeface="Lucida Sans Unicode"/>
                <a:cs typeface="Lucida Sans Unicode"/>
              </a:rPr>
              <a:t> </a:t>
            </a:r>
            <a:r>
              <a:rPr sz="1500" spc="15" dirty="0">
                <a:latin typeface="Lucida Sans Unicode"/>
                <a:cs typeface="Lucida Sans Unicode"/>
              </a:rPr>
              <a:t>Attending!</a:t>
            </a:r>
            <a:endParaRPr sz="15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7825" y="544674"/>
            <a:ext cx="479742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40" dirty="0">
                <a:solidFill>
                  <a:srgbClr val="000000"/>
                </a:solidFill>
              </a:rPr>
              <a:t>Introduction</a:t>
            </a:r>
            <a:r>
              <a:rPr spc="110" dirty="0">
                <a:solidFill>
                  <a:srgbClr val="000000"/>
                </a:solidFill>
              </a:rPr>
              <a:t> </a:t>
            </a:r>
            <a:r>
              <a:rPr spc="260" dirty="0">
                <a:solidFill>
                  <a:srgbClr val="000000"/>
                </a:solidFill>
              </a:rPr>
              <a:t>to</a:t>
            </a:r>
            <a:r>
              <a:rPr spc="110" dirty="0">
                <a:solidFill>
                  <a:srgbClr val="000000"/>
                </a:solidFill>
              </a:rPr>
              <a:t> </a:t>
            </a:r>
            <a:r>
              <a:rPr spc="305" dirty="0">
                <a:solidFill>
                  <a:srgbClr val="000000"/>
                </a:solidFill>
              </a:rPr>
              <a:t>Snake</a:t>
            </a:r>
            <a:r>
              <a:rPr spc="114" dirty="0">
                <a:solidFill>
                  <a:srgbClr val="000000"/>
                </a:solidFill>
              </a:rPr>
              <a:t> </a:t>
            </a:r>
            <a:r>
              <a:rPr spc="254" dirty="0">
                <a:solidFill>
                  <a:srgbClr val="000000"/>
                </a:solidFill>
              </a:rPr>
              <a:t>Game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7825" y="2248021"/>
            <a:ext cx="3928110" cy="122364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1000"/>
              </a:lnSpc>
              <a:spcBef>
                <a:spcPts val="85"/>
              </a:spcBef>
            </a:pPr>
            <a:r>
              <a:rPr sz="1300" spc="45" dirty="0">
                <a:latin typeface="Lucida Sans Unicode"/>
                <a:cs typeface="Lucida Sans Unicode"/>
              </a:rPr>
              <a:t>Snake</a:t>
            </a:r>
            <a:r>
              <a:rPr sz="1300" spc="-75" dirty="0">
                <a:latin typeface="Lucida Sans Unicode"/>
                <a:cs typeface="Lucida Sans Unicode"/>
              </a:rPr>
              <a:t> </a:t>
            </a:r>
            <a:r>
              <a:rPr sz="1300" spc="110" dirty="0">
                <a:latin typeface="Lucida Sans Unicode"/>
                <a:cs typeface="Lucida Sans Unicode"/>
              </a:rPr>
              <a:t>Game</a:t>
            </a:r>
            <a:r>
              <a:rPr sz="1300" spc="-70" dirty="0">
                <a:latin typeface="Lucida Sans Unicode"/>
                <a:cs typeface="Lucida Sans Unicode"/>
              </a:rPr>
              <a:t> </a:t>
            </a:r>
            <a:r>
              <a:rPr sz="1300" spc="-20" dirty="0">
                <a:latin typeface="Lucida Sans Unicode"/>
                <a:cs typeface="Lucida Sans Unicode"/>
              </a:rPr>
              <a:t>is</a:t>
            </a:r>
            <a:r>
              <a:rPr sz="1300" spc="-75" dirty="0">
                <a:latin typeface="Lucida Sans Unicode"/>
                <a:cs typeface="Lucida Sans Unicode"/>
              </a:rPr>
              <a:t> </a:t>
            </a:r>
            <a:r>
              <a:rPr sz="1300" spc="160" dirty="0">
                <a:latin typeface="Lucida Sans Unicode"/>
                <a:cs typeface="Lucida Sans Unicode"/>
              </a:rPr>
              <a:t>a</a:t>
            </a:r>
            <a:r>
              <a:rPr sz="1300" spc="-70" dirty="0">
                <a:latin typeface="Lucida Sans Unicode"/>
                <a:cs typeface="Lucida Sans Unicode"/>
              </a:rPr>
              <a:t> </a:t>
            </a:r>
            <a:r>
              <a:rPr sz="1300" spc="10" dirty="0">
                <a:latin typeface="Lucida Sans Unicode"/>
                <a:cs typeface="Lucida Sans Unicode"/>
              </a:rPr>
              <a:t>popular,</a:t>
            </a:r>
            <a:r>
              <a:rPr sz="1300" spc="-75" dirty="0">
                <a:latin typeface="Lucida Sans Unicode"/>
                <a:cs typeface="Lucida Sans Unicode"/>
              </a:rPr>
              <a:t> </a:t>
            </a:r>
            <a:r>
              <a:rPr sz="1300" spc="45" dirty="0">
                <a:latin typeface="Lucida Sans Unicode"/>
                <a:cs typeface="Lucida Sans Unicode"/>
              </a:rPr>
              <a:t>classic</a:t>
            </a:r>
            <a:r>
              <a:rPr sz="1300" spc="-70" dirty="0">
                <a:latin typeface="Lucida Sans Unicode"/>
                <a:cs typeface="Lucida Sans Unicode"/>
              </a:rPr>
              <a:t> </a:t>
            </a:r>
            <a:r>
              <a:rPr sz="1300" spc="90" dirty="0">
                <a:latin typeface="Lucida Sans Unicode"/>
                <a:cs typeface="Lucida Sans Unicode"/>
              </a:rPr>
              <a:t>arcade</a:t>
            </a:r>
            <a:r>
              <a:rPr sz="1300" spc="-75" dirty="0">
                <a:latin typeface="Lucida Sans Unicode"/>
                <a:cs typeface="Lucida Sans Unicode"/>
              </a:rPr>
              <a:t> </a:t>
            </a:r>
            <a:r>
              <a:rPr sz="1300" spc="105" dirty="0">
                <a:latin typeface="Lucida Sans Unicode"/>
                <a:cs typeface="Lucida Sans Unicode"/>
              </a:rPr>
              <a:t>game </a:t>
            </a:r>
            <a:r>
              <a:rPr sz="1300" spc="-395" dirty="0">
                <a:latin typeface="Lucida Sans Unicode"/>
                <a:cs typeface="Lucida Sans Unicode"/>
              </a:rPr>
              <a:t> </a:t>
            </a:r>
            <a:r>
              <a:rPr sz="1300" spc="40" dirty="0">
                <a:latin typeface="Lucida Sans Unicode"/>
                <a:cs typeface="Lucida Sans Unicode"/>
              </a:rPr>
              <a:t>where</a:t>
            </a:r>
            <a:r>
              <a:rPr sz="1300" spc="-65" dirty="0">
                <a:latin typeface="Lucida Sans Unicode"/>
                <a:cs typeface="Lucida Sans Unicode"/>
              </a:rPr>
              <a:t> </a:t>
            </a:r>
            <a:r>
              <a:rPr sz="1300" spc="35" dirty="0">
                <a:latin typeface="Lucida Sans Unicode"/>
                <a:cs typeface="Lucida Sans Unicode"/>
              </a:rPr>
              <a:t>players</a:t>
            </a:r>
            <a:r>
              <a:rPr sz="1300" spc="-65" dirty="0">
                <a:latin typeface="Lucida Sans Unicode"/>
                <a:cs typeface="Lucida Sans Unicode"/>
              </a:rPr>
              <a:t> </a:t>
            </a:r>
            <a:r>
              <a:rPr sz="1300" spc="10" dirty="0">
                <a:latin typeface="Lucida Sans Unicode"/>
                <a:cs typeface="Lucida Sans Unicode"/>
              </a:rPr>
              <a:t>control</a:t>
            </a:r>
            <a:r>
              <a:rPr sz="1300" spc="-65" dirty="0">
                <a:latin typeface="Lucida Sans Unicode"/>
                <a:cs typeface="Lucida Sans Unicode"/>
              </a:rPr>
              <a:t> </a:t>
            </a:r>
            <a:r>
              <a:rPr sz="1300" spc="160" dirty="0">
                <a:latin typeface="Lucida Sans Unicode"/>
                <a:cs typeface="Lucida Sans Unicode"/>
              </a:rPr>
              <a:t>a</a:t>
            </a:r>
            <a:r>
              <a:rPr sz="1300" spc="-65" dirty="0">
                <a:latin typeface="Lucida Sans Unicode"/>
                <a:cs typeface="Lucida Sans Unicode"/>
              </a:rPr>
              <a:t> </a:t>
            </a:r>
            <a:r>
              <a:rPr sz="1300" spc="35" dirty="0">
                <a:latin typeface="Lucida Sans Unicode"/>
                <a:cs typeface="Lucida Sans Unicode"/>
              </a:rPr>
              <a:t>snake</a:t>
            </a:r>
            <a:r>
              <a:rPr sz="1300" spc="-65" dirty="0">
                <a:latin typeface="Lucida Sans Unicode"/>
                <a:cs typeface="Lucida Sans Unicode"/>
              </a:rPr>
              <a:t> </a:t>
            </a:r>
            <a:r>
              <a:rPr sz="1300" spc="10" dirty="0">
                <a:latin typeface="Lucida Sans Unicode"/>
                <a:cs typeface="Lucida Sans Unicode"/>
              </a:rPr>
              <a:t>to</a:t>
            </a:r>
            <a:r>
              <a:rPr sz="1300" spc="-65" dirty="0">
                <a:latin typeface="Lucida Sans Unicode"/>
                <a:cs typeface="Lucida Sans Unicode"/>
              </a:rPr>
              <a:t> </a:t>
            </a:r>
            <a:r>
              <a:rPr sz="1300" spc="75" dirty="0">
                <a:latin typeface="Lucida Sans Unicode"/>
                <a:cs typeface="Lucida Sans Unicode"/>
              </a:rPr>
              <a:t>eat</a:t>
            </a:r>
            <a:r>
              <a:rPr sz="1300" spc="-65" dirty="0">
                <a:latin typeface="Lucida Sans Unicode"/>
                <a:cs typeface="Lucida Sans Unicode"/>
              </a:rPr>
              <a:t> </a:t>
            </a:r>
            <a:r>
              <a:rPr sz="1300" spc="15" dirty="0">
                <a:latin typeface="Lucida Sans Unicode"/>
                <a:cs typeface="Lucida Sans Unicode"/>
              </a:rPr>
              <a:t>food</a:t>
            </a:r>
            <a:r>
              <a:rPr sz="1300" spc="-60" dirty="0">
                <a:latin typeface="Lucida Sans Unicode"/>
                <a:cs typeface="Lucida Sans Unicode"/>
              </a:rPr>
              <a:t> </a:t>
            </a:r>
            <a:r>
              <a:rPr sz="1300" spc="80" dirty="0">
                <a:latin typeface="Lucida Sans Unicode"/>
                <a:cs typeface="Lucida Sans Unicode"/>
              </a:rPr>
              <a:t>and </a:t>
            </a:r>
            <a:r>
              <a:rPr sz="1300" spc="85" dirty="0">
                <a:latin typeface="Lucida Sans Unicode"/>
                <a:cs typeface="Lucida Sans Unicode"/>
              </a:rPr>
              <a:t> </a:t>
            </a:r>
            <a:r>
              <a:rPr sz="1300" spc="25" dirty="0">
                <a:latin typeface="Lucida Sans Unicode"/>
                <a:cs typeface="Lucida Sans Unicode"/>
              </a:rPr>
              <a:t>grow </a:t>
            </a:r>
            <a:r>
              <a:rPr sz="1300" spc="-5" dirty="0">
                <a:latin typeface="Lucida Sans Unicode"/>
                <a:cs typeface="Lucida Sans Unicode"/>
              </a:rPr>
              <a:t>longer. </a:t>
            </a:r>
            <a:r>
              <a:rPr sz="1300" spc="-35" dirty="0">
                <a:latin typeface="Lucida Sans Unicode"/>
                <a:cs typeface="Lucida Sans Unicode"/>
              </a:rPr>
              <a:t>This </a:t>
            </a:r>
            <a:r>
              <a:rPr sz="1300" spc="25" dirty="0">
                <a:latin typeface="Lucida Sans Unicode"/>
                <a:cs typeface="Lucida Sans Unicode"/>
              </a:rPr>
              <a:t>presentation </a:t>
            </a:r>
            <a:r>
              <a:rPr sz="1300" spc="-30" dirty="0">
                <a:latin typeface="Lucida Sans Unicode"/>
                <a:cs typeface="Lucida Sans Unicode"/>
              </a:rPr>
              <a:t>will </a:t>
            </a:r>
            <a:r>
              <a:rPr sz="1300" spc="35" dirty="0">
                <a:latin typeface="Lucida Sans Unicode"/>
                <a:cs typeface="Lucida Sans Unicode"/>
              </a:rPr>
              <a:t>guide you </a:t>
            </a:r>
            <a:r>
              <a:rPr sz="1300" spc="40" dirty="0">
                <a:latin typeface="Lucida Sans Unicode"/>
                <a:cs typeface="Lucida Sans Unicode"/>
              </a:rPr>
              <a:t> </a:t>
            </a:r>
            <a:r>
              <a:rPr sz="1300" spc="15" dirty="0">
                <a:latin typeface="Lucida Sans Unicode"/>
                <a:cs typeface="Lucida Sans Unicode"/>
              </a:rPr>
              <a:t>through</a:t>
            </a:r>
            <a:r>
              <a:rPr sz="1300" spc="-70" dirty="0">
                <a:latin typeface="Lucida Sans Unicode"/>
                <a:cs typeface="Lucida Sans Unicode"/>
              </a:rPr>
              <a:t> </a:t>
            </a:r>
            <a:r>
              <a:rPr sz="1300" spc="30" dirty="0">
                <a:latin typeface="Lucida Sans Unicode"/>
                <a:cs typeface="Lucida Sans Unicode"/>
              </a:rPr>
              <a:t>the</a:t>
            </a:r>
            <a:r>
              <a:rPr sz="1300" spc="-70" dirty="0">
                <a:latin typeface="Lucida Sans Unicode"/>
                <a:cs typeface="Lucida Sans Unicode"/>
              </a:rPr>
              <a:t> </a:t>
            </a:r>
            <a:r>
              <a:rPr sz="1300" spc="40" dirty="0">
                <a:latin typeface="Lucida Sans Unicode"/>
                <a:cs typeface="Lucida Sans Unicode"/>
              </a:rPr>
              <a:t>process</a:t>
            </a:r>
            <a:r>
              <a:rPr sz="1300" spc="-70" dirty="0">
                <a:latin typeface="Lucida Sans Unicode"/>
                <a:cs typeface="Lucida Sans Unicode"/>
              </a:rPr>
              <a:t> </a:t>
            </a:r>
            <a:r>
              <a:rPr sz="1300" spc="-10" dirty="0">
                <a:latin typeface="Lucida Sans Unicode"/>
                <a:cs typeface="Lucida Sans Unicode"/>
              </a:rPr>
              <a:t>of</a:t>
            </a:r>
            <a:r>
              <a:rPr sz="1300" spc="-70" dirty="0">
                <a:latin typeface="Lucida Sans Unicode"/>
                <a:cs typeface="Lucida Sans Unicode"/>
              </a:rPr>
              <a:t> </a:t>
            </a:r>
            <a:r>
              <a:rPr sz="1300" spc="40" dirty="0">
                <a:latin typeface="Lucida Sans Unicode"/>
                <a:cs typeface="Lucida Sans Unicode"/>
              </a:rPr>
              <a:t>creating</a:t>
            </a:r>
            <a:r>
              <a:rPr sz="1300" spc="-70" dirty="0">
                <a:latin typeface="Lucida Sans Unicode"/>
                <a:cs typeface="Lucida Sans Unicode"/>
              </a:rPr>
              <a:t> </a:t>
            </a:r>
            <a:r>
              <a:rPr sz="1300" spc="160" dirty="0">
                <a:latin typeface="Lucida Sans Unicode"/>
                <a:cs typeface="Lucida Sans Unicode"/>
              </a:rPr>
              <a:t>a</a:t>
            </a:r>
            <a:r>
              <a:rPr sz="1300" spc="-70" dirty="0">
                <a:latin typeface="Lucida Sans Unicode"/>
                <a:cs typeface="Lucida Sans Unicode"/>
              </a:rPr>
              <a:t> </a:t>
            </a:r>
            <a:r>
              <a:rPr sz="1300" spc="45" dirty="0">
                <a:latin typeface="Lucida Sans Unicode"/>
                <a:cs typeface="Lucida Sans Unicode"/>
              </a:rPr>
              <a:t>Snake</a:t>
            </a:r>
            <a:r>
              <a:rPr sz="1300" spc="-70" dirty="0">
                <a:latin typeface="Lucida Sans Unicode"/>
                <a:cs typeface="Lucida Sans Unicode"/>
              </a:rPr>
              <a:t> </a:t>
            </a:r>
            <a:r>
              <a:rPr sz="1300" spc="110" dirty="0">
                <a:latin typeface="Lucida Sans Unicode"/>
                <a:cs typeface="Lucida Sans Unicode"/>
              </a:rPr>
              <a:t>Game </a:t>
            </a:r>
            <a:r>
              <a:rPr sz="1300" spc="-395" dirty="0">
                <a:latin typeface="Lucida Sans Unicode"/>
                <a:cs typeface="Lucida Sans Unicode"/>
              </a:rPr>
              <a:t> </a:t>
            </a:r>
            <a:r>
              <a:rPr sz="1300" spc="15" dirty="0">
                <a:latin typeface="Lucida Sans Unicode"/>
                <a:cs typeface="Lucida Sans Unicode"/>
              </a:rPr>
              <a:t>using </a:t>
            </a:r>
            <a:r>
              <a:rPr sz="1300" spc="30" dirty="0">
                <a:latin typeface="Lucida Sans Unicode"/>
                <a:cs typeface="Lucida Sans Unicode"/>
              </a:rPr>
              <a:t>the </a:t>
            </a:r>
            <a:r>
              <a:rPr sz="1300" spc="20" dirty="0">
                <a:latin typeface="Lucida Sans Unicode"/>
                <a:cs typeface="Lucida Sans Unicode"/>
              </a:rPr>
              <a:t>Graphics.h </a:t>
            </a:r>
            <a:r>
              <a:rPr sz="1300" spc="5" dirty="0">
                <a:latin typeface="Lucida Sans Unicode"/>
                <a:cs typeface="Lucida Sans Unicode"/>
              </a:rPr>
              <a:t>library </a:t>
            </a:r>
            <a:r>
              <a:rPr sz="1300" spc="-20" dirty="0">
                <a:latin typeface="Lucida Sans Unicode"/>
                <a:cs typeface="Lucida Sans Unicode"/>
              </a:rPr>
              <a:t>in </a:t>
            </a:r>
            <a:r>
              <a:rPr sz="1300" spc="-85" dirty="0">
                <a:latin typeface="Lucida Sans Unicode"/>
                <a:cs typeface="Lucida Sans Unicode"/>
              </a:rPr>
              <a:t>C++. </a:t>
            </a:r>
            <a:r>
              <a:rPr sz="1300" spc="-35" dirty="0">
                <a:latin typeface="Lucida Sans Unicode"/>
                <a:cs typeface="Lucida Sans Unicode"/>
              </a:rPr>
              <a:t>Let’s </a:t>
            </a:r>
            <a:r>
              <a:rPr sz="1300" spc="45" dirty="0">
                <a:latin typeface="Lucida Sans Unicode"/>
                <a:cs typeface="Lucida Sans Unicode"/>
              </a:rPr>
              <a:t>get </a:t>
            </a:r>
            <a:r>
              <a:rPr sz="1300" spc="50" dirty="0">
                <a:latin typeface="Lucida Sans Unicode"/>
                <a:cs typeface="Lucida Sans Unicode"/>
              </a:rPr>
              <a:t> </a:t>
            </a:r>
            <a:r>
              <a:rPr sz="1300" spc="25" dirty="0">
                <a:latin typeface="Lucida Sans Unicode"/>
                <a:cs typeface="Lucida Sans Unicode"/>
              </a:rPr>
              <a:t>started!</a:t>
            </a:r>
            <a:endParaRPr sz="13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7825" y="418457"/>
            <a:ext cx="7113905" cy="837565"/>
          </a:xfrm>
          <a:prstGeom prst="rect">
            <a:avLst/>
          </a:prstGeom>
        </p:spPr>
        <p:txBody>
          <a:bodyPr vert="horz" wrap="square" lIns="0" tIns="138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90"/>
              </a:spcBef>
            </a:pPr>
            <a:r>
              <a:rPr spc="275" dirty="0"/>
              <a:t>Setting</a:t>
            </a:r>
            <a:r>
              <a:rPr spc="114" dirty="0"/>
              <a:t> </a:t>
            </a:r>
            <a:r>
              <a:rPr spc="75" dirty="0"/>
              <a:t>Up</a:t>
            </a:r>
            <a:r>
              <a:rPr spc="120" dirty="0"/>
              <a:t> </a:t>
            </a:r>
            <a:r>
              <a:rPr spc="290" dirty="0"/>
              <a:t>the</a:t>
            </a:r>
            <a:r>
              <a:rPr spc="114" dirty="0"/>
              <a:t> </a:t>
            </a:r>
            <a:r>
              <a:rPr spc="240" dirty="0"/>
              <a:t>Development</a:t>
            </a:r>
            <a:r>
              <a:rPr spc="120" dirty="0"/>
              <a:t> </a:t>
            </a:r>
            <a:r>
              <a:rPr spc="265" dirty="0"/>
              <a:t>Environment</a:t>
            </a: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500" spc="30" dirty="0">
                <a:latin typeface="Lucida Sans Unicode"/>
                <a:cs typeface="Lucida Sans Unicode"/>
              </a:rPr>
              <a:t>Requirements</a:t>
            </a:r>
            <a:r>
              <a:rPr sz="1500" spc="-75" dirty="0">
                <a:latin typeface="Lucida Sans Unicode"/>
                <a:cs typeface="Lucida Sans Unicode"/>
              </a:rPr>
              <a:t> </a:t>
            </a:r>
            <a:r>
              <a:rPr sz="1500" spc="-25" dirty="0">
                <a:latin typeface="Lucida Sans Unicode"/>
                <a:cs typeface="Lucida Sans Unicode"/>
              </a:rPr>
              <a:t>for</a:t>
            </a:r>
            <a:r>
              <a:rPr sz="1500" spc="-75" dirty="0">
                <a:latin typeface="Lucida Sans Unicode"/>
                <a:cs typeface="Lucida Sans Unicode"/>
              </a:rPr>
              <a:t> </a:t>
            </a:r>
            <a:r>
              <a:rPr sz="1500" spc="55" dirty="0">
                <a:latin typeface="Lucida Sans Unicode"/>
                <a:cs typeface="Lucida Sans Unicode"/>
              </a:rPr>
              <a:t>Snake</a:t>
            </a:r>
            <a:r>
              <a:rPr sz="1500" spc="-75" dirty="0">
                <a:latin typeface="Lucida Sans Unicode"/>
                <a:cs typeface="Lucida Sans Unicode"/>
              </a:rPr>
              <a:t> </a:t>
            </a:r>
            <a:r>
              <a:rPr sz="1500" spc="125" dirty="0">
                <a:latin typeface="Lucida Sans Unicode"/>
                <a:cs typeface="Lucida Sans Unicode"/>
              </a:rPr>
              <a:t>Game</a:t>
            </a:r>
            <a:r>
              <a:rPr sz="1500" spc="-75" dirty="0">
                <a:latin typeface="Lucida Sans Unicode"/>
                <a:cs typeface="Lucida Sans Unicode"/>
              </a:rPr>
              <a:t> </a:t>
            </a:r>
            <a:r>
              <a:rPr sz="1500" spc="40" dirty="0">
                <a:latin typeface="Lucida Sans Unicode"/>
                <a:cs typeface="Lucida Sans Unicode"/>
              </a:rPr>
              <a:t>Development</a:t>
            </a:r>
            <a:endParaRPr sz="1500">
              <a:latin typeface="Lucida Sans Unicode"/>
              <a:cs typeface="Lucida Sans Unicod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5174" y="2025329"/>
            <a:ext cx="3538220" cy="570230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12700" marR="5080">
              <a:lnSpc>
                <a:spcPts val="1430"/>
              </a:lnSpc>
              <a:spcBef>
                <a:spcPts val="155"/>
              </a:spcBef>
            </a:pPr>
            <a:r>
              <a:rPr sz="1200" spc="-40" dirty="0">
                <a:solidFill>
                  <a:srgbClr val="FFFFFF"/>
                </a:solidFill>
                <a:latin typeface="Lucida Sans Unicode"/>
                <a:cs typeface="Lucida Sans Unicode"/>
              </a:rPr>
              <a:t>To</a:t>
            </a:r>
            <a:r>
              <a:rPr sz="120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200" spc="40" dirty="0">
                <a:solidFill>
                  <a:srgbClr val="FFFFFF"/>
                </a:solidFill>
                <a:latin typeface="Lucida Sans Unicode"/>
                <a:cs typeface="Lucida Sans Unicode"/>
              </a:rPr>
              <a:t>develop</a:t>
            </a:r>
            <a:r>
              <a:rPr sz="120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200" spc="25" dirty="0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sz="120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200" spc="40" dirty="0">
                <a:solidFill>
                  <a:srgbClr val="FFFFFF"/>
                </a:solidFill>
                <a:latin typeface="Lucida Sans Unicode"/>
                <a:cs typeface="Lucida Sans Unicode"/>
              </a:rPr>
              <a:t>Snake</a:t>
            </a:r>
            <a:r>
              <a:rPr sz="120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200" spc="50" dirty="0">
                <a:solidFill>
                  <a:srgbClr val="FFFFFF"/>
                </a:solidFill>
                <a:latin typeface="Lucida Sans Unicode"/>
                <a:cs typeface="Lucida Sans Unicode"/>
              </a:rPr>
              <a:t>Game,</a:t>
            </a:r>
            <a:r>
              <a:rPr sz="120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200" spc="30" dirty="0">
                <a:solidFill>
                  <a:srgbClr val="FFFFFF"/>
                </a:solidFill>
                <a:latin typeface="Lucida Sans Unicode"/>
                <a:cs typeface="Lucida Sans Unicode"/>
              </a:rPr>
              <a:t>you</a:t>
            </a:r>
            <a:r>
              <a:rPr sz="120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Lucida Sans Unicode"/>
                <a:cs typeface="Lucida Sans Unicode"/>
              </a:rPr>
              <a:t>will</a:t>
            </a:r>
            <a:r>
              <a:rPr sz="120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200" spc="55" dirty="0">
                <a:solidFill>
                  <a:srgbClr val="FFFFFF"/>
                </a:solidFill>
                <a:latin typeface="Lucida Sans Unicode"/>
                <a:cs typeface="Lucida Sans Unicode"/>
              </a:rPr>
              <a:t>need</a:t>
            </a:r>
            <a:r>
              <a:rPr sz="120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200" spc="105" dirty="0">
                <a:solidFill>
                  <a:srgbClr val="FFFFFF"/>
                </a:solidFill>
                <a:latin typeface="Lucida Sans Unicode"/>
                <a:cs typeface="Lucida Sans Unicode"/>
              </a:rPr>
              <a:t>a  </a:t>
            </a:r>
            <a:r>
              <a:rPr sz="1200" spc="40" dirty="0">
                <a:solidFill>
                  <a:srgbClr val="FFFFFF"/>
                </a:solidFill>
                <a:latin typeface="Lucida Sans Unicode"/>
                <a:cs typeface="Lucida Sans Unicode"/>
              </a:rPr>
              <a:t>computer</a:t>
            </a:r>
            <a:r>
              <a:rPr sz="120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200" dirty="0">
                <a:solidFill>
                  <a:srgbClr val="FFFFFF"/>
                </a:solidFill>
                <a:latin typeface="Lucida Sans Unicode"/>
                <a:cs typeface="Lucida Sans Unicode"/>
              </a:rPr>
              <a:t>with</a:t>
            </a:r>
            <a:r>
              <a:rPr sz="120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 C++ </a:t>
            </a:r>
            <a:r>
              <a:rPr sz="1200" spc="30" dirty="0">
                <a:solidFill>
                  <a:srgbClr val="FFFFFF"/>
                </a:solidFill>
                <a:latin typeface="Lucida Sans Unicode"/>
                <a:cs typeface="Lucida Sans Unicode"/>
              </a:rPr>
              <a:t>compiler</a:t>
            </a:r>
            <a:r>
              <a:rPr sz="120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200" spc="15" dirty="0">
                <a:solidFill>
                  <a:srgbClr val="FFFFFF"/>
                </a:solidFill>
                <a:latin typeface="Lucida Sans Unicode"/>
                <a:cs typeface="Lucida Sans Unicode"/>
              </a:rPr>
              <a:t>installed</a:t>
            </a:r>
            <a:r>
              <a:rPr sz="120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200" spc="75" dirty="0">
                <a:solidFill>
                  <a:srgbClr val="FFFFFF"/>
                </a:solidFill>
                <a:latin typeface="Lucida Sans Unicode"/>
                <a:cs typeface="Lucida Sans Unicode"/>
              </a:rPr>
              <a:t>and</a:t>
            </a:r>
            <a:r>
              <a:rPr sz="120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200" spc="25" dirty="0">
                <a:solidFill>
                  <a:srgbClr val="FFFFFF"/>
                </a:solidFill>
                <a:latin typeface="Lucida Sans Unicode"/>
                <a:cs typeface="Lucida Sans Unicode"/>
              </a:rPr>
              <a:t>the </a:t>
            </a:r>
            <a:r>
              <a:rPr sz="1200" spc="-37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200" spc="20" dirty="0">
                <a:solidFill>
                  <a:srgbClr val="FFFFFF"/>
                </a:solidFill>
                <a:latin typeface="Lucida Sans Unicode"/>
                <a:cs typeface="Lucida Sans Unicode"/>
              </a:rPr>
              <a:t>Graphics.h</a:t>
            </a:r>
            <a:r>
              <a:rPr sz="120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library.</a:t>
            </a:r>
            <a:endParaRPr sz="120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12149" y="1592999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4" h="360044">
                <a:moveTo>
                  <a:pt x="0" y="179999"/>
                </a:moveTo>
                <a:lnTo>
                  <a:pt x="6429" y="132148"/>
                </a:lnTo>
                <a:lnTo>
                  <a:pt x="24575" y="89150"/>
                </a:lnTo>
                <a:lnTo>
                  <a:pt x="52720" y="52720"/>
                </a:lnTo>
                <a:lnTo>
                  <a:pt x="89150" y="24575"/>
                </a:lnTo>
                <a:lnTo>
                  <a:pt x="132148" y="6429"/>
                </a:lnTo>
                <a:lnTo>
                  <a:pt x="179999" y="0"/>
                </a:lnTo>
                <a:lnTo>
                  <a:pt x="248883" y="13701"/>
                </a:lnTo>
                <a:lnTo>
                  <a:pt x="307279" y="52720"/>
                </a:lnTo>
                <a:lnTo>
                  <a:pt x="346298" y="111116"/>
                </a:lnTo>
                <a:lnTo>
                  <a:pt x="359999" y="179999"/>
                </a:lnTo>
                <a:lnTo>
                  <a:pt x="353570" y="227851"/>
                </a:lnTo>
                <a:lnTo>
                  <a:pt x="335424" y="270849"/>
                </a:lnTo>
                <a:lnTo>
                  <a:pt x="307279" y="307279"/>
                </a:lnTo>
                <a:lnTo>
                  <a:pt x="270849" y="335424"/>
                </a:lnTo>
                <a:lnTo>
                  <a:pt x="227851" y="353570"/>
                </a:lnTo>
                <a:lnTo>
                  <a:pt x="179999" y="359999"/>
                </a:lnTo>
                <a:lnTo>
                  <a:pt x="132148" y="353570"/>
                </a:lnTo>
                <a:lnTo>
                  <a:pt x="89150" y="335424"/>
                </a:lnTo>
                <a:lnTo>
                  <a:pt x="52720" y="307279"/>
                </a:lnTo>
                <a:lnTo>
                  <a:pt x="24575" y="270849"/>
                </a:lnTo>
                <a:lnTo>
                  <a:pt x="6429" y="227851"/>
                </a:lnTo>
                <a:lnTo>
                  <a:pt x="0" y="179999"/>
                </a:lnTo>
                <a:close/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37895" y="1653683"/>
            <a:ext cx="2266950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19405" algn="l"/>
              </a:tabLst>
            </a:pPr>
            <a:r>
              <a:rPr sz="1200" b="1" spc="-5" dirty="0">
                <a:solidFill>
                  <a:srgbClr val="FFFFFF"/>
                </a:solidFill>
                <a:latin typeface="Leelawadee UI"/>
                <a:cs typeface="Leelawadee UI"/>
              </a:rPr>
              <a:t>1	</a:t>
            </a:r>
            <a:r>
              <a:rPr sz="1300" spc="155" dirty="0">
                <a:solidFill>
                  <a:srgbClr val="FFFFFF"/>
                </a:solidFill>
                <a:latin typeface="Palatino Linotype"/>
                <a:cs typeface="Palatino Linotype"/>
              </a:rPr>
              <a:t>System</a:t>
            </a:r>
            <a:r>
              <a:rPr sz="1300" spc="30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1300" spc="140" dirty="0">
                <a:solidFill>
                  <a:srgbClr val="FFFFFF"/>
                </a:solidFill>
                <a:latin typeface="Palatino Linotype"/>
                <a:cs typeface="Palatino Linotype"/>
              </a:rPr>
              <a:t>Requirements</a:t>
            </a:r>
            <a:endParaRPr sz="1300">
              <a:latin typeface="Palatino Linotype"/>
              <a:cs typeface="Palatino Linotyp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738775" y="2025329"/>
            <a:ext cx="3813175" cy="570230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12700" marR="5080">
              <a:lnSpc>
                <a:spcPts val="1430"/>
              </a:lnSpc>
              <a:spcBef>
                <a:spcPts val="155"/>
              </a:spcBef>
            </a:pPr>
            <a:r>
              <a:rPr sz="1200" dirty="0">
                <a:solidFill>
                  <a:srgbClr val="FFFFFF"/>
                </a:solidFill>
                <a:latin typeface="Lucida Sans Unicode"/>
                <a:cs typeface="Lucida Sans Unicode"/>
              </a:rPr>
              <a:t>Install </a:t>
            </a:r>
            <a:r>
              <a:rPr sz="1200" spc="85" dirty="0">
                <a:solidFill>
                  <a:srgbClr val="FFFFFF"/>
                </a:solidFill>
                <a:latin typeface="Lucida Sans Unicode"/>
                <a:cs typeface="Lucida Sans Unicode"/>
              </a:rPr>
              <a:t>an </a:t>
            </a:r>
            <a:r>
              <a:rPr sz="1200" spc="30" dirty="0">
                <a:solidFill>
                  <a:srgbClr val="FFFFFF"/>
                </a:solidFill>
                <a:latin typeface="Lucida Sans Unicode"/>
                <a:cs typeface="Lucida Sans Unicode"/>
              </a:rPr>
              <a:t>Integrated </a:t>
            </a:r>
            <a:r>
              <a:rPr sz="1200" spc="35" dirty="0">
                <a:solidFill>
                  <a:srgbClr val="FFFFFF"/>
                </a:solidFill>
                <a:latin typeface="Lucida Sans Unicode"/>
                <a:cs typeface="Lucida Sans Unicode"/>
              </a:rPr>
              <a:t>Development </a:t>
            </a:r>
            <a:r>
              <a:rPr sz="1200" spc="15" dirty="0">
                <a:solidFill>
                  <a:srgbClr val="FFFFFF"/>
                </a:solidFill>
                <a:latin typeface="Lucida Sans Unicode"/>
                <a:cs typeface="Lucida Sans Unicode"/>
              </a:rPr>
              <a:t>Environment </a:t>
            </a:r>
            <a:r>
              <a:rPr sz="1200" spc="2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200" spc="30" dirty="0">
                <a:solidFill>
                  <a:srgbClr val="FFFFFF"/>
                </a:solidFill>
                <a:latin typeface="Lucida Sans Unicode"/>
                <a:cs typeface="Lucida Sans Unicode"/>
              </a:rPr>
              <a:t>(IDE)</a:t>
            </a:r>
            <a:r>
              <a:rPr sz="120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200" spc="40" dirty="0">
                <a:solidFill>
                  <a:srgbClr val="FFFFFF"/>
                </a:solidFill>
                <a:latin typeface="Lucida Sans Unicode"/>
                <a:cs typeface="Lucida Sans Unicode"/>
              </a:rPr>
              <a:t>such</a:t>
            </a:r>
            <a:r>
              <a:rPr sz="120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200" spc="80" dirty="0">
                <a:solidFill>
                  <a:srgbClr val="FFFFFF"/>
                </a:solidFill>
                <a:latin typeface="Lucida Sans Unicode"/>
                <a:cs typeface="Lucida Sans Unicode"/>
              </a:rPr>
              <a:t>as</a:t>
            </a:r>
            <a:r>
              <a:rPr sz="120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20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Code::Blocks</a:t>
            </a:r>
            <a:r>
              <a:rPr sz="120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or</a:t>
            </a:r>
            <a:r>
              <a:rPr sz="120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DevC++</a:t>
            </a:r>
            <a:r>
              <a:rPr sz="1200" spc="-5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20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to</a:t>
            </a:r>
            <a:r>
              <a:rPr sz="120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20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write</a:t>
            </a:r>
            <a:r>
              <a:rPr sz="120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200" spc="75" dirty="0">
                <a:solidFill>
                  <a:srgbClr val="FFFFFF"/>
                </a:solidFill>
                <a:latin typeface="Lucida Sans Unicode"/>
                <a:cs typeface="Lucida Sans Unicode"/>
              </a:rPr>
              <a:t>and </a:t>
            </a:r>
            <a:r>
              <a:rPr sz="1200" spc="-36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200" spc="40" dirty="0">
                <a:solidFill>
                  <a:srgbClr val="FFFFFF"/>
                </a:solidFill>
                <a:latin typeface="Lucida Sans Unicode"/>
                <a:cs typeface="Lucida Sans Unicode"/>
              </a:rPr>
              <a:t>compile</a:t>
            </a:r>
            <a:r>
              <a:rPr sz="120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200" spc="25" dirty="0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sz="120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200" spc="25" dirty="0">
                <a:solidFill>
                  <a:srgbClr val="FFFFFF"/>
                </a:solidFill>
                <a:latin typeface="Lucida Sans Unicode"/>
                <a:cs typeface="Lucida Sans Unicode"/>
              </a:rPr>
              <a:t>code.</a:t>
            </a:r>
            <a:endParaRPr sz="1200">
              <a:latin typeface="Lucida Sans Unicode"/>
              <a:cs typeface="Lucida Sans Unicode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665750" y="1592999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5" h="360044">
                <a:moveTo>
                  <a:pt x="0" y="179999"/>
                </a:moveTo>
                <a:lnTo>
                  <a:pt x="6429" y="132148"/>
                </a:lnTo>
                <a:lnTo>
                  <a:pt x="24575" y="89150"/>
                </a:lnTo>
                <a:lnTo>
                  <a:pt x="52720" y="52720"/>
                </a:lnTo>
                <a:lnTo>
                  <a:pt x="89150" y="24575"/>
                </a:lnTo>
                <a:lnTo>
                  <a:pt x="132148" y="6429"/>
                </a:lnTo>
                <a:lnTo>
                  <a:pt x="179999" y="0"/>
                </a:lnTo>
                <a:lnTo>
                  <a:pt x="248882" y="13701"/>
                </a:lnTo>
                <a:lnTo>
                  <a:pt x="307279" y="52720"/>
                </a:lnTo>
                <a:lnTo>
                  <a:pt x="346298" y="111116"/>
                </a:lnTo>
                <a:lnTo>
                  <a:pt x="359999" y="179999"/>
                </a:lnTo>
                <a:lnTo>
                  <a:pt x="353570" y="227851"/>
                </a:lnTo>
                <a:lnTo>
                  <a:pt x="335424" y="270849"/>
                </a:lnTo>
                <a:lnTo>
                  <a:pt x="307279" y="307279"/>
                </a:lnTo>
                <a:lnTo>
                  <a:pt x="270849" y="335424"/>
                </a:lnTo>
                <a:lnTo>
                  <a:pt x="227851" y="353570"/>
                </a:lnTo>
                <a:lnTo>
                  <a:pt x="179999" y="359999"/>
                </a:lnTo>
                <a:lnTo>
                  <a:pt x="132148" y="353570"/>
                </a:lnTo>
                <a:lnTo>
                  <a:pt x="89150" y="335424"/>
                </a:lnTo>
                <a:lnTo>
                  <a:pt x="52720" y="307279"/>
                </a:lnTo>
                <a:lnTo>
                  <a:pt x="24575" y="270849"/>
                </a:lnTo>
                <a:lnTo>
                  <a:pt x="6429" y="227851"/>
                </a:lnTo>
                <a:lnTo>
                  <a:pt x="0" y="179999"/>
                </a:lnTo>
                <a:close/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791495" y="1653683"/>
            <a:ext cx="1716405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19405" algn="l"/>
              </a:tabLst>
            </a:pPr>
            <a:r>
              <a:rPr sz="1200" b="1" spc="-5" dirty="0">
                <a:solidFill>
                  <a:srgbClr val="FFFFFF"/>
                </a:solidFill>
                <a:latin typeface="Leelawadee UI"/>
                <a:cs typeface="Leelawadee UI"/>
              </a:rPr>
              <a:t>2	</a:t>
            </a:r>
            <a:r>
              <a:rPr sz="1300" spc="90" dirty="0">
                <a:solidFill>
                  <a:srgbClr val="FFFFFF"/>
                </a:solidFill>
                <a:latin typeface="Palatino Linotype"/>
                <a:cs typeface="Palatino Linotype"/>
              </a:rPr>
              <a:t>IDE</a:t>
            </a:r>
            <a:r>
              <a:rPr sz="1300" spc="30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1300" spc="120" dirty="0">
                <a:solidFill>
                  <a:srgbClr val="FFFFFF"/>
                </a:solidFill>
                <a:latin typeface="Palatino Linotype"/>
                <a:cs typeface="Palatino Linotype"/>
              </a:rPr>
              <a:t>Installation</a:t>
            </a:r>
            <a:endParaRPr sz="1300">
              <a:latin typeface="Palatino Linotype"/>
              <a:cs typeface="Palatino Linotyp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85174" y="3778529"/>
            <a:ext cx="3444240" cy="570230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12700" marR="5080" algn="just">
              <a:lnSpc>
                <a:spcPts val="1430"/>
              </a:lnSpc>
              <a:spcBef>
                <a:spcPts val="155"/>
              </a:spcBef>
            </a:pPr>
            <a:r>
              <a:rPr sz="1200" spc="55" dirty="0">
                <a:solidFill>
                  <a:srgbClr val="FFFFFF"/>
                </a:solidFill>
                <a:latin typeface="Lucida Sans Unicode"/>
                <a:cs typeface="Lucida Sans Unicode"/>
              </a:rPr>
              <a:t>Once</a:t>
            </a:r>
            <a:r>
              <a:rPr sz="120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200" spc="30" dirty="0">
                <a:solidFill>
                  <a:srgbClr val="FFFFFF"/>
                </a:solidFill>
                <a:latin typeface="Lucida Sans Unicode"/>
                <a:cs typeface="Lucida Sans Unicode"/>
              </a:rPr>
              <a:t>you</a:t>
            </a:r>
            <a:r>
              <a:rPr sz="120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200" spc="70" dirty="0">
                <a:solidFill>
                  <a:srgbClr val="FFFFFF"/>
                </a:solidFill>
                <a:latin typeface="Lucida Sans Unicode"/>
                <a:cs typeface="Lucida Sans Unicode"/>
              </a:rPr>
              <a:t>have</a:t>
            </a:r>
            <a:r>
              <a:rPr sz="120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200" spc="25" dirty="0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sz="1200" spc="-5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200" spc="-50" dirty="0">
                <a:solidFill>
                  <a:srgbClr val="FFFFFF"/>
                </a:solidFill>
                <a:latin typeface="Lucida Sans Unicode"/>
                <a:cs typeface="Lucida Sans Unicode"/>
              </a:rPr>
              <a:t>IDE</a:t>
            </a:r>
            <a:r>
              <a:rPr sz="120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200" spc="25" dirty="0">
                <a:solidFill>
                  <a:srgbClr val="FFFFFF"/>
                </a:solidFill>
                <a:latin typeface="Lucida Sans Unicode"/>
                <a:cs typeface="Lucida Sans Unicode"/>
              </a:rPr>
              <a:t>set</a:t>
            </a:r>
            <a:r>
              <a:rPr sz="120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Lucida Sans Unicode"/>
                <a:cs typeface="Lucida Sans Unicode"/>
              </a:rPr>
              <a:t>up,</a:t>
            </a:r>
            <a:r>
              <a:rPr sz="1200" spc="-5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200" spc="40" dirty="0">
                <a:solidFill>
                  <a:srgbClr val="FFFFFF"/>
                </a:solidFill>
                <a:latin typeface="Lucida Sans Unicode"/>
                <a:cs typeface="Lucida Sans Unicode"/>
              </a:rPr>
              <a:t>download</a:t>
            </a:r>
            <a:r>
              <a:rPr sz="120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200" spc="75" dirty="0">
                <a:solidFill>
                  <a:srgbClr val="FFFFFF"/>
                </a:solidFill>
                <a:latin typeface="Lucida Sans Unicode"/>
                <a:cs typeface="Lucida Sans Unicode"/>
              </a:rPr>
              <a:t>and </a:t>
            </a:r>
            <a:r>
              <a:rPr sz="1200" spc="-37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200" dirty="0">
                <a:solidFill>
                  <a:srgbClr val="FFFFFF"/>
                </a:solidFill>
                <a:latin typeface="Lucida Sans Unicode"/>
                <a:cs typeface="Lucida Sans Unicode"/>
              </a:rPr>
              <a:t>install</a:t>
            </a:r>
            <a:r>
              <a:rPr sz="120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200" spc="25" dirty="0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sz="1200" spc="-5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200" spc="20" dirty="0">
                <a:solidFill>
                  <a:srgbClr val="FFFFFF"/>
                </a:solidFill>
                <a:latin typeface="Lucida Sans Unicode"/>
                <a:cs typeface="Lucida Sans Unicode"/>
              </a:rPr>
              <a:t>Graphics.h</a:t>
            </a:r>
            <a:r>
              <a:rPr sz="120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20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library</a:t>
            </a:r>
            <a:r>
              <a:rPr sz="1200" spc="-5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for</a:t>
            </a:r>
            <a:r>
              <a:rPr sz="120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 C++</a:t>
            </a:r>
            <a:r>
              <a:rPr sz="1200" spc="-5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200" spc="10" dirty="0">
                <a:solidFill>
                  <a:srgbClr val="FFFFFF"/>
                </a:solidFill>
                <a:latin typeface="Lucida Sans Unicode"/>
                <a:cs typeface="Lucida Sans Unicode"/>
              </a:rPr>
              <a:t>from</a:t>
            </a:r>
            <a:r>
              <a:rPr sz="120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200" spc="25" dirty="0">
                <a:solidFill>
                  <a:srgbClr val="FFFFFF"/>
                </a:solidFill>
                <a:latin typeface="Lucida Sans Unicode"/>
                <a:cs typeface="Lucida Sans Unicode"/>
              </a:rPr>
              <a:t>the </a:t>
            </a:r>
            <a:r>
              <a:rPr sz="1200" spc="-36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20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official</a:t>
            </a:r>
            <a:r>
              <a:rPr sz="120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200" spc="10" dirty="0">
                <a:solidFill>
                  <a:srgbClr val="FFFFFF"/>
                </a:solidFill>
                <a:latin typeface="Lucida Sans Unicode"/>
                <a:cs typeface="Lucida Sans Unicode"/>
              </a:rPr>
              <a:t>website.</a:t>
            </a:r>
            <a:endParaRPr sz="1200">
              <a:latin typeface="Lucida Sans Unicode"/>
              <a:cs typeface="Lucida Sans Unicode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12149" y="3346200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4" h="360045">
                <a:moveTo>
                  <a:pt x="0" y="179999"/>
                </a:moveTo>
                <a:lnTo>
                  <a:pt x="6429" y="132148"/>
                </a:lnTo>
                <a:lnTo>
                  <a:pt x="24575" y="89150"/>
                </a:lnTo>
                <a:lnTo>
                  <a:pt x="52720" y="52720"/>
                </a:lnTo>
                <a:lnTo>
                  <a:pt x="89150" y="24575"/>
                </a:lnTo>
                <a:lnTo>
                  <a:pt x="132148" y="6429"/>
                </a:lnTo>
                <a:lnTo>
                  <a:pt x="179999" y="0"/>
                </a:lnTo>
                <a:lnTo>
                  <a:pt x="248883" y="13701"/>
                </a:lnTo>
                <a:lnTo>
                  <a:pt x="307279" y="52720"/>
                </a:lnTo>
                <a:lnTo>
                  <a:pt x="346298" y="111117"/>
                </a:lnTo>
                <a:lnTo>
                  <a:pt x="359999" y="179999"/>
                </a:lnTo>
                <a:lnTo>
                  <a:pt x="353570" y="227851"/>
                </a:lnTo>
                <a:lnTo>
                  <a:pt x="335424" y="270849"/>
                </a:lnTo>
                <a:lnTo>
                  <a:pt x="307279" y="307279"/>
                </a:lnTo>
                <a:lnTo>
                  <a:pt x="270849" y="335424"/>
                </a:lnTo>
                <a:lnTo>
                  <a:pt x="227851" y="353570"/>
                </a:lnTo>
                <a:lnTo>
                  <a:pt x="179999" y="359999"/>
                </a:lnTo>
                <a:lnTo>
                  <a:pt x="132148" y="353570"/>
                </a:lnTo>
                <a:lnTo>
                  <a:pt x="89150" y="335424"/>
                </a:lnTo>
                <a:lnTo>
                  <a:pt x="52720" y="307279"/>
                </a:lnTo>
                <a:lnTo>
                  <a:pt x="24575" y="270849"/>
                </a:lnTo>
                <a:lnTo>
                  <a:pt x="6429" y="227851"/>
                </a:lnTo>
                <a:lnTo>
                  <a:pt x="0" y="179999"/>
                </a:lnTo>
                <a:close/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37895" y="3406883"/>
            <a:ext cx="2328545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19405" algn="l"/>
              </a:tabLst>
            </a:pPr>
            <a:r>
              <a:rPr sz="1200" b="1" spc="-5" dirty="0">
                <a:solidFill>
                  <a:srgbClr val="FFFFFF"/>
                </a:solidFill>
                <a:latin typeface="Leelawadee UI"/>
                <a:cs typeface="Leelawadee UI"/>
              </a:rPr>
              <a:t>3	</a:t>
            </a:r>
            <a:r>
              <a:rPr sz="1300" spc="105" dirty="0">
                <a:solidFill>
                  <a:srgbClr val="FFFFFF"/>
                </a:solidFill>
                <a:latin typeface="Palatino Linotype"/>
                <a:cs typeface="Palatino Linotype"/>
              </a:rPr>
              <a:t>Graphics.h</a:t>
            </a:r>
            <a:r>
              <a:rPr sz="1300" spc="30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1300" spc="120" dirty="0">
                <a:solidFill>
                  <a:srgbClr val="FFFFFF"/>
                </a:solidFill>
                <a:latin typeface="Palatino Linotype"/>
                <a:cs typeface="Palatino Linotype"/>
              </a:rPr>
              <a:t>Installation</a:t>
            </a:r>
            <a:endParaRPr sz="1300">
              <a:latin typeface="Palatino Linotype"/>
              <a:cs typeface="Palatino Linotype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738775" y="3778529"/>
            <a:ext cx="3156585" cy="389255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12700" marR="5080">
              <a:lnSpc>
                <a:spcPts val="1430"/>
              </a:lnSpc>
              <a:spcBef>
                <a:spcPts val="155"/>
              </a:spcBef>
            </a:pPr>
            <a:r>
              <a:rPr sz="1200" spc="55" dirty="0">
                <a:solidFill>
                  <a:srgbClr val="FFFFFF"/>
                </a:solidFill>
                <a:latin typeface="Lucida Sans Unicode"/>
                <a:cs typeface="Lucida Sans Unicode"/>
              </a:rPr>
              <a:t>Create</a:t>
            </a:r>
            <a:r>
              <a:rPr sz="120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200" spc="145" dirty="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120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200" spc="50" dirty="0">
                <a:solidFill>
                  <a:srgbClr val="FFFFFF"/>
                </a:solidFill>
                <a:latin typeface="Lucida Sans Unicode"/>
                <a:cs typeface="Lucida Sans Unicode"/>
              </a:rPr>
              <a:t>new</a:t>
            </a:r>
            <a:r>
              <a:rPr sz="120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 C++ </a:t>
            </a:r>
            <a:r>
              <a:rPr sz="1200" spc="20" dirty="0">
                <a:solidFill>
                  <a:srgbClr val="FFFFFF"/>
                </a:solidFill>
                <a:latin typeface="Lucida Sans Unicode"/>
                <a:cs typeface="Lucida Sans Unicode"/>
              </a:rPr>
              <a:t>project</a:t>
            </a:r>
            <a:r>
              <a:rPr sz="120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200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in</a:t>
            </a:r>
            <a:r>
              <a:rPr sz="120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200" spc="10" dirty="0">
                <a:solidFill>
                  <a:srgbClr val="FFFFFF"/>
                </a:solidFill>
                <a:latin typeface="Lucida Sans Unicode"/>
                <a:cs typeface="Lucida Sans Unicode"/>
              </a:rPr>
              <a:t>your</a:t>
            </a:r>
            <a:r>
              <a:rPr sz="120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200" spc="-50" dirty="0">
                <a:solidFill>
                  <a:srgbClr val="FFFFFF"/>
                </a:solidFill>
                <a:latin typeface="Lucida Sans Unicode"/>
                <a:cs typeface="Lucida Sans Unicode"/>
              </a:rPr>
              <a:t>IDE</a:t>
            </a:r>
            <a:r>
              <a:rPr sz="120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200" spc="60" dirty="0">
                <a:solidFill>
                  <a:srgbClr val="FFFFFF"/>
                </a:solidFill>
                <a:latin typeface="Lucida Sans Unicode"/>
                <a:cs typeface="Lucida Sans Unicode"/>
              </a:rPr>
              <a:t>and  </a:t>
            </a:r>
            <a:r>
              <a:rPr sz="1200" spc="20" dirty="0">
                <a:solidFill>
                  <a:srgbClr val="FFFFFF"/>
                </a:solidFill>
                <a:latin typeface="Lucida Sans Unicode"/>
                <a:cs typeface="Lucida Sans Unicode"/>
              </a:rPr>
              <a:t>configure</a:t>
            </a:r>
            <a:r>
              <a:rPr sz="120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200" spc="-35" dirty="0">
                <a:solidFill>
                  <a:srgbClr val="FFFFFF"/>
                </a:solidFill>
                <a:latin typeface="Lucida Sans Unicode"/>
                <a:cs typeface="Lucida Sans Unicode"/>
              </a:rPr>
              <a:t>it</a:t>
            </a:r>
            <a:r>
              <a:rPr sz="120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20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to</a:t>
            </a:r>
            <a:r>
              <a:rPr sz="120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200" spc="35" dirty="0">
                <a:solidFill>
                  <a:srgbClr val="FFFFFF"/>
                </a:solidFill>
                <a:latin typeface="Lucida Sans Unicode"/>
                <a:cs typeface="Lucida Sans Unicode"/>
              </a:rPr>
              <a:t>use</a:t>
            </a:r>
            <a:r>
              <a:rPr sz="120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200" spc="25" dirty="0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sz="120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200" spc="20" dirty="0">
                <a:solidFill>
                  <a:srgbClr val="FFFFFF"/>
                </a:solidFill>
                <a:latin typeface="Lucida Sans Unicode"/>
                <a:cs typeface="Lucida Sans Unicode"/>
              </a:rPr>
              <a:t>Graphics.h</a:t>
            </a:r>
            <a:r>
              <a:rPr sz="120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library.</a:t>
            </a:r>
            <a:endParaRPr sz="1200">
              <a:latin typeface="Lucida Sans Unicode"/>
              <a:cs typeface="Lucida Sans Unicode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665750" y="3346200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5" h="360045">
                <a:moveTo>
                  <a:pt x="0" y="179999"/>
                </a:moveTo>
                <a:lnTo>
                  <a:pt x="6429" y="132148"/>
                </a:lnTo>
                <a:lnTo>
                  <a:pt x="24575" y="89150"/>
                </a:lnTo>
                <a:lnTo>
                  <a:pt x="52720" y="52720"/>
                </a:lnTo>
                <a:lnTo>
                  <a:pt x="89150" y="24575"/>
                </a:lnTo>
                <a:lnTo>
                  <a:pt x="132148" y="6429"/>
                </a:lnTo>
                <a:lnTo>
                  <a:pt x="179999" y="0"/>
                </a:lnTo>
                <a:lnTo>
                  <a:pt x="248882" y="13701"/>
                </a:lnTo>
                <a:lnTo>
                  <a:pt x="307279" y="52720"/>
                </a:lnTo>
                <a:lnTo>
                  <a:pt x="346298" y="111117"/>
                </a:lnTo>
                <a:lnTo>
                  <a:pt x="359999" y="179999"/>
                </a:lnTo>
                <a:lnTo>
                  <a:pt x="353570" y="227851"/>
                </a:lnTo>
                <a:lnTo>
                  <a:pt x="335424" y="270849"/>
                </a:lnTo>
                <a:lnTo>
                  <a:pt x="307279" y="307279"/>
                </a:lnTo>
                <a:lnTo>
                  <a:pt x="270849" y="335424"/>
                </a:lnTo>
                <a:lnTo>
                  <a:pt x="227851" y="353570"/>
                </a:lnTo>
                <a:lnTo>
                  <a:pt x="179999" y="359999"/>
                </a:lnTo>
                <a:lnTo>
                  <a:pt x="132148" y="353570"/>
                </a:lnTo>
                <a:lnTo>
                  <a:pt x="89150" y="335424"/>
                </a:lnTo>
                <a:lnTo>
                  <a:pt x="52720" y="307279"/>
                </a:lnTo>
                <a:lnTo>
                  <a:pt x="24575" y="270849"/>
                </a:lnTo>
                <a:lnTo>
                  <a:pt x="6429" y="227851"/>
                </a:lnTo>
                <a:lnTo>
                  <a:pt x="0" y="179999"/>
                </a:lnTo>
                <a:close/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4791495" y="3406883"/>
            <a:ext cx="2232025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19405" algn="l"/>
              </a:tabLst>
            </a:pPr>
            <a:r>
              <a:rPr sz="1200" b="1" spc="-5" dirty="0">
                <a:solidFill>
                  <a:srgbClr val="FFFFFF"/>
                </a:solidFill>
                <a:latin typeface="Leelawadee UI"/>
                <a:cs typeface="Leelawadee UI"/>
              </a:rPr>
              <a:t>4	</a:t>
            </a:r>
            <a:r>
              <a:rPr sz="1300" spc="145" dirty="0">
                <a:solidFill>
                  <a:srgbClr val="FFFFFF"/>
                </a:solidFill>
                <a:latin typeface="Palatino Linotype"/>
                <a:cs typeface="Palatino Linotype"/>
              </a:rPr>
              <a:t>Project</a:t>
            </a:r>
            <a:r>
              <a:rPr sz="1300" spc="30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1300" spc="120" dirty="0">
                <a:solidFill>
                  <a:srgbClr val="FFFFFF"/>
                </a:solidFill>
                <a:latin typeface="Palatino Linotype"/>
                <a:cs typeface="Palatino Linotype"/>
              </a:rPr>
              <a:t>Conﬁguration</a:t>
            </a:r>
            <a:endParaRPr sz="130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87825" y="418457"/>
            <a:ext cx="6419850" cy="837565"/>
          </a:xfrm>
          <a:prstGeom prst="rect">
            <a:avLst/>
          </a:prstGeom>
        </p:spPr>
        <p:txBody>
          <a:bodyPr vert="horz" wrap="square" lIns="0" tIns="138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90"/>
              </a:spcBef>
            </a:pPr>
            <a:r>
              <a:rPr spc="225" dirty="0"/>
              <a:t>Understanding</a:t>
            </a:r>
            <a:r>
              <a:rPr spc="110" dirty="0"/>
              <a:t> </a:t>
            </a:r>
            <a:r>
              <a:rPr spc="290" dirty="0"/>
              <a:t>the</a:t>
            </a:r>
            <a:r>
              <a:rPr spc="114" dirty="0"/>
              <a:t> </a:t>
            </a:r>
            <a:r>
              <a:rPr spc="200" dirty="0"/>
              <a:t>Graphics.h</a:t>
            </a:r>
            <a:r>
              <a:rPr spc="114" dirty="0"/>
              <a:t> </a:t>
            </a:r>
            <a:r>
              <a:rPr spc="235" dirty="0"/>
              <a:t>Library</a:t>
            </a: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500" spc="35" dirty="0">
                <a:latin typeface="Lucida Sans Unicode"/>
                <a:cs typeface="Lucida Sans Unicode"/>
              </a:rPr>
              <a:t>Overview</a:t>
            </a:r>
            <a:r>
              <a:rPr sz="1500" spc="-80" dirty="0">
                <a:latin typeface="Lucida Sans Unicode"/>
                <a:cs typeface="Lucida Sans Unicode"/>
              </a:rPr>
              <a:t> </a:t>
            </a:r>
            <a:r>
              <a:rPr sz="1500" spc="-10" dirty="0">
                <a:latin typeface="Lucida Sans Unicode"/>
                <a:cs typeface="Lucida Sans Unicode"/>
              </a:rPr>
              <a:t>of</a:t>
            </a:r>
            <a:r>
              <a:rPr sz="1500" spc="-75" dirty="0">
                <a:latin typeface="Lucida Sans Unicode"/>
                <a:cs typeface="Lucida Sans Unicode"/>
              </a:rPr>
              <a:t> </a:t>
            </a:r>
            <a:r>
              <a:rPr sz="1500" spc="25" dirty="0">
                <a:latin typeface="Lucida Sans Unicode"/>
                <a:cs typeface="Lucida Sans Unicode"/>
              </a:rPr>
              <a:t>Graphics.h</a:t>
            </a:r>
            <a:r>
              <a:rPr sz="1500" spc="-80" dirty="0">
                <a:latin typeface="Lucida Sans Unicode"/>
                <a:cs typeface="Lucida Sans Unicode"/>
              </a:rPr>
              <a:t> </a:t>
            </a:r>
            <a:r>
              <a:rPr sz="1500" spc="-5" dirty="0">
                <a:latin typeface="Lucida Sans Unicode"/>
                <a:cs typeface="Lucida Sans Unicode"/>
              </a:rPr>
              <a:t>Library</a:t>
            </a:r>
            <a:r>
              <a:rPr sz="1500" spc="-75" dirty="0">
                <a:latin typeface="Lucida Sans Unicode"/>
                <a:cs typeface="Lucida Sans Unicode"/>
              </a:rPr>
              <a:t> </a:t>
            </a:r>
            <a:r>
              <a:rPr sz="1500" spc="15" dirty="0">
                <a:latin typeface="Lucida Sans Unicode"/>
                <a:cs typeface="Lucida Sans Unicode"/>
              </a:rPr>
              <a:t>Functions</a:t>
            </a:r>
            <a:endParaRPr sz="150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87825" y="1743346"/>
            <a:ext cx="229235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45134">
              <a:lnSpc>
                <a:spcPct val="100000"/>
              </a:lnSpc>
              <a:spcBef>
                <a:spcPts val="100"/>
              </a:spcBef>
            </a:pPr>
            <a:r>
              <a:rPr sz="1300" spc="114" dirty="0">
                <a:solidFill>
                  <a:srgbClr val="FFFFFF"/>
                </a:solidFill>
                <a:latin typeface="Palatino Linotype"/>
                <a:cs typeface="Palatino Linotype"/>
              </a:rPr>
              <a:t>Drawing</a:t>
            </a:r>
            <a:r>
              <a:rPr sz="1300" spc="30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1300" spc="135" dirty="0">
                <a:solidFill>
                  <a:srgbClr val="FFFFFF"/>
                </a:solidFill>
                <a:latin typeface="Palatino Linotype"/>
                <a:cs typeface="Palatino Linotype"/>
              </a:rPr>
              <a:t>Shapes</a:t>
            </a:r>
            <a:endParaRPr sz="1300">
              <a:latin typeface="Palatino Linotype"/>
              <a:cs typeface="Palatino Linotype"/>
            </a:endParaRPr>
          </a:p>
          <a:p>
            <a:pPr marL="12700" marR="5080">
              <a:lnSpc>
                <a:spcPts val="1430"/>
              </a:lnSpc>
              <a:spcBef>
                <a:spcPts val="1425"/>
              </a:spcBef>
            </a:pPr>
            <a:r>
              <a:rPr sz="1200" spc="20" dirty="0">
                <a:solidFill>
                  <a:srgbClr val="FFFFFF"/>
                </a:solidFill>
                <a:latin typeface="Lucida Sans Unicode"/>
                <a:cs typeface="Lucida Sans Unicode"/>
              </a:rPr>
              <a:t>Graphics.h</a:t>
            </a:r>
            <a:r>
              <a:rPr sz="1200" spc="-7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200" spc="20" dirty="0">
                <a:solidFill>
                  <a:srgbClr val="FFFFFF"/>
                </a:solidFill>
                <a:latin typeface="Lucida Sans Unicode"/>
                <a:cs typeface="Lucida Sans Unicode"/>
              </a:rPr>
              <a:t>provides</a:t>
            </a:r>
            <a:r>
              <a:rPr sz="1200" spc="-7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200" spc="10" dirty="0">
                <a:solidFill>
                  <a:srgbClr val="FFFFFF"/>
                </a:solidFill>
                <a:latin typeface="Lucida Sans Unicode"/>
                <a:cs typeface="Lucida Sans Unicode"/>
              </a:rPr>
              <a:t>functions </a:t>
            </a:r>
            <a:r>
              <a:rPr sz="1200" spc="-36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20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to</a:t>
            </a:r>
            <a:r>
              <a:rPr sz="1200" spc="-7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200" spc="55" dirty="0">
                <a:solidFill>
                  <a:srgbClr val="FFFFFF"/>
                </a:solidFill>
                <a:latin typeface="Lucida Sans Unicode"/>
                <a:cs typeface="Lucida Sans Unicode"/>
              </a:rPr>
              <a:t>draw</a:t>
            </a:r>
            <a:r>
              <a:rPr sz="1200" spc="-7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200" spc="55" dirty="0">
                <a:solidFill>
                  <a:srgbClr val="FFFFFF"/>
                </a:solidFill>
                <a:latin typeface="Lucida Sans Unicode"/>
                <a:cs typeface="Lucida Sans Unicode"/>
              </a:rPr>
              <a:t>basic</a:t>
            </a:r>
            <a:r>
              <a:rPr sz="1200" spc="-7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200" spc="55" dirty="0">
                <a:solidFill>
                  <a:srgbClr val="FFFFFF"/>
                </a:solidFill>
                <a:latin typeface="Lucida Sans Unicode"/>
                <a:cs typeface="Lucida Sans Unicode"/>
              </a:rPr>
              <a:t>shapes</a:t>
            </a:r>
            <a:r>
              <a:rPr sz="1200" spc="-7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200" spc="40" dirty="0">
                <a:solidFill>
                  <a:srgbClr val="FFFFFF"/>
                </a:solidFill>
                <a:latin typeface="Lucida Sans Unicode"/>
                <a:cs typeface="Lucida Sans Unicode"/>
              </a:rPr>
              <a:t>such</a:t>
            </a:r>
            <a:r>
              <a:rPr sz="1200" spc="-7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200" spc="80" dirty="0">
                <a:solidFill>
                  <a:srgbClr val="FFFFFF"/>
                </a:solidFill>
                <a:latin typeface="Lucida Sans Unicode"/>
                <a:cs typeface="Lucida Sans Unicode"/>
              </a:rPr>
              <a:t>as </a:t>
            </a:r>
            <a:r>
              <a:rPr sz="1200" spc="-37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Lucida Sans Unicode"/>
                <a:cs typeface="Lucida Sans Unicode"/>
              </a:rPr>
              <a:t>lines, </a:t>
            </a:r>
            <a:r>
              <a:rPr sz="1200" spc="20" dirty="0">
                <a:solidFill>
                  <a:srgbClr val="FFFFFF"/>
                </a:solidFill>
                <a:latin typeface="Lucida Sans Unicode"/>
                <a:cs typeface="Lucida Sans Unicode"/>
              </a:rPr>
              <a:t>rectangles, </a:t>
            </a:r>
            <a:r>
              <a:rPr sz="1200" dirty="0">
                <a:solidFill>
                  <a:srgbClr val="FFFFFF"/>
                </a:solidFill>
                <a:latin typeface="Lucida Sans Unicode"/>
                <a:cs typeface="Lucida Sans Unicode"/>
              </a:rPr>
              <a:t>circles, </a:t>
            </a:r>
            <a:r>
              <a:rPr sz="1200" spc="75" dirty="0">
                <a:solidFill>
                  <a:srgbClr val="FFFFFF"/>
                </a:solidFill>
                <a:latin typeface="Lucida Sans Unicode"/>
                <a:cs typeface="Lucida Sans Unicode"/>
              </a:rPr>
              <a:t>and </a:t>
            </a:r>
            <a:r>
              <a:rPr sz="1200" spc="8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ellipses.</a:t>
            </a:r>
            <a:endParaRPr sz="1200">
              <a:latin typeface="Lucida Sans Unicode"/>
              <a:cs typeface="Lucida Sans Unicod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03025" y="1743346"/>
            <a:ext cx="2053589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7815">
              <a:lnSpc>
                <a:spcPct val="100000"/>
              </a:lnSpc>
              <a:spcBef>
                <a:spcPts val="100"/>
              </a:spcBef>
            </a:pPr>
            <a:r>
              <a:rPr sz="1300" spc="95" dirty="0">
                <a:solidFill>
                  <a:srgbClr val="FFFFFF"/>
                </a:solidFill>
                <a:latin typeface="Palatino Linotype"/>
                <a:cs typeface="Palatino Linotype"/>
              </a:rPr>
              <a:t>Color</a:t>
            </a:r>
            <a:r>
              <a:rPr sz="1300" spc="30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1300" spc="125" dirty="0">
                <a:solidFill>
                  <a:srgbClr val="FFFFFF"/>
                </a:solidFill>
                <a:latin typeface="Palatino Linotype"/>
                <a:cs typeface="Palatino Linotype"/>
              </a:rPr>
              <a:t>Manipulation</a:t>
            </a:r>
            <a:endParaRPr sz="1300">
              <a:latin typeface="Palatino Linotype"/>
              <a:cs typeface="Palatino Linotype"/>
            </a:endParaRPr>
          </a:p>
          <a:p>
            <a:pPr marL="12700" marR="5080">
              <a:lnSpc>
                <a:spcPts val="1430"/>
              </a:lnSpc>
              <a:spcBef>
                <a:spcPts val="1425"/>
              </a:spcBef>
            </a:pPr>
            <a:r>
              <a:rPr sz="1200" dirty="0">
                <a:solidFill>
                  <a:srgbClr val="FFFFFF"/>
                </a:solidFill>
                <a:latin typeface="Lucida Sans Unicode"/>
                <a:cs typeface="Lucida Sans Unicode"/>
              </a:rPr>
              <a:t>You </a:t>
            </a:r>
            <a:r>
              <a:rPr sz="1200" spc="95" dirty="0">
                <a:solidFill>
                  <a:srgbClr val="FFFFFF"/>
                </a:solidFill>
                <a:latin typeface="Lucida Sans Unicode"/>
                <a:cs typeface="Lucida Sans Unicode"/>
              </a:rPr>
              <a:t>can </a:t>
            </a:r>
            <a:r>
              <a:rPr sz="1200" spc="25" dirty="0">
                <a:solidFill>
                  <a:srgbClr val="FFFFFF"/>
                </a:solidFill>
                <a:latin typeface="Lucida Sans Unicode"/>
                <a:cs typeface="Lucida Sans Unicode"/>
              </a:rPr>
              <a:t>set </a:t>
            </a:r>
            <a:r>
              <a:rPr sz="1200" spc="15" dirty="0">
                <a:solidFill>
                  <a:srgbClr val="FFFFFF"/>
                </a:solidFill>
                <a:latin typeface="Lucida Sans Unicode"/>
                <a:cs typeface="Lucida Sans Unicode"/>
              </a:rPr>
              <a:t>colors </a:t>
            </a:r>
            <a:r>
              <a:rPr sz="1200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for </a:t>
            </a:r>
            <a:r>
              <a:rPr sz="1200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200" spc="35" dirty="0">
                <a:solidFill>
                  <a:srgbClr val="FFFFFF"/>
                </a:solidFill>
                <a:latin typeface="Lucida Sans Unicode"/>
                <a:cs typeface="Lucida Sans Unicode"/>
              </a:rPr>
              <a:t>drawing</a:t>
            </a:r>
            <a:r>
              <a:rPr sz="1200" spc="-8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200" spc="30" dirty="0">
                <a:solidFill>
                  <a:srgbClr val="FFFFFF"/>
                </a:solidFill>
                <a:latin typeface="Lucida Sans Unicode"/>
                <a:cs typeface="Lucida Sans Unicode"/>
              </a:rPr>
              <a:t>objects</a:t>
            </a:r>
            <a:r>
              <a:rPr sz="1200" spc="-8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200" spc="10" dirty="0">
                <a:solidFill>
                  <a:srgbClr val="FFFFFF"/>
                </a:solidFill>
                <a:latin typeface="Lucida Sans Unicode"/>
                <a:cs typeface="Lucida Sans Unicode"/>
              </a:rPr>
              <a:t>using</a:t>
            </a:r>
            <a:r>
              <a:rPr sz="1200" spc="-8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200" spc="25" dirty="0">
                <a:solidFill>
                  <a:srgbClr val="FFFFFF"/>
                </a:solidFill>
                <a:latin typeface="Lucida Sans Unicode"/>
                <a:cs typeface="Lucida Sans Unicode"/>
              </a:rPr>
              <a:t>RGB </a:t>
            </a:r>
            <a:r>
              <a:rPr sz="1200" spc="-37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200" spc="40" dirty="0">
                <a:solidFill>
                  <a:srgbClr val="FFFFFF"/>
                </a:solidFill>
                <a:latin typeface="Lucida Sans Unicode"/>
                <a:cs typeface="Lucida Sans Unicode"/>
              </a:rPr>
              <a:t>values </a:t>
            </a:r>
            <a:r>
              <a:rPr sz="12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or </a:t>
            </a:r>
            <a:r>
              <a:rPr sz="1200" spc="25" dirty="0">
                <a:solidFill>
                  <a:srgbClr val="FFFFFF"/>
                </a:solidFill>
                <a:latin typeface="Lucida Sans Unicode"/>
                <a:cs typeface="Lucida Sans Unicode"/>
              </a:rPr>
              <a:t>predefined </a:t>
            </a:r>
            <a:r>
              <a:rPr sz="1200" spc="15" dirty="0">
                <a:solidFill>
                  <a:srgbClr val="FFFFFF"/>
                </a:solidFill>
                <a:latin typeface="Lucida Sans Unicode"/>
                <a:cs typeface="Lucida Sans Unicode"/>
              </a:rPr>
              <a:t>color </a:t>
            </a:r>
            <a:r>
              <a:rPr sz="1200" spc="-36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200" spc="20" dirty="0">
                <a:solidFill>
                  <a:srgbClr val="FFFFFF"/>
                </a:solidFill>
                <a:latin typeface="Lucida Sans Unicode"/>
                <a:cs typeface="Lucida Sans Unicode"/>
              </a:rPr>
              <a:t>constants.</a:t>
            </a:r>
            <a:endParaRPr sz="1200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18225" y="1543320"/>
            <a:ext cx="2228850" cy="114236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558800" marR="458470" indent="-8255">
              <a:lnSpc>
                <a:spcPct val="101000"/>
              </a:lnSpc>
              <a:spcBef>
                <a:spcPts val="85"/>
              </a:spcBef>
            </a:pPr>
            <a:r>
              <a:rPr sz="1300" spc="145" dirty="0">
                <a:solidFill>
                  <a:srgbClr val="FFFFFF"/>
                </a:solidFill>
                <a:latin typeface="Palatino Linotype"/>
                <a:cs typeface="Palatino Linotype"/>
              </a:rPr>
              <a:t>Text</a:t>
            </a:r>
            <a:r>
              <a:rPr sz="1300" spc="30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1300" spc="114" dirty="0">
                <a:solidFill>
                  <a:srgbClr val="FFFFFF"/>
                </a:solidFill>
                <a:latin typeface="Palatino Linotype"/>
                <a:cs typeface="Palatino Linotype"/>
              </a:rPr>
              <a:t>and</a:t>
            </a:r>
            <a:r>
              <a:rPr sz="1300" spc="35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1300" spc="114" dirty="0">
                <a:solidFill>
                  <a:srgbClr val="FFFFFF"/>
                </a:solidFill>
                <a:latin typeface="Palatino Linotype"/>
                <a:cs typeface="Palatino Linotype"/>
              </a:rPr>
              <a:t>Font </a:t>
            </a:r>
            <a:r>
              <a:rPr sz="1300" spc="-310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1300" spc="125" dirty="0">
                <a:solidFill>
                  <a:srgbClr val="FFFFFF"/>
                </a:solidFill>
                <a:latin typeface="Palatino Linotype"/>
                <a:cs typeface="Palatino Linotype"/>
              </a:rPr>
              <a:t>Manipulation</a:t>
            </a:r>
            <a:endParaRPr sz="1300">
              <a:latin typeface="Palatino Linotype"/>
              <a:cs typeface="Palatino Linotype"/>
            </a:endParaRPr>
          </a:p>
          <a:p>
            <a:pPr marL="12700" marR="5080">
              <a:lnSpc>
                <a:spcPts val="1430"/>
              </a:lnSpc>
              <a:spcBef>
                <a:spcPts val="1425"/>
              </a:spcBef>
            </a:pPr>
            <a:r>
              <a:rPr sz="1200" spc="20" dirty="0">
                <a:solidFill>
                  <a:srgbClr val="FFFFFF"/>
                </a:solidFill>
                <a:latin typeface="Lucida Sans Unicode"/>
                <a:cs typeface="Lucida Sans Unicode"/>
              </a:rPr>
              <a:t>Graphics.h </a:t>
            </a:r>
            <a:r>
              <a:rPr sz="1200" spc="15" dirty="0">
                <a:solidFill>
                  <a:srgbClr val="FFFFFF"/>
                </a:solidFill>
                <a:latin typeface="Lucida Sans Unicode"/>
                <a:cs typeface="Lucida Sans Unicode"/>
              </a:rPr>
              <a:t>supports </a:t>
            </a:r>
            <a:r>
              <a:rPr sz="1200" spc="25" dirty="0">
                <a:solidFill>
                  <a:srgbClr val="FFFFFF"/>
                </a:solidFill>
                <a:latin typeface="Lucida Sans Unicode"/>
                <a:cs typeface="Lucida Sans Unicode"/>
              </a:rPr>
              <a:t>the </a:t>
            </a:r>
            <a:r>
              <a:rPr sz="1200" spc="3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200" spc="15" dirty="0">
                <a:solidFill>
                  <a:srgbClr val="FFFFFF"/>
                </a:solidFill>
                <a:latin typeface="Lucida Sans Unicode"/>
                <a:cs typeface="Lucida Sans Unicode"/>
              </a:rPr>
              <a:t>rendering</a:t>
            </a:r>
            <a:r>
              <a:rPr sz="120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of</a:t>
            </a:r>
            <a:r>
              <a:rPr sz="1200" spc="-5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200" spc="-30" dirty="0">
                <a:solidFill>
                  <a:srgbClr val="FFFFFF"/>
                </a:solidFill>
                <a:latin typeface="Lucida Sans Unicode"/>
                <a:cs typeface="Lucida Sans Unicode"/>
              </a:rPr>
              <a:t>text</a:t>
            </a:r>
            <a:r>
              <a:rPr sz="120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200" dirty="0">
                <a:solidFill>
                  <a:srgbClr val="FFFFFF"/>
                </a:solidFill>
                <a:latin typeface="Lucida Sans Unicode"/>
                <a:cs typeface="Lucida Sans Unicode"/>
              </a:rPr>
              <a:t>with</a:t>
            </a:r>
            <a:r>
              <a:rPr sz="1200" spc="-5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200" spc="20" dirty="0">
                <a:solidFill>
                  <a:srgbClr val="FFFFFF"/>
                </a:solidFill>
                <a:latin typeface="Lucida Sans Unicode"/>
                <a:cs typeface="Lucida Sans Unicode"/>
              </a:rPr>
              <a:t>various </a:t>
            </a:r>
            <a:r>
              <a:rPr sz="1200" spc="-36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font</a:t>
            </a:r>
            <a:r>
              <a:rPr sz="120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200" spc="15" dirty="0">
                <a:solidFill>
                  <a:srgbClr val="FFFFFF"/>
                </a:solidFill>
                <a:latin typeface="Lucida Sans Unicode"/>
                <a:cs typeface="Lucida Sans Unicode"/>
              </a:rPr>
              <a:t>styles</a:t>
            </a:r>
            <a:r>
              <a:rPr sz="120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200" spc="75" dirty="0">
                <a:solidFill>
                  <a:srgbClr val="FFFFFF"/>
                </a:solidFill>
                <a:latin typeface="Lucida Sans Unicode"/>
                <a:cs typeface="Lucida Sans Unicode"/>
              </a:rPr>
              <a:t>and</a:t>
            </a:r>
            <a:r>
              <a:rPr sz="120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200" spc="-40" dirty="0">
                <a:solidFill>
                  <a:srgbClr val="FFFFFF"/>
                </a:solidFill>
                <a:latin typeface="Lucida Sans Unicode"/>
                <a:cs typeface="Lucida Sans Unicode"/>
              </a:rPr>
              <a:t>sizes.</a:t>
            </a:r>
            <a:endParaRPr sz="12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87825" y="163674"/>
            <a:ext cx="7101205" cy="1092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260" dirty="0">
                <a:solidFill>
                  <a:srgbClr val="000000"/>
                </a:solidFill>
              </a:rPr>
              <a:t>Implementing</a:t>
            </a:r>
            <a:r>
              <a:rPr spc="110" dirty="0">
                <a:solidFill>
                  <a:srgbClr val="000000"/>
                </a:solidFill>
              </a:rPr>
              <a:t> </a:t>
            </a:r>
            <a:r>
              <a:rPr spc="305" dirty="0">
                <a:solidFill>
                  <a:srgbClr val="000000"/>
                </a:solidFill>
              </a:rPr>
              <a:t>Snake</a:t>
            </a:r>
            <a:r>
              <a:rPr spc="114" dirty="0">
                <a:solidFill>
                  <a:srgbClr val="000000"/>
                </a:solidFill>
              </a:rPr>
              <a:t> </a:t>
            </a:r>
            <a:r>
              <a:rPr spc="310" dirty="0">
                <a:solidFill>
                  <a:srgbClr val="000000"/>
                </a:solidFill>
              </a:rPr>
              <a:t>Movement</a:t>
            </a:r>
            <a:r>
              <a:rPr spc="114" dirty="0">
                <a:solidFill>
                  <a:srgbClr val="000000"/>
                </a:solidFill>
              </a:rPr>
              <a:t> </a:t>
            </a:r>
            <a:r>
              <a:rPr spc="229" dirty="0">
                <a:solidFill>
                  <a:srgbClr val="000000"/>
                </a:solidFill>
              </a:rPr>
              <a:t>and</a:t>
            </a:r>
            <a:r>
              <a:rPr spc="114" dirty="0">
                <a:solidFill>
                  <a:srgbClr val="000000"/>
                </a:solidFill>
              </a:rPr>
              <a:t> </a:t>
            </a:r>
            <a:r>
              <a:rPr spc="155" dirty="0">
                <a:solidFill>
                  <a:srgbClr val="000000"/>
                </a:solidFill>
              </a:rPr>
              <a:t>Food </a:t>
            </a:r>
            <a:r>
              <a:rPr spc="80" dirty="0">
                <a:solidFill>
                  <a:srgbClr val="000000"/>
                </a:solidFill>
              </a:rPr>
              <a:t> </a:t>
            </a:r>
            <a:r>
              <a:rPr spc="245" dirty="0">
                <a:solidFill>
                  <a:srgbClr val="000000"/>
                </a:solidFill>
              </a:rPr>
              <a:t>Generation</a:t>
            </a:r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sz="1500" spc="45" dirty="0">
                <a:solidFill>
                  <a:srgbClr val="000000"/>
                </a:solidFill>
                <a:latin typeface="Lucida Sans Unicode"/>
                <a:cs typeface="Lucida Sans Unicode"/>
              </a:rPr>
              <a:t>Steps</a:t>
            </a:r>
            <a:r>
              <a:rPr sz="1500" spc="-75" dirty="0">
                <a:solidFill>
                  <a:srgbClr val="000000"/>
                </a:solidFill>
                <a:latin typeface="Lucida Sans Unicode"/>
                <a:cs typeface="Lucida Sans Unicode"/>
              </a:rPr>
              <a:t> </a:t>
            </a:r>
            <a:r>
              <a:rPr sz="1500" spc="10" dirty="0">
                <a:solidFill>
                  <a:srgbClr val="000000"/>
                </a:solidFill>
                <a:latin typeface="Lucida Sans Unicode"/>
                <a:cs typeface="Lucida Sans Unicode"/>
              </a:rPr>
              <a:t>to</a:t>
            </a:r>
            <a:r>
              <a:rPr sz="1500" spc="-75" dirty="0">
                <a:solidFill>
                  <a:srgbClr val="000000"/>
                </a:solidFill>
                <a:latin typeface="Lucida Sans Unicode"/>
                <a:cs typeface="Lucida Sans Unicode"/>
              </a:rPr>
              <a:t> </a:t>
            </a:r>
            <a:r>
              <a:rPr sz="1500" spc="45" dirty="0">
                <a:solidFill>
                  <a:srgbClr val="000000"/>
                </a:solidFill>
                <a:latin typeface="Lucida Sans Unicode"/>
                <a:cs typeface="Lucida Sans Unicode"/>
              </a:rPr>
              <a:t>Implement</a:t>
            </a:r>
            <a:r>
              <a:rPr sz="1500" spc="-70" dirty="0">
                <a:solidFill>
                  <a:srgbClr val="000000"/>
                </a:solidFill>
                <a:latin typeface="Lucida Sans Unicode"/>
                <a:cs typeface="Lucida Sans Unicode"/>
              </a:rPr>
              <a:t> </a:t>
            </a:r>
            <a:r>
              <a:rPr sz="1500" spc="55" dirty="0">
                <a:solidFill>
                  <a:srgbClr val="000000"/>
                </a:solidFill>
                <a:latin typeface="Lucida Sans Unicode"/>
                <a:cs typeface="Lucida Sans Unicode"/>
              </a:rPr>
              <a:t>Snake</a:t>
            </a:r>
            <a:r>
              <a:rPr sz="1500" spc="-75" dirty="0">
                <a:solidFill>
                  <a:srgbClr val="000000"/>
                </a:solidFill>
                <a:latin typeface="Lucida Sans Unicode"/>
                <a:cs typeface="Lucida Sans Unicode"/>
              </a:rPr>
              <a:t> </a:t>
            </a:r>
            <a:r>
              <a:rPr sz="1500" spc="55" dirty="0">
                <a:solidFill>
                  <a:srgbClr val="000000"/>
                </a:solidFill>
                <a:latin typeface="Lucida Sans Unicode"/>
                <a:cs typeface="Lucida Sans Unicode"/>
              </a:rPr>
              <a:t>Movement</a:t>
            </a:r>
            <a:r>
              <a:rPr sz="1500" spc="-75" dirty="0">
                <a:solidFill>
                  <a:srgbClr val="000000"/>
                </a:solidFill>
                <a:latin typeface="Lucida Sans Unicode"/>
                <a:cs typeface="Lucida Sans Unicode"/>
              </a:rPr>
              <a:t> </a:t>
            </a:r>
            <a:r>
              <a:rPr sz="1500" spc="90" dirty="0">
                <a:solidFill>
                  <a:srgbClr val="000000"/>
                </a:solidFill>
                <a:latin typeface="Lucida Sans Unicode"/>
                <a:cs typeface="Lucida Sans Unicode"/>
              </a:rPr>
              <a:t>and</a:t>
            </a:r>
            <a:r>
              <a:rPr sz="1500" spc="-70" dirty="0">
                <a:solidFill>
                  <a:srgbClr val="000000"/>
                </a:solidFill>
                <a:latin typeface="Lucida Sans Unicode"/>
                <a:cs typeface="Lucida Sans Unicode"/>
              </a:rPr>
              <a:t> </a:t>
            </a:r>
            <a:r>
              <a:rPr sz="1500" spc="20" dirty="0">
                <a:solidFill>
                  <a:srgbClr val="000000"/>
                </a:solidFill>
                <a:latin typeface="Lucida Sans Unicode"/>
                <a:cs typeface="Lucida Sans Unicode"/>
              </a:rPr>
              <a:t>Food</a:t>
            </a:r>
            <a:r>
              <a:rPr sz="1500" spc="-75" dirty="0">
                <a:solidFill>
                  <a:srgbClr val="000000"/>
                </a:solidFill>
                <a:latin typeface="Lucida Sans Unicode"/>
                <a:cs typeface="Lucida Sans Unicode"/>
              </a:rPr>
              <a:t> </a:t>
            </a:r>
            <a:r>
              <a:rPr sz="1500" spc="40" dirty="0">
                <a:solidFill>
                  <a:srgbClr val="000000"/>
                </a:solidFill>
                <a:latin typeface="Lucida Sans Unicode"/>
                <a:cs typeface="Lucida Sans Unicode"/>
              </a:rPr>
              <a:t>Generation</a:t>
            </a:r>
            <a:endParaRPr sz="150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78625" y="1980329"/>
            <a:ext cx="3864610" cy="389255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12700" marR="5080">
              <a:lnSpc>
                <a:spcPts val="1430"/>
              </a:lnSpc>
              <a:spcBef>
                <a:spcPts val="155"/>
              </a:spcBef>
            </a:pPr>
            <a:r>
              <a:rPr sz="1200" spc="55" dirty="0">
                <a:latin typeface="Lucida Sans Unicode"/>
                <a:cs typeface="Lucida Sans Unicode"/>
              </a:rPr>
              <a:t>Create</a:t>
            </a:r>
            <a:r>
              <a:rPr sz="1200" spc="-65" dirty="0">
                <a:latin typeface="Lucida Sans Unicode"/>
                <a:cs typeface="Lucida Sans Unicode"/>
              </a:rPr>
              <a:t> </a:t>
            </a:r>
            <a:r>
              <a:rPr sz="1200" spc="145" dirty="0">
                <a:latin typeface="Lucida Sans Unicode"/>
                <a:cs typeface="Lucida Sans Unicode"/>
              </a:rPr>
              <a:t>a</a:t>
            </a:r>
            <a:r>
              <a:rPr sz="1200" spc="-65" dirty="0">
                <a:latin typeface="Lucida Sans Unicode"/>
                <a:cs typeface="Lucida Sans Unicode"/>
              </a:rPr>
              <a:t> </a:t>
            </a:r>
            <a:r>
              <a:rPr sz="1200" spc="15" dirty="0">
                <a:latin typeface="Lucida Sans Unicode"/>
                <a:cs typeface="Lucida Sans Unicode"/>
              </a:rPr>
              <a:t>structure</a:t>
            </a:r>
            <a:r>
              <a:rPr sz="1200" spc="-65" dirty="0">
                <a:latin typeface="Lucida Sans Unicode"/>
                <a:cs typeface="Lucida Sans Unicode"/>
              </a:rPr>
              <a:t> </a:t>
            </a:r>
            <a:r>
              <a:rPr sz="1200" spc="5" dirty="0">
                <a:latin typeface="Lucida Sans Unicode"/>
                <a:cs typeface="Lucida Sans Unicode"/>
              </a:rPr>
              <a:t>to</a:t>
            </a:r>
            <a:r>
              <a:rPr sz="1200" spc="-65" dirty="0">
                <a:latin typeface="Lucida Sans Unicode"/>
                <a:cs typeface="Lucida Sans Unicode"/>
              </a:rPr>
              <a:t> </a:t>
            </a:r>
            <a:r>
              <a:rPr sz="1200" spc="10" dirty="0">
                <a:latin typeface="Lucida Sans Unicode"/>
                <a:cs typeface="Lucida Sans Unicode"/>
              </a:rPr>
              <a:t>hold</a:t>
            </a:r>
            <a:r>
              <a:rPr sz="1200" spc="-65" dirty="0">
                <a:latin typeface="Lucida Sans Unicode"/>
                <a:cs typeface="Lucida Sans Unicode"/>
              </a:rPr>
              <a:t> </a:t>
            </a:r>
            <a:r>
              <a:rPr sz="1200" spc="25" dirty="0">
                <a:latin typeface="Lucida Sans Unicode"/>
                <a:cs typeface="Lucida Sans Unicode"/>
              </a:rPr>
              <a:t>the</a:t>
            </a:r>
            <a:r>
              <a:rPr sz="1200" spc="-65" dirty="0">
                <a:latin typeface="Lucida Sans Unicode"/>
                <a:cs typeface="Lucida Sans Unicode"/>
              </a:rPr>
              <a:t> </a:t>
            </a:r>
            <a:r>
              <a:rPr sz="1200" spc="15" dirty="0">
                <a:latin typeface="Lucida Sans Unicode"/>
                <a:cs typeface="Lucida Sans Unicode"/>
              </a:rPr>
              <a:t>snake's</a:t>
            </a:r>
            <a:r>
              <a:rPr sz="1200" spc="-65" dirty="0">
                <a:latin typeface="Lucida Sans Unicode"/>
                <a:cs typeface="Lucida Sans Unicode"/>
              </a:rPr>
              <a:t> </a:t>
            </a:r>
            <a:r>
              <a:rPr sz="1200" spc="5" dirty="0">
                <a:latin typeface="Lucida Sans Unicode"/>
                <a:cs typeface="Lucida Sans Unicode"/>
              </a:rPr>
              <a:t>position</a:t>
            </a:r>
            <a:r>
              <a:rPr sz="1200" spc="-65" dirty="0">
                <a:latin typeface="Lucida Sans Unicode"/>
                <a:cs typeface="Lucida Sans Unicode"/>
              </a:rPr>
              <a:t> </a:t>
            </a:r>
            <a:r>
              <a:rPr sz="1200" spc="75" dirty="0">
                <a:latin typeface="Lucida Sans Unicode"/>
                <a:cs typeface="Lucida Sans Unicode"/>
              </a:rPr>
              <a:t>and </a:t>
            </a:r>
            <a:r>
              <a:rPr sz="1200" spc="-365" dirty="0">
                <a:latin typeface="Lucida Sans Unicode"/>
                <a:cs typeface="Lucida Sans Unicode"/>
              </a:rPr>
              <a:t> </a:t>
            </a:r>
            <a:r>
              <a:rPr sz="1200" dirty="0">
                <a:latin typeface="Lucida Sans Unicode"/>
                <a:cs typeface="Lucida Sans Unicode"/>
              </a:rPr>
              <a:t>direction.</a:t>
            </a:r>
            <a:endParaRPr sz="1200">
              <a:latin typeface="Lucida Sans Unicode"/>
              <a:cs typeface="Lucida Sans Unicod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60224" y="1614083"/>
            <a:ext cx="2260600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120" dirty="0">
                <a:latin typeface="Palatino Linotype"/>
                <a:cs typeface="Palatino Linotype"/>
              </a:rPr>
              <a:t>Deﬁning</a:t>
            </a:r>
            <a:r>
              <a:rPr sz="1300" spc="45" dirty="0">
                <a:latin typeface="Palatino Linotype"/>
                <a:cs typeface="Palatino Linotype"/>
              </a:rPr>
              <a:t> </a:t>
            </a:r>
            <a:r>
              <a:rPr sz="1300" spc="155" dirty="0">
                <a:latin typeface="Palatino Linotype"/>
                <a:cs typeface="Palatino Linotype"/>
              </a:rPr>
              <a:t>Snake</a:t>
            </a:r>
            <a:r>
              <a:rPr sz="1300" spc="50" dirty="0">
                <a:latin typeface="Palatino Linotype"/>
                <a:cs typeface="Palatino Linotype"/>
              </a:rPr>
              <a:t> </a:t>
            </a:r>
            <a:r>
              <a:rPr sz="1300" spc="150" dirty="0">
                <a:latin typeface="Palatino Linotype"/>
                <a:cs typeface="Palatino Linotype"/>
              </a:rPr>
              <a:t>Structure</a:t>
            </a:r>
            <a:endParaRPr sz="1300">
              <a:latin typeface="Palatino Linotype"/>
              <a:cs typeface="Palatino Linotype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363199" y="1553399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5" h="360044">
                <a:moveTo>
                  <a:pt x="0" y="179999"/>
                </a:moveTo>
                <a:lnTo>
                  <a:pt x="6429" y="132148"/>
                </a:lnTo>
                <a:lnTo>
                  <a:pt x="24575" y="89150"/>
                </a:lnTo>
                <a:lnTo>
                  <a:pt x="52720" y="52720"/>
                </a:lnTo>
                <a:lnTo>
                  <a:pt x="89150" y="24575"/>
                </a:lnTo>
                <a:lnTo>
                  <a:pt x="132148" y="6429"/>
                </a:lnTo>
                <a:lnTo>
                  <a:pt x="179999" y="0"/>
                </a:lnTo>
                <a:lnTo>
                  <a:pt x="248882" y="13701"/>
                </a:lnTo>
                <a:lnTo>
                  <a:pt x="307279" y="52720"/>
                </a:lnTo>
                <a:lnTo>
                  <a:pt x="346298" y="111116"/>
                </a:lnTo>
                <a:lnTo>
                  <a:pt x="359999" y="179999"/>
                </a:lnTo>
                <a:lnTo>
                  <a:pt x="353570" y="227851"/>
                </a:lnTo>
                <a:lnTo>
                  <a:pt x="335424" y="270849"/>
                </a:lnTo>
                <a:lnTo>
                  <a:pt x="307279" y="307279"/>
                </a:lnTo>
                <a:lnTo>
                  <a:pt x="270849" y="335424"/>
                </a:lnTo>
                <a:lnTo>
                  <a:pt x="227851" y="353570"/>
                </a:lnTo>
                <a:lnTo>
                  <a:pt x="179999" y="359999"/>
                </a:lnTo>
                <a:lnTo>
                  <a:pt x="132148" y="353570"/>
                </a:lnTo>
                <a:lnTo>
                  <a:pt x="89150" y="335424"/>
                </a:lnTo>
                <a:lnTo>
                  <a:pt x="52720" y="307279"/>
                </a:lnTo>
                <a:lnTo>
                  <a:pt x="24575" y="270849"/>
                </a:lnTo>
                <a:lnTo>
                  <a:pt x="6429" y="227851"/>
                </a:lnTo>
                <a:lnTo>
                  <a:pt x="0" y="179999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488946" y="1624116"/>
            <a:ext cx="11303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Leelawadee UI"/>
                <a:cs typeface="Leelawadee UI"/>
              </a:rPr>
              <a:t>1</a:t>
            </a:r>
            <a:endParaRPr sz="1200">
              <a:latin typeface="Leelawadee UI"/>
              <a:cs typeface="Leelawadee U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363199" y="3270399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5" h="360045">
                <a:moveTo>
                  <a:pt x="0" y="179999"/>
                </a:moveTo>
                <a:lnTo>
                  <a:pt x="6429" y="132148"/>
                </a:lnTo>
                <a:lnTo>
                  <a:pt x="24575" y="89150"/>
                </a:lnTo>
                <a:lnTo>
                  <a:pt x="52720" y="52720"/>
                </a:lnTo>
                <a:lnTo>
                  <a:pt x="89150" y="24575"/>
                </a:lnTo>
                <a:lnTo>
                  <a:pt x="132148" y="6429"/>
                </a:lnTo>
                <a:lnTo>
                  <a:pt x="179999" y="0"/>
                </a:lnTo>
                <a:lnTo>
                  <a:pt x="248882" y="13701"/>
                </a:lnTo>
                <a:lnTo>
                  <a:pt x="307279" y="52720"/>
                </a:lnTo>
                <a:lnTo>
                  <a:pt x="346298" y="111117"/>
                </a:lnTo>
                <a:lnTo>
                  <a:pt x="359999" y="179999"/>
                </a:lnTo>
                <a:lnTo>
                  <a:pt x="353570" y="227851"/>
                </a:lnTo>
                <a:lnTo>
                  <a:pt x="335424" y="270849"/>
                </a:lnTo>
                <a:lnTo>
                  <a:pt x="307279" y="307279"/>
                </a:lnTo>
                <a:lnTo>
                  <a:pt x="270849" y="335424"/>
                </a:lnTo>
                <a:lnTo>
                  <a:pt x="227851" y="353570"/>
                </a:lnTo>
                <a:lnTo>
                  <a:pt x="179999" y="359999"/>
                </a:lnTo>
                <a:lnTo>
                  <a:pt x="132148" y="353570"/>
                </a:lnTo>
                <a:lnTo>
                  <a:pt x="89150" y="335424"/>
                </a:lnTo>
                <a:lnTo>
                  <a:pt x="52720" y="307279"/>
                </a:lnTo>
                <a:lnTo>
                  <a:pt x="24575" y="270849"/>
                </a:lnTo>
                <a:lnTo>
                  <a:pt x="6429" y="227851"/>
                </a:lnTo>
                <a:lnTo>
                  <a:pt x="0" y="179999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378625" y="3331283"/>
            <a:ext cx="3928745" cy="7556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2555">
              <a:lnSpc>
                <a:spcPct val="100000"/>
              </a:lnSpc>
              <a:spcBef>
                <a:spcPts val="100"/>
              </a:spcBef>
              <a:tabLst>
                <a:tab pos="393700" algn="l"/>
              </a:tabLst>
            </a:pPr>
            <a:r>
              <a:rPr sz="1200" b="1" spc="-5" dirty="0">
                <a:latin typeface="Leelawadee UI"/>
                <a:cs typeface="Leelawadee UI"/>
              </a:rPr>
              <a:t>2	</a:t>
            </a:r>
            <a:r>
              <a:rPr sz="1300" spc="155" dirty="0">
                <a:latin typeface="Palatino Linotype"/>
                <a:cs typeface="Palatino Linotype"/>
              </a:rPr>
              <a:t>Snake</a:t>
            </a:r>
            <a:r>
              <a:rPr sz="1300" spc="35" dirty="0">
                <a:latin typeface="Palatino Linotype"/>
                <a:cs typeface="Palatino Linotype"/>
              </a:rPr>
              <a:t> </a:t>
            </a:r>
            <a:r>
              <a:rPr sz="1300" spc="160" dirty="0">
                <a:latin typeface="Palatino Linotype"/>
                <a:cs typeface="Palatino Linotype"/>
              </a:rPr>
              <a:t>Movement</a:t>
            </a:r>
            <a:endParaRPr sz="1300">
              <a:latin typeface="Palatino Linotype"/>
              <a:cs typeface="Palatino Linotype"/>
            </a:endParaRPr>
          </a:p>
          <a:p>
            <a:pPr marL="12700" marR="5080">
              <a:lnSpc>
                <a:spcPts val="1430"/>
              </a:lnSpc>
              <a:spcBef>
                <a:spcPts val="1375"/>
              </a:spcBef>
            </a:pPr>
            <a:r>
              <a:rPr sz="1200" spc="35" dirty="0">
                <a:latin typeface="Lucida Sans Unicode"/>
                <a:cs typeface="Lucida Sans Unicode"/>
              </a:rPr>
              <a:t>Implement</a:t>
            </a:r>
            <a:r>
              <a:rPr sz="1200" spc="-60" dirty="0">
                <a:latin typeface="Lucida Sans Unicode"/>
                <a:cs typeface="Lucida Sans Unicode"/>
              </a:rPr>
              <a:t> </a:t>
            </a:r>
            <a:r>
              <a:rPr sz="1200" spc="10" dirty="0">
                <a:latin typeface="Lucida Sans Unicode"/>
                <a:cs typeface="Lucida Sans Unicode"/>
              </a:rPr>
              <a:t>functions</a:t>
            </a:r>
            <a:r>
              <a:rPr sz="1200" spc="-60" dirty="0">
                <a:latin typeface="Lucida Sans Unicode"/>
                <a:cs typeface="Lucida Sans Unicode"/>
              </a:rPr>
              <a:t> </a:t>
            </a:r>
            <a:r>
              <a:rPr sz="1200" spc="5" dirty="0">
                <a:latin typeface="Lucida Sans Unicode"/>
                <a:cs typeface="Lucida Sans Unicode"/>
              </a:rPr>
              <a:t>to</a:t>
            </a:r>
            <a:r>
              <a:rPr sz="1200" spc="-60" dirty="0">
                <a:latin typeface="Lucida Sans Unicode"/>
                <a:cs typeface="Lucida Sans Unicode"/>
              </a:rPr>
              <a:t> </a:t>
            </a:r>
            <a:r>
              <a:rPr sz="1200" spc="55" dirty="0">
                <a:latin typeface="Lucida Sans Unicode"/>
                <a:cs typeface="Lucida Sans Unicode"/>
              </a:rPr>
              <a:t>update</a:t>
            </a:r>
            <a:r>
              <a:rPr sz="1200" spc="-60" dirty="0">
                <a:latin typeface="Lucida Sans Unicode"/>
                <a:cs typeface="Lucida Sans Unicode"/>
              </a:rPr>
              <a:t> </a:t>
            </a:r>
            <a:r>
              <a:rPr sz="1200" spc="25" dirty="0">
                <a:latin typeface="Lucida Sans Unicode"/>
                <a:cs typeface="Lucida Sans Unicode"/>
              </a:rPr>
              <a:t>the</a:t>
            </a:r>
            <a:r>
              <a:rPr sz="1200" spc="-60" dirty="0">
                <a:latin typeface="Lucida Sans Unicode"/>
                <a:cs typeface="Lucida Sans Unicode"/>
              </a:rPr>
              <a:t> </a:t>
            </a:r>
            <a:r>
              <a:rPr sz="1200" spc="15" dirty="0">
                <a:latin typeface="Lucida Sans Unicode"/>
                <a:cs typeface="Lucida Sans Unicode"/>
              </a:rPr>
              <a:t>snake's</a:t>
            </a:r>
            <a:r>
              <a:rPr sz="1200" spc="-60" dirty="0">
                <a:latin typeface="Lucida Sans Unicode"/>
                <a:cs typeface="Lucida Sans Unicode"/>
              </a:rPr>
              <a:t> </a:t>
            </a:r>
            <a:r>
              <a:rPr sz="1200" spc="5" dirty="0">
                <a:latin typeface="Lucida Sans Unicode"/>
                <a:cs typeface="Lucida Sans Unicode"/>
              </a:rPr>
              <a:t>position </a:t>
            </a:r>
            <a:r>
              <a:rPr sz="1200" spc="-365" dirty="0">
                <a:latin typeface="Lucida Sans Unicode"/>
                <a:cs typeface="Lucida Sans Unicode"/>
              </a:rPr>
              <a:t> </a:t>
            </a:r>
            <a:r>
              <a:rPr sz="1200" spc="70" dirty="0">
                <a:latin typeface="Lucida Sans Unicode"/>
                <a:cs typeface="Lucida Sans Unicode"/>
              </a:rPr>
              <a:t>based</a:t>
            </a:r>
            <a:r>
              <a:rPr sz="1200" spc="-65" dirty="0">
                <a:latin typeface="Lucida Sans Unicode"/>
                <a:cs typeface="Lucida Sans Unicode"/>
              </a:rPr>
              <a:t> </a:t>
            </a:r>
            <a:r>
              <a:rPr sz="1200" spc="25" dirty="0">
                <a:latin typeface="Lucida Sans Unicode"/>
                <a:cs typeface="Lucida Sans Unicode"/>
              </a:rPr>
              <a:t>on</a:t>
            </a:r>
            <a:r>
              <a:rPr sz="1200" spc="-60" dirty="0">
                <a:latin typeface="Lucida Sans Unicode"/>
                <a:cs typeface="Lucida Sans Unicode"/>
              </a:rPr>
              <a:t> </a:t>
            </a:r>
            <a:r>
              <a:rPr sz="1200" spc="15" dirty="0">
                <a:latin typeface="Lucida Sans Unicode"/>
                <a:cs typeface="Lucida Sans Unicode"/>
              </a:rPr>
              <a:t>user</a:t>
            </a:r>
            <a:r>
              <a:rPr sz="1200" spc="-60" dirty="0">
                <a:latin typeface="Lucida Sans Unicode"/>
                <a:cs typeface="Lucida Sans Unicode"/>
              </a:rPr>
              <a:t> </a:t>
            </a:r>
            <a:r>
              <a:rPr sz="1200" spc="-15" dirty="0">
                <a:latin typeface="Lucida Sans Unicode"/>
                <a:cs typeface="Lucida Sans Unicode"/>
              </a:rPr>
              <a:t>input.</a:t>
            </a:r>
            <a:endParaRPr sz="12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87825" y="544674"/>
            <a:ext cx="584263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35" dirty="0"/>
              <a:t>Creating</a:t>
            </a:r>
            <a:r>
              <a:rPr spc="120" dirty="0"/>
              <a:t> </a:t>
            </a:r>
            <a:r>
              <a:rPr spc="290" dirty="0"/>
              <a:t>the</a:t>
            </a:r>
            <a:r>
              <a:rPr spc="120" dirty="0"/>
              <a:t> </a:t>
            </a:r>
            <a:r>
              <a:rPr spc="254" dirty="0"/>
              <a:t>Game</a:t>
            </a:r>
            <a:r>
              <a:rPr spc="120" dirty="0"/>
              <a:t> </a:t>
            </a:r>
            <a:r>
              <a:rPr spc="210" dirty="0"/>
              <a:t>Over</a:t>
            </a:r>
            <a:r>
              <a:rPr spc="125" dirty="0"/>
              <a:t> </a:t>
            </a:r>
            <a:r>
              <a:rPr spc="190" dirty="0"/>
              <a:t>Condition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378774" y="2448046"/>
            <a:ext cx="4104004" cy="823594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1000"/>
              </a:lnSpc>
              <a:spcBef>
                <a:spcPts val="85"/>
              </a:spcBef>
            </a:pPr>
            <a:r>
              <a:rPr sz="1300" spc="-45" dirty="0">
                <a:solidFill>
                  <a:srgbClr val="FFFFFF"/>
                </a:solidFill>
                <a:latin typeface="Lucida Sans Unicode"/>
                <a:cs typeface="Lucida Sans Unicode"/>
              </a:rPr>
              <a:t>To </a:t>
            </a:r>
            <a:r>
              <a:rPr sz="1300" spc="60" dirty="0">
                <a:solidFill>
                  <a:srgbClr val="FFFFFF"/>
                </a:solidFill>
                <a:latin typeface="Lucida Sans Unicode"/>
                <a:cs typeface="Lucida Sans Unicode"/>
              </a:rPr>
              <a:t>create </a:t>
            </a:r>
            <a:r>
              <a:rPr sz="1300" spc="30" dirty="0">
                <a:solidFill>
                  <a:srgbClr val="FFFFFF"/>
                </a:solidFill>
                <a:latin typeface="Lucida Sans Unicode"/>
                <a:cs typeface="Lucida Sans Unicode"/>
              </a:rPr>
              <a:t>the </a:t>
            </a:r>
            <a:r>
              <a:rPr sz="1300" spc="110" dirty="0">
                <a:solidFill>
                  <a:srgbClr val="FFFFFF"/>
                </a:solidFill>
                <a:latin typeface="Lucida Sans Unicode"/>
                <a:cs typeface="Lucida Sans Unicode"/>
              </a:rPr>
              <a:t>Game </a:t>
            </a:r>
            <a:r>
              <a:rPr sz="1300" spc="25" dirty="0">
                <a:solidFill>
                  <a:srgbClr val="FFFFFF"/>
                </a:solidFill>
                <a:latin typeface="Lucida Sans Unicode"/>
                <a:cs typeface="Lucida Sans Unicode"/>
              </a:rPr>
              <a:t>Over </a:t>
            </a:r>
            <a:r>
              <a:rPr sz="1300" spc="15" dirty="0">
                <a:solidFill>
                  <a:srgbClr val="FFFFFF"/>
                </a:solidFill>
                <a:latin typeface="Lucida Sans Unicode"/>
                <a:cs typeface="Lucida Sans Unicode"/>
              </a:rPr>
              <a:t>condition </a:t>
            </a:r>
            <a:r>
              <a:rPr sz="1300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in </a:t>
            </a:r>
            <a:r>
              <a:rPr sz="1300" spc="30" dirty="0">
                <a:solidFill>
                  <a:srgbClr val="FFFFFF"/>
                </a:solidFill>
                <a:latin typeface="Lucida Sans Unicode"/>
                <a:cs typeface="Lucida Sans Unicode"/>
              </a:rPr>
              <a:t>the </a:t>
            </a:r>
            <a:r>
              <a:rPr sz="1300" spc="45" dirty="0">
                <a:solidFill>
                  <a:srgbClr val="FFFFFF"/>
                </a:solidFill>
                <a:latin typeface="Lucida Sans Unicode"/>
                <a:cs typeface="Lucida Sans Unicode"/>
              </a:rPr>
              <a:t>Snake </a:t>
            </a:r>
            <a:r>
              <a:rPr sz="1300" spc="-40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300" spc="55" dirty="0">
                <a:solidFill>
                  <a:srgbClr val="FFFFFF"/>
                </a:solidFill>
                <a:latin typeface="Lucida Sans Unicode"/>
                <a:cs typeface="Lucida Sans Unicode"/>
              </a:rPr>
              <a:t>Game,</a:t>
            </a:r>
            <a:r>
              <a:rPr sz="130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300" spc="50" dirty="0">
                <a:solidFill>
                  <a:srgbClr val="FFFFFF"/>
                </a:solidFill>
                <a:latin typeface="Lucida Sans Unicode"/>
                <a:cs typeface="Lucida Sans Unicode"/>
              </a:rPr>
              <a:t>check</a:t>
            </a:r>
            <a:r>
              <a:rPr sz="130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300" spc="-55" dirty="0">
                <a:solidFill>
                  <a:srgbClr val="FFFFFF"/>
                </a:solidFill>
                <a:latin typeface="Lucida Sans Unicode"/>
                <a:cs typeface="Lucida Sans Unicode"/>
              </a:rPr>
              <a:t>if</a:t>
            </a:r>
            <a:r>
              <a:rPr sz="130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300" spc="30" dirty="0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sz="130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300" spc="35" dirty="0">
                <a:solidFill>
                  <a:srgbClr val="FFFFFF"/>
                </a:solidFill>
                <a:latin typeface="Lucida Sans Unicode"/>
                <a:cs typeface="Lucida Sans Unicode"/>
              </a:rPr>
              <a:t>snake</a:t>
            </a:r>
            <a:r>
              <a:rPr sz="130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Lucida Sans Unicode"/>
                <a:cs typeface="Lucida Sans Unicode"/>
              </a:rPr>
              <a:t>collides</a:t>
            </a:r>
            <a:r>
              <a:rPr sz="130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with</a:t>
            </a:r>
            <a:r>
              <a:rPr sz="130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300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itself</a:t>
            </a:r>
            <a:r>
              <a:rPr sz="130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or</a:t>
            </a:r>
            <a:r>
              <a:rPr sz="130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300" spc="30" dirty="0">
                <a:solidFill>
                  <a:srgbClr val="FFFFFF"/>
                </a:solidFill>
                <a:latin typeface="Lucida Sans Unicode"/>
                <a:cs typeface="Lucida Sans Unicode"/>
              </a:rPr>
              <a:t>the </a:t>
            </a:r>
            <a:r>
              <a:rPr sz="1300" spc="-40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300" spc="105" dirty="0">
                <a:solidFill>
                  <a:srgbClr val="FFFFFF"/>
                </a:solidFill>
                <a:latin typeface="Lucida Sans Unicode"/>
                <a:cs typeface="Lucida Sans Unicode"/>
              </a:rPr>
              <a:t>game</a:t>
            </a:r>
            <a:r>
              <a:rPr sz="130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300" spc="20" dirty="0">
                <a:solidFill>
                  <a:srgbClr val="FFFFFF"/>
                </a:solidFill>
                <a:latin typeface="Lucida Sans Unicode"/>
                <a:cs typeface="Lucida Sans Unicode"/>
              </a:rPr>
              <a:t>boundaries.</a:t>
            </a:r>
            <a:r>
              <a:rPr sz="130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300" spc="-55" dirty="0">
                <a:solidFill>
                  <a:srgbClr val="FFFFFF"/>
                </a:solidFill>
                <a:latin typeface="Lucida Sans Unicode"/>
                <a:cs typeface="Lucida Sans Unicode"/>
              </a:rPr>
              <a:t>If</a:t>
            </a:r>
            <a:r>
              <a:rPr sz="130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300" spc="160" dirty="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130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300" dirty="0">
                <a:solidFill>
                  <a:srgbClr val="FFFFFF"/>
                </a:solidFill>
                <a:latin typeface="Lucida Sans Unicode"/>
                <a:cs typeface="Lucida Sans Unicode"/>
              </a:rPr>
              <a:t>collision</a:t>
            </a:r>
            <a:r>
              <a:rPr sz="130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Lucida Sans Unicode"/>
                <a:cs typeface="Lucida Sans Unicode"/>
              </a:rPr>
              <a:t>occurs,</a:t>
            </a:r>
            <a:r>
              <a:rPr sz="130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300" spc="55" dirty="0">
                <a:solidFill>
                  <a:srgbClr val="FFFFFF"/>
                </a:solidFill>
                <a:latin typeface="Lucida Sans Unicode"/>
                <a:cs typeface="Lucida Sans Unicode"/>
              </a:rPr>
              <a:t>end</a:t>
            </a:r>
            <a:r>
              <a:rPr sz="130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300" spc="25" dirty="0">
                <a:solidFill>
                  <a:srgbClr val="FFFFFF"/>
                </a:solidFill>
                <a:latin typeface="Lucida Sans Unicode"/>
                <a:cs typeface="Lucida Sans Unicode"/>
              </a:rPr>
              <a:t>the  </a:t>
            </a:r>
            <a:r>
              <a:rPr sz="1300" spc="105" dirty="0">
                <a:solidFill>
                  <a:srgbClr val="FFFFFF"/>
                </a:solidFill>
                <a:latin typeface="Lucida Sans Unicode"/>
                <a:cs typeface="Lucida Sans Unicode"/>
              </a:rPr>
              <a:t>game</a:t>
            </a:r>
            <a:r>
              <a:rPr sz="130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300" spc="80" dirty="0">
                <a:solidFill>
                  <a:srgbClr val="FFFFFF"/>
                </a:solidFill>
                <a:latin typeface="Lucida Sans Unicode"/>
                <a:cs typeface="Lucida Sans Unicode"/>
              </a:rPr>
              <a:t>and</a:t>
            </a:r>
            <a:r>
              <a:rPr sz="130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300" spc="30" dirty="0">
                <a:solidFill>
                  <a:srgbClr val="FFFFFF"/>
                </a:solidFill>
                <a:latin typeface="Lucida Sans Unicode"/>
                <a:cs typeface="Lucida Sans Unicode"/>
              </a:rPr>
              <a:t>display</a:t>
            </a:r>
            <a:r>
              <a:rPr sz="130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300" spc="30" dirty="0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sz="130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300" dirty="0">
                <a:solidFill>
                  <a:srgbClr val="FFFFFF"/>
                </a:solidFill>
                <a:latin typeface="Lucida Sans Unicode"/>
                <a:cs typeface="Lucida Sans Unicode"/>
              </a:rPr>
              <a:t>final</a:t>
            </a:r>
            <a:r>
              <a:rPr sz="130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300" spc="40" dirty="0">
                <a:solidFill>
                  <a:srgbClr val="FFFFFF"/>
                </a:solidFill>
                <a:latin typeface="Lucida Sans Unicode"/>
                <a:cs typeface="Lucida Sans Unicode"/>
              </a:rPr>
              <a:t>score</a:t>
            </a:r>
            <a:r>
              <a:rPr sz="130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Lucida Sans Unicode"/>
                <a:cs typeface="Lucida Sans Unicode"/>
              </a:rPr>
              <a:t>to</a:t>
            </a:r>
            <a:r>
              <a:rPr sz="130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300" spc="30" dirty="0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sz="130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Lucida Sans Unicode"/>
                <a:cs typeface="Lucida Sans Unicode"/>
              </a:rPr>
              <a:t>player.</a:t>
            </a:r>
            <a:endParaRPr sz="13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7825" y="163674"/>
            <a:ext cx="7168515" cy="1092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260" dirty="0"/>
              <a:t>Enhancing</a:t>
            </a:r>
            <a:r>
              <a:rPr spc="120" dirty="0"/>
              <a:t> </a:t>
            </a:r>
            <a:r>
              <a:rPr spc="290" dirty="0"/>
              <a:t>the</a:t>
            </a:r>
            <a:r>
              <a:rPr spc="120" dirty="0"/>
              <a:t> </a:t>
            </a:r>
            <a:r>
              <a:rPr spc="254" dirty="0"/>
              <a:t>Game</a:t>
            </a:r>
            <a:r>
              <a:rPr spc="120" dirty="0"/>
              <a:t> </a:t>
            </a:r>
            <a:r>
              <a:rPr spc="254" dirty="0"/>
              <a:t>with</a:t>
            </a:r>
            <a:r>
              <a:rPr spc="120" dirty="0"/>
              <a:t> </a:t>
            </a:r>
            <a:r>
              <a:rPr spc="300" dirty="0"/>
              <a:t>Score</a:t>
            </a:r>
            <a:r>
              <a:rPr spc="120" dirty="0"/>
              <a:t> </a:t>
            </a:r>
            <a:r>
              <a:rPr spc="229" dirty="0"/>
              <a:t>and</a:t>
            </a:r>
            <a:r>
              <a:rPr spc="120" dirty="0"/>
              <a:t> </a:t>
            </a:r>
            <a:r>
              <a:rPr spc="204" dirty="0"/>
              <a:t>Level </a:t>
            </a:r>
            <a:r>
              <a:rPr spc="-615" dirty="0"/>
              <a:t> </a:t>
            </a:r>
            <a:r>
              <a:rPr spc="295" dirty="0"/>
              <a:t>System</a:t>
            </a:r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sz="1500" spc="25" dirty="0">
                <a:latin typeface="Lucida Sans Unicode"/>
                <a:cs typeface="Lucida Sans Unicode"/>
              </a:rPr>
              <a:t>Adding</a:t>
            </a:r>
            <a:r>
              <a:rPr sz="1500" spc="-80" dirty="0">
                <a:latin typeface="Lucida Sans Unicode"/>
                <a:cs typeface="Lucida Sans Unicode"/>
              </a:rPr>
              <a:t> </a:t>
            </a:r>
            <a:r>
              <a:rPr sz="1500" spc="55" dirty="0">
                <a:latin typeface="Lucida Sans Unicode"/>
                <a:cs typeface="Lucida Sans Unicode"/>
              </a:rPr>
              <a:t>Score</a:t>
            </a:r>
            <a:r>
              <a:rPr sz="1500" spc="-75" dirty="0">
                <a:latin typeface="Lucida Sans Unicode"/>
                <a:cs typeface="Lucida Sans Unicode"/>
              </a:rPr>
              <a:t> </a:t>
            </a:r>
            <a:r>
              <a:rPr sz="1500" spc="90" dirty="0">
                <a:latin typeface="Lucida Sans Unicode"/>
                <a:cs typeface="Lucida Sans Unicode"/>
              </a:rPr>
              <a:t>and</a:t>
            </a:r>
            <a:r>
              <a:rPr sz="1500" spc="-75" dirty="0">
                <a:latin typeface="Lucida Sans Unicode"/>
                <a:cs typeface="Lucida Sans Unicode"/>
              </a:rPr>
              <a:t> </a:t>
            </a:r>
            <a:r>
              <a:rPr sz="1500" spc="5" dirty="0">
                <a:latin typeface="Lucida Sans Unicode"/>
                <a:cs typeface="Lucida Sans Unicode"/>
              </a:rPr>
              <a:t>Level</a:t>
            </a:r>
            <a:r>
              <a:rPr sz="1500" spc="-80" dirty="0">
                <a:latin typeface="Lucida Sans Unicode"/>
                <a:cs typeface="Lucida Sans Unicode"/>
              </a:rPr>
              <a:t> </a:t>
            </a:r>
            <a:r>
              <a:rPr sz="1500" spc="60" dirty="0">
                <a:latin typeface="Lucida Sans Unicode"/>
                <a:cs typeface="Lucida Sans Unicode"/>
              </a:rPr>
              <a:t>System</a:t>
            </a:r>
            <a:r>
              <a:rPr sz="1500" spc="-75" dirty="0">
                <a:latin typeface="Lucida Sans Unicode"/>
                <a:cs typeface="Lucida Sans Unicode"/>
              </a:rPr>
              <a:t> </a:t>
            </a:r>
            <a:r>
              <a:rPr sz="1500" spc="10" dirty="0">
                <a:latin typeface="Lucida Sans Unicode"/>
                <a:cs typeface="Lucida Sans Unicode"/>
              </a:rPr>
              <a:t>to</a:t>
            </a:r>
            <a:r>
              <a:rPr sz="1500" spc="-75" dirty="0">
                <a:latin typeface="Lucida Sans Unicode"/>
                <a:cs typeface="Lucida Sans Unicode"/>
              </a:rPr>
              <a:t> </a:t>
            </a:r>
            <a:r>
              <a:rPr sz="1500" spc="35" dirty="0">
                <a:latin typeface="Lucida Sans Unicode"/>
                <a:cs typeface="Lucida Sans Unicode"/>
              </a:rPr>
              <a:t>the</a:t>
            </a:r>
            <a:r>
              <a:rPr sz="1500" spc="-75" dirty="0">
                <a:latin typeface="Lucida Sans Unicode"/>
                <a:cs typeface="Lucida Sans Unicode"/>
              </a:rPr>
              <a:t> </a:t>
            </a:r>
            <a:r>
              <a:rPr sz="1500" spc="55" dirty="0">
                <a:latin typeface="Lucida Sans Unicode"/>
                <a:cs typeface="Lucida Sans Unicode"/>
              </a:rPr>
              <a:t>Snake</a:t>
            </a:r>
            <a:r>
              <a:rPr sz="1500" spc="-80" dirty="0">
                <a:latin typeface="Lucida Sans Unicode"/>
                <a:cs typeface="Lucida Sans Unicode"/>
              </a:rPr>
              <a:t> </a:t>
            </a:r>
            <a:r>
              <a:rPr sz="1500" spc="125" dirty="0">
                <a:latin typeface="Lucida Sans Unicode"/>
                <a:cs typeface="Lucida Sans Unicode"/>
              </a:rPr>
              <a:t>Game</a:t>
            </a:r>
            <a:endParaRPr sz="1500">
              <a:latin typeface="Lucida Sans Unicode"/>
              <a:cs typeface="Lucida Sans Unicod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87825" y="1980329"/>
            <a:ext cx="519239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35" dirty="0">
                <a:solidFill>
                  <a:srgbClr val="FFFFFF"/>
                </a:solidFill>
                <a:latin typeface="Lucida Sans Unicode"/>
                <a:cs typeface="Lucida Sans Unicode"/>
              </a:rPr>
              <a:t>Implement</a:t>
            </a:r>
            <a:r>
              <a:rPr sz="120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200" spc="145" dirty="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1200" spc="-5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200" spc="20" dirty="0">
                <a:solidFill>
                  <a:srgbClr val="FFFFFF"/>
                </a:solidFill>
                <a:latin typeface="Lucida Sans Unicode"/>
                <a:cs typeface="Lucida Sans Unicode"/>
              </a:rPr>
              <a:t>scoring</a:t>
            </a:r>
            <a:r>
              <a:rPr sz="1200" spc="-5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200" spc="60" dirty="0">
                <a:solidFill>
                  <a:srgbClr val="FFFFFF"/>
                </a:solidFill>
                <a:latin typeface="Lucida Sans Unicode"/>
                <a:cs typeface="Lucida Sans Unicode"/>
              </a:rPr>
              <a:t>mechanism</a:t>
            </a:r>
            <a:r>
              <a:rPr sz="1200" spc="-5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20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to</a:t>
            </a:r>
            <a:r>
              <a:rPr sz="1200" spc="-5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200" spc="30" dirty="0">
                <a:solidFill>
                  <a:srgbClr val="FFFFFF"/>
                </a:solidFill>
                <a:latin typeface="Lucida Sans Unicode"/>
                <a:cs typeface="Lucida Sans Unicode"/>
              </a:rPr>
              <a:t>keep</a:t>
            </a:r>
            <a:r>
              <a:rPr sz="1200" spc="-5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200" spc="20" dirty="0">
                <a:solidFill>
                  <a:srgbClr val="FFFFFF"/>
                </a:solidFill>
                <a:latin typeface="Lucida Sans Unicode"/>
                <a:cs typeface="Lucida Sans Unicode"/>
              </a:rPr>
              <a:t>track</a:t>
            </a:r>
            <a:r>
              <a:rPr sz="1200" spc="-5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of</a:t>
            </a:r>
            <a:r>
              <a:rPr sz="120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200" spc="25" dirty="0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sz="1200" spc="-5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200" spc="20" dirty="0">
                <a:solidFill>
                  <a:srgbClr val="FFFFFF"/>
                </a:solidFill>
                <a:latin typeface="Lucida Sans Unicode"/>
                <a:cs typeface="Lucida Sans Unicode"/>
              </a:rPr>
              <a:t>player's</a:t>
            </a:r>
            <a:r>
              <a:rPr sz="1200" spc="-5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200" spc="10" dirty="0">
                <a:solidFill>
                  <a:srgbClr val="FFFFFF"/>
                </a:solidFill>
                <a:latin typeface="Lucida Sans Unicode"/>
                <a:cs typeface="Lucida Sans Unicode"/>
              </a:rPr>
              <a:t>score.</a:t>
            </a:r>
            <a:endParaRPr sz="120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69425" y="1614083"/>
            <a:ext cx="1370965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155" dirty="0">
                <a:solidFill>
                  <a:srgbClr val="FFFFFF"/>
                </a:solidFill>
                <a:latin typeface="Palatino Linotype"/>
                <a:cs typeface="Palatino Linotype"/>
              </a:rPr>
              <a:t>Score</a:t>
            </a:r>
            <a:r>
              <a:rPr sz="1300" spc="15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1300" spc="145" dirty="0">
                <a:solidFill>
                  <a:srgbClr val="FFFFFF"/>
                </a:solidFill>
                <a:latin typeface="Palatino Linotype"/>
                <a:cs typeface="Palatino Linotype"/>
              </a:rPr>
              <a:t>Tracking</a:t>
            </a:r>
            <a:endParaRPr sz="1300">
              <a:latin typeface="Palatino Linotype"/>
              <a:cs typeface="Palatino Linotype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72399" y="1553399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4" h="360044">
                <a:moveTo>
                  <a:pt x="0" y="179999"/>
                </a:moveTo>
                <a:lnTo>
                  <a:pt x="6429" y="132148"/>
                </a:lnTo>
                <a:lnTo>
                  <a:pt x="24575" y="89150"/>
                </a:lnTo>
                <a:lnTo>
                  <a:pt x="52720" y="52720"/>
                </a:lnTo>
                <a:lnTo>
                  <a:pt x="89150" y="24575"/>
                </a:lnTo>
                <a:lnTo>
                  <a:pt x="132148" y="6429"/>
                </a:lnTo>
                <a:lnTo>
                  <a:pt x="179999" y="0"/>
                </a:lnTo>
                <a:lnTo>
                  <a:pt x="248883" y="13701"/>
                </a:lnTo>
                <a:lnTo>
                  <a:pt x="307279" y="52720"/>
                </a:lnTo>
                <a:lnTo>
                  <a:pt x="346298" y="111116"/>
                </a:lnTo>
                <a:lnTo>
                  <a:pt x="359999" y="179999"/>
                </a:lnTo>
                <a:lnTo>
                  <a:pt x="353570" y="227851"/>
                </a:lnTo>
                <a:lnTo>
                  <a:pt x="335424" y="270849"/>
                </a:lnTo>
                <a:lnTo>
                  <a:pt x="307279" y="307279"/>
                </a:lnTo>
                <a:lnTo>
                  <a:pt x="270849" y="335424"/>
                </a:lnTo>
                <a:lnTo>
                  <a:pt x="227851" y="353570"/>
                </a:lnTo>
                <a:lnTo>
                  <a:pt x="179999" y="359999"/>
                </a:lnTo>
                <a:lnTo>
                  <a:pt x="132148" y="353570"/>
                </a:lnTo>
                <a:lnTo>
                  <a:pt x="89150" y="335424"/>
                </a:lnTo>
                <a:lnTo>
                  <a:pt x="52720" y="307279"/>
                </a:lnTo>
                <a:lnTo>
                  <a:pt x="24575" y="270849"/>
                </a:lnTo>
                <a:lnTo>
                  <a:pt x="6429" y="227851"/>
                </a:lnTo>
                <a:lnTo>
                  <a:pt x="0" y="179999"/>
                </a:lnTo>
                <a:close/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98145" y="1624116"/>
            <a:ext cx="11303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FFFFFF"/>
                </a:solidFill>
                <a:latin typeface="Leelawadee UI"/>
                <a:cs typeface="Leelawadee UI"/>
              </a:rPr>
              <a:t>1</a:t>
            </a:r>
            <a:endParaRPr sz="1200">
              <a:latin typeface="Leelawadee UI"/>
              <a:cs typeface="Leelawadee U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72399" y="2640400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4" h="360044">
                <a:moveTo>
                  <a:pt x="0" y="179999"/>
                </a:moveTo>
                <a:lnTo>
                  <a:pt x="6429" y="132148"/>
                </a:lnTo>
                <a:lnTo>
                  <a:pt x="24575" y="89150"/>
                </a:lnTo>
                <a:lnTo>
                  <a:pt x="52720" y="52720"/>
                </a:lnTo>
                <a:lnTo>
                  <a:pt x="89150" y="24575"/>
                </a:lnTo>
                <a:lnTo>
                  <a:pt x="132148" y="6429"/>
                </a:lnTo>
                <a:lnTo>
                  <a:pt x="179999" y="0"/>
                </a:lnTo>
                <a:lnTo>
                  <a:pt x="248883" y="13701"/>
                </a:lnTo>
                <a:lnTo>
                  <a:pt x="307279" y="52720"/>
                </a:lnTo>
                <a:lnTo>
                  <a:pt x="346298" y="111116"/>
                </a:lnTo>
                <a:lnTo>
                  <a:pt x="359999" y="179999"/>
                </a:lnTo>
                <a:lnTo>
                  <a:pt x="353570" y="227851"/>
                </a:lnTo>
                <a:lnTo>
                  <a:pt x="335424" y="270849"/>
                </a:lnTo>
                <a:lnTo>
                  <a:pt x="307279" y="307279"/>
                </a:lnTo>
                <a:lnTo>
                  <a:pt x="270849" y="335424"/>
                </a:lnTo>
                <a:lnTo>
                  <a:pt x="227851" y="353570"/>
                </a:lnTo>
                <a:lnTo>
                  <a:pt x="179999" y="359999"/>
                </a:lnTo>
                <a:lnTo>
                  <a:pt x="132148" y="353570"/>
                </a:lnTo>
                <a:lnTo>
                  <a:pt x="89150" y="335424"/>
                </a:lnTo>
                <a:lnTo>
                  <a:pt x="52720" y="307279"/>
                </a:lnTo>
                <a:lnTo>
                  <a:pt x="24575" y="270849"/>
                </a:lnTo>
                <a:lnTo>
                  <a:pt x="6429" y="227851"/>
                </a:lnTo>
                <a:lnTo>
                  <a:pt x="0" y="179999"/>
                </a:lnTo>
                <a:close/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87825" y="2701283"/>
            <a:ext cx="550862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2555">
              <a:lnSpc>
                <a:spcPct val="100000"/>
              </a:lnSpc>
              <a:spcBef>
                <a:spcPts val="100"/>
              </a:spcBef>
              <a:tabLst>
                <a:tab pos="393700" algn="l"/>
              </a:tabLst>
            </a:pPr>
            <a:r>
              <a:rPr sz="1200" b="1" spc="-5" dirty="0">
                <a:solidFill>
                  <a:srgbClr val="FFFFFF"/>
                </a:solidFill>
                <a:latin typeface="Leelawadee UI"/>
                <a:cs typeface="Leelawadee UI"/>
              </a:rPr>
              <a:t>2	</a:t>
            </a:r>
            <a:r>
              <a:rPr sz="1300" spc="105" dirty="0">
                <a:solidFill>
                  <a:srgbClr val="FFFFFF"/>
                </a:solidFill>
                <a:latin typeface="Palatino Linotype"/>
                <a:cs typeface="Palatino Linotype"/>
              </a:rPr>
              <a:t>Level</a:t>
            </a:r>
            <a:r>
              <a:rPr sz="1300" spc="20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1300" spc="135" dirty="0">
                <a:solidFill>
                  <a:srgbClr val="FFFFFF"/>
                </a:solidFill>
                <a:latin typeface="Palatino Linotype"/>
                <a:cs typeface="Palatino Linotype"/>
              </a:rPr>
              <a:t>Progression</a:t>
            </a:r>
            <a:endParaRPr sz="130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200" spc="40" dirty="0">
                <a:solidFill>
                  <a:srgbClr val="FFFFFF"/>
                </a:solidFill>
                <a:latin typeface="Lucida Sans Unicode"/>
                <a:cs typeface="Lucida Sans Unicode"/>
              </a:rPr>
              <a:t>Increase</a:t>
            </a:r>
            <a:r>
              <a:rPr sz="1200" spc="-5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200" spc="25" dirty="0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sz="1200" spc="-5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200" spc="55" dirty="0">
                <a:solidFill>
                  <a:srgbClr val="FFFFFF"/>
                </a:solidFill>
                <a:latin typeface="Lucida Sans Unicode"/>
                <a:cs typeface="Lucida Sans Unicode"/>
              </a:rPr>
              <a:t>game's</a:t>
            </a:r>
            <a:r>
              <a:rPr sz="1200" spc="-5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difficulty</a:t>
            </a:r>
            <a:r>
              <a:rPr sz="1200" spc="-5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200" spc="15" dirty="0">
                <a:solidFill>
                  <a:srgbClr val="FFFFFF"/>
                </a:solidFill>
                <a:latin typeface="Lucida Sans Unicode"/>
                <a:cs typeface="Lucida Sans Unicode"/>
              </a:rPr>
              <a:t>level</a:t>
            </a:r>
            <a:r>
              <a:rPr sz="1200" spc="-5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200" spc="80" dirty="0">
                <a:solidFill>
                  <a:srgbClr val="FFFFFF"/>
                </a:solidFill>
                <a:latin typeface="Lucida Sans Unicode"/>
                <a:cs typeface="Lucida Sans Unicode"/>
              </a:rPr>
              <a:t>as</a:t>
            </a:r>
            <a:r>
              <a:rPr sz="1200" spc="-5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200" spc="25" dirty="0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sz="1200" spc="-5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200" spc="35" dirty="0">
                <a:solidFill>
                  <a:srgbClr val="FFFFFF"/>
                </a:solidFill>
                <a:latin typeface="Lucida Sans Unicode"/>
                <a:cs typeface="Lucida Sans Unicode"/>
              </a:rPr>
              <a:t>player</a:t>
            </a:r>
            <a:r>
              <a:rPr sz="1200" spc="-5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200" spc="55" dirty="0">
                <a:solidFill>
                  <a:srgbClr val="FFFFFF"/>
                </a:solidFill>
                <a:latin typeface="Lucida Sans Unicode"/>
                <a:cs typeface="Lucida Sans Unicode"/>
              </a:rPr>
              <a:t>achieves</a:t>
            </a:r>
            <a:r>
              <a:rPr sz="1200" spc="-5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200" spc="15" dirty="0">
                <a:solidFill>
                  <a:srgbClr val="FFFFFF"/>
                </a:solidFill>
                <a:latin typeface="Lucida Sans Unicode"/>
                <a:cs typeface="Lucida Sans Unicode"/>
              </a:rPr>
              <a:t>higher</a:t>
            </a:r>
            <a:r>
              <a:rPr sz="1200" spc="-5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200" spc="10" dirty="0">
                <a:solidFill>
                  <a:srgbClr val="FFFFFF"/>
                </a:solidFill>
                <a:latin typeface="Lucida Sans Unicode"/>
                <a:cs typeface="Lucida Sans Unicode"/>
              </a:rPr>
              <a:t>scores.</a:t>
            </a:r>
            <a:endParaRPr sz="1200">
              <a:latin typeface="Lucida Sans Unicode"/>
              <a:cs typeface="Lucida Sans Unicode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72399" y="3727599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4" h="360045">
                <a:moveTo>
                  <a:pt x="0" y="179999"/>
                </a:moveTo>
                <a:lnTo>
                  <a:pt x="6429" y="132148"/>
                </a:lnTo>
                <a:lnTo>
                  <a:pt x="24575" y="89150"/>
                </a:lnTo>
                <a:lnTo>
                  <a:pt x="52720" y="52720"/>
                </a:lnTo>
                <a:lnTo>
                  <a:pt x="89150" y="24575"/>
                </a:lnTo>
                <a:lnTo>
                  <a:pt x="132148" y="6429"/>
                </a:lnTo>
                <a:lnTo>
                  <a:pt x="179999" y="0"/>
                </a:lnTo>
                <a:lnTo>
                  <a:pt x="248883" y="13701"/>
                </a:lnTo>
                <a:lnTo>
                  <a:pt x="307279" y="52720"/>
                </a:lnTo>
                <a:lnTo>
                  <a:pt x="346298" y="111117"/>
                </a:lnTo>
                <a:lnTo>
                  <a:pt x="359999" y="179999"/>
                </a:lnTo>
                <a:lnTo>
                  <a:pt x="353570" y="227851"/>
                </a:lnTo>
                <a:lnTo>
                  <a:pt x="335424" y="270849"/>
                </a:lnTo>
                <a:lnTo>
                  <a:pt x="307279" y="307279"/>
                </a:lnTo>
                <a:lnTo>
                  <a:pt x="270849" y="335424"/>
                </a:lnTo>
                <a:lnTo>
                  <a:pt x="227851" y="353570"/>
                </a:lnTo>
                <a:lnTo>
                  <a:pt x="179999" y="359999"/>
                </a:lnTo>
                <a:lnTo>
                  <a:pt x="132148" y="353570"/>
                </a:lnTo>
                <a:lnTo>
                  <a:pt x="89150" y="335424"/>
                </a:lnTo>
                <a:lnTo>
                  <a:pt x="52720" y="307279"/>
                </a:lnTo>
                <a:lnTo>
                  <a:pt x="24575" y="270849"/>
                </a:lnTo>
                <a:lnTo>
                  <a:pt x="6429" y="227851"/>
                </a:lnTo>
                <a:lnTo>
                  <a:pt x="0" y="179999"/>
                </a:lnTo>
                <a:close/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87825" y="3788483"/>
            <a:ext cx="548513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2555">
              <a:lnSpc>
                <a:spcPct val="100000"/>
              </a:lnSpc>
              <a:spcBef>
                <a:spcPts val="100"/>
              </a:spcBef>
              <a:tabLst>
                <a:tab pos="393700" algn="l"/>
              </a:tabLst>
            </a:pPr>
            <a:r>
              <a:rPr sz="1200" b="1" spc="-5" dirty="0">
                <a:solidFill>
                  <a:srgbClr val="FFFFFF"/>
                </a:solidFill>
                <a:latin typeface="Leelawadee UI"/>
                <a:cs typeface="Leelawadee UI"/>
              </a:rPr>
              <a:t>3	</a:t>
            </a:r>
            <a:r>
              <a:rPr sz="1300" spc="95" dirty="0">
                <a:solidFill>
                  <a:srgbClr val="FFFFFF"/>
                </a:solidFill>
                <a:latin typeface="Palatino Linotype"/>
                <a:cs typeface="Palatino Linotype"/>
              </a:rPr>
              <a:t>Displaying</a:t>
            </a:r>
            <a:r>
              <a:rPr sz="1300" spc="55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1300" spc="155" dirty="0">
                <a:solidFill>
                  <a:srgbClr val="FFFFFF"/>
                </a:solidFill>
                <a:latin typeface="Palatino Linotype"/>
                <a:cs typeface="Palatino Linotype"/>
              </a:rPr>
              <a:t>Score</a:t>
            </a:r>
            <a:r>
              <a:rPr sz="1300" spc="55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1300" spc="114" dirty="0">
                <a:solidFill>
                  <a:srgbClr val="FFFFFF"/>
                </a:solidFill>
                <a:latin typeface="Palatino Linotype"/>
                <a:cs typeface="Palatino Linotype"/>
              </a:rPr>
              <a:t>and</a:t>
            </a:r>
            <a:r>
              <a:rPr sz="1300" spc="60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1300" spc="105" dirty="0">
                <a:solidFill>
                  <a:srgbClr val="FFFFFF"/>
                </a:solidFill>
                <a:latin typeface="Palatino Linotype"/>
                <a:cs typeface="Palatino Linotype"/>
              </a:rPr>
              <a:t>Level</a:t>
            </a:r>
            <a:endParaRPr sz="130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200" spc="40" dirty="0">
                <a:solidFill>
                  <a:srgbClr val="FFFFFF"/>
                </a:solidFill>
                <a:latin typeface="Lucida Sans Unicode"/>
                <a:cs typeface="Lucida Sans Unicode"/>
              </a:rPr>
              <a:t>Show</a:t>
            </a:r>
            <a:r>
              <a:rPr sz="1200" spc="-5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200" spc="25" dirty="0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sz="1200" spc="-5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200" spc="15" dirty="0">
                <a:solidFill>
                  <a:srgbClr val="FFFFFF"/>
                </a:solidFill>
                <a:latin typeface="Lucida Sans Unicode"/>
                <a:cs typeface="Lucida Sans Unicode"/>
              </a:rPr>
              <a:t>current</a:t>
            </a:r>
            <a:r>
              <a:rPr sz="1200" spc="-5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200" spc="35" dirty="0">
                <a:solidFill>
                  <a:srgbClr val="FFFFFF"/>
                </a:solidFill>
                <a:latin typeface="Lucida Sans Unicode"/>
                <a:cs typeface="Lucida Sans Unicode"/>
              </a:rPr>
              <a:t>score</a:t>
            </a:r>
            <a:r>
              <a:rPr sz="1200" spc="-5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200" spc="75" dirty="0">
                <a:solidFill>
                  <a:srgbClr val="FFFFFF"/>
                </a:solidFill>
                <a:latin typeface="Lucida Sans Unicode"/>
                <a:cs typeface="Lucida Sans Unicode"/>
              </a:rPr>
              <a:t>and</a:t>
            </a:r>
            <a:r>
              <a:rPr sz="1200" spc="-5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200" spc="15" dirty="0">
                <a:solidFill>
                  <a:srgbClr val="FFFFFF"/>
                </a:solidFill>
                <a:latin typeface="Lucida Sans Unicode"/>
                <a:cs typeface="Lucida Sans Unicode"/>
              </a:rPr>
              <a:t>level</a:t>
            </a:r>
            <a:r>
              <a:rPr sz="1200" spc="-5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200" spc="25" dirty="0">
                <a:solidFill>
                  <a:srgbClr val="FFFFFF"/>
                </a:solidFill>
                <a:latin typeface="Lucida Sans Unicode"/>
                <a:cs typeface="Lucida Sans Unicode"/>
              </a:rPr>
              <a:t>on</a:t>
            </a:r>
            <a:r>
              <a:rPr sz="1200" spc="-5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200" spc="25" dirty="0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sz="1200" spc="-5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200" spc="100" dirty="0">
                <a:solidFill>
                  <a:srgbClr val="FFFFFF"/>
                </a:solidFill>
                <a:latin typeface="Lucida Sans Unicode"/>
                <a:cs typeface="Lucida Sans Unicode"/>
              </a:rPr>
              <a:t>game</a:t>
            </a:r>
            <a:r>
              <a:rPr sz="1200" spc="-5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200" spc="40" dirty="0">
                <a:solidFill>
                  <a:srgbClr val="FFFFFF"/>
                </a:solidFill>
                <a:latin typeface="Lucida Sans Unicode"/>
                <a:cs typeface="Lucida Sans Unicode"/>
              </a:rPr>
              <a:t>screen</a:t>
            </a:r>
            <a:r>
              <a:rPr sz="1200" spc="-5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200" spc="10" dirty="0">
                <a:solidFill>
                  <a:srgbClr val="FFFFFF"/>
                </a:solidFill>
                <a:latin typeface="Lucida Sans Unicode"/>
                <a:cs typeface="Lucida Sans Unicode"/>
              </a:rPr>
              <a:t>during</a:t>
            </a:r>
            <a:r>
              <a:rPr sz="1200" spc="-5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200" spc="50" dirty="0">
                <a:solidFill>
                  <a:srgbClr val="FFFFFF"/>
                </a:solidFill>
                <a:latin typeface="Lucida Sans Unicode"/>
                <a:cs typeface="Lucida Sans Unicode"/>
              </a:rPr>
              <a:t>gameplay.</a:t>
            </a:r>
            <a:endParaRPr sz="12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7825" y="544674"/>
            <a:ext cx="773874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80" dirty="0">
                <a:solidFill>
                  <a:srgbClr val="000000"/>
                </a:solidFill>
              </a:rPr>
              <a:t>Additional</a:t>
            </a:r>
            <a:r>
              <a:rPr spc="130" dirty="0">
                <a:solidFill>
                  <a:srgbClr val="000000"/>
                </a:solidFill>
              </a:rPr>
              <a:t> </a:t>
            </a:r>
            <a:r>
              <a:rPr spc="220" dirty="0">
                <a:solidFill>
                  <a:srgbClr val="000000"/>
                </a:solidFill>
              </a:rPr>
              <a:t>Features:</a:t>
            </a:r>
            <a:r>
              <a:rPr spc="130" dirty="0">
                <a:solidFill>
                  <a:srgbClr val="000000"/>
                </a:solidFill>
              </a:rPr>
              <a:t> </a:t>
            </a:r>
            <a:r>
              <a:rPr spc="235" dirty="0">
                <a:solidFill>
                  <a:srgbClr val="000000"/>
                </a:solidFill>
              </a:rPr>
              <a:t>Power-ups</a:t>
            </a:r>
            <a:r>
              <a:rPr spc="135" dirty="0">
                <a:solidFill>
                  <a:srgbClr val="000000"/>
                </a:solidFill>
              </a:rPr>
              <a:t> </a:t>
            </a:r>
            <a:r>
              <a:rPr spc="229" dirty="0">
                <a:solidFill>
                  <a:srgbClr val="000000"/>
                </a:solidFill>
              </a:rPr>
              <a:t>and</a:t>
            </a:r>
            <a:r>
              <a:rPr spc="130" dirty="0">
                <a:solidFill>
                  <a:srgbClr val="000000"/>
                </a:solidFill>
              </a:rPr>
              <a:t> </a:t>
            </a:r>
            <a:r>
              <a:rPr spc="229" dirty="0">
                <a:solidFill>
                  <a:srgbClr val="000000"/>
                </a:solidFill>
              </a:rPr>
              <a:t>Obstacles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7825" y="2348033"/>
            <a:ext cx="4058920" cy="1023619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1000"/>
              </a:lnSpc>
              <a:spcBef>
                <a:spcPts val="85"/>
              </a:spcBef>
            </a:pPr>
            <a:r>
              <a:rPr sz="1300" spc="-45" dirty="0">
                <a:latin typeface="Lucida Sans Unicode"/>
                <a:cs typeface="Lucida Sans Unicode"/>
              </a:rPr>
              <a:t>To</a:t>
            </a:r>
            <a:r>
              <a:rPr sz="1300" spc="-65" dirty="0">
                <a:latin typeface="Lucida Sans Unicode"/>
                <a:cs typeface="Lucida Sans Unicode"/>
              </a:rPr>
              <a:t> </a:t>
            </a:r>
            <a:r>
              <a:rPr sz="1300" spc="65" dirty="0">
                <a:latin typeface="Lucida Sans Unicode"/>
                <a:cs typeface="Lucida Sans Unicode"/>
              </a:rPr>
              <a:t>make</a:t>
            </a:r>
            <a:r>
              <a:rPr sz="1300" spc="-65" dirty="0">
                <a:latin typeface="Lucida Sans Unicode"/>
                <a:cs typeface="Lucida Sans Unicode"/>
              </a:rPr>
              <a:t> </a:t>
            </a:r>
            <a:r>
              <a:rPr sz="1300" spc="30" dirty="0">
                <a:latin typeface="Lucida Sans Unicode"/>
                <a:cs typeface="Lucida Sans Unicode"/>
              </a:rPr>
              <a:t>the</a:t>
            </a:r>
            <a:r>
              <a:rPr sz="1300" spc="-65" dirty="0">
                <a:latin typeface="Lucida Sans Unicode"/>
                <a:cs typeface="Lucida Sans Unicode"/>
              </a:rPr>
              <a:t> </a:t>
            </a:r>
            <a:r>
              <a:rPr sz="1300" spc="45" dirty="0">
                <a:latin typeface="Lucida Sans Unicode"/>
                <a:cs typeface="Lucida Sans Unicode"/>
              </a:rPr>
              <a:t>Snake</a:t>
            </a:r>
            <a:r>
              <a:rPr sz="1300" spc="-65" dirty="0">
                <a:latin typeface="Lucida Sans Unicode"/>
                <a:cs typeface="Lucida Sans Unicode"/>
              </a:rPr>
              <a:t> </a:t>
            </a:r>
            <a:r>
              <a:rPr sz="1300" spc="110" dirty="0">
                <a:latin typeface="Lucida Sans Unicode"/>
                <a:cs typeface="Lucida Sans Unicode"/>
              </a:rPr>
              <a:t>Game</a:t>
            </a:r>
            <a:r>
              <a:rPr sz="1300" spc="-65" dirty="0">
                <a:latin typeface="Lucida Sans Unicode"/>
                <a:cs typeface="Lucida Sans Unicode"/>
              </a:rPr>
              <a:t> </a:t>
            </a:r>
            <a:r>
              <a:rPr sz="1300" spc="45" dirty="0">
                <a:latin typeface="Lucida Sans Unicode"/>
                <a:cs typeface="Lucida Sans Unicode"/>
              </a:rPr>
              <a:t>more</a:t>
            </a:r>
            <a:r>
              <a:rPr sz="1300" spc="-65" dirty="0">
                <a:latin typeface="Lucida Sans Unicode"/>
                <a:cs typeface="Lucida Sans Unicode"/>
              </a:rPr>
              <a:t> </a:t>
            </a:r>
            <a:r>
              <a:rPr sz="1300" spc="-20" dirty="0">
                <a:latin typeface="Lucida Sans Unicode"/>
                <a:cs typeface="Lucida Sans Unicode"/>
              </a:rPr>
              <a:t>exciting,</a:t>
            </a:r>
            <a:r>
              <a:rPr sz="1300" spc="-65" dirty="0">
                <a:latin typeface="Lucida Sans Unicode"/>
                <a:cs typeface="Lucida Sans Unicode"/>
              </a:rPr>
              <a:t> </a:t>
            </a:r>
            <a:r>
              <a:rPr sz="1300" spc="35" dirty="0">
                <a:latin typeface="Lucida Sans Unicode"/>
                <a:cs typeface="Lucida Sans Unicode"/>
              </a:rPr>
              <a:t>you</a:t>
            </a:r>
            <a:r>
              <a:rPr sz="1300" spc="-65" dirty="0">
                <a:latin typeface="Lucida Sans Unicode"/>
                <a:cs typeface="Lucida Sans Unicode"/>
              </a:rPr>
              <a:t> </a:t>
            </a:r>
            <a:r>
              <a:rPr sz="1300" spc="85" dirty="0">
                <a:latin typeface="Lucida Sans Unicode"/>
                <a:cs typeface="Lucida Sans Unicode"/>
              </a:rPr>
              <a:t>can  </a:t>
            </a:r>
            <a:r>
              <a:rPr sz="1300" spc="90" dirty="0">
                <a:latin typeface="Lucida Sans Unicode"/>
                <a:cs typeface="Lucida Sans Unicode"/>
              </a:rPr>
              <a:t>add </a:t>
            </a:r>
            <a:r>
              <a:rPr sz="1300" spc="25" dirty="0">
                <a:latin typeface="Lucida Sans Unicode"/>
                <a:cs typeface="Lucida Sans Unicode"/>
              </a:rPr>
              <a:t>power-ups </a:t>
            </a:r>
            <a:r>
              <a:rPr sz="1300" spc="40" dirty="0">
                <a:latin typeface="Lucida Sans Unicode"/>
                <a:cs typeface="Lucida Sans Unicode"/>
              </a:rPr>
              <a:t>that </a:t>
            </a:r>
            <a:r>
              <a:rPr sz="1300" spc="35" dirty="0">
                <a:latin typeface="Lucida Sans Unicode"/>
                <a:cs typeface="Lucida Sans Unicode"/>
              </a:rPr>
              <a:t>give </a:t>
            </a:r>
            <a:r>
              <a:rPr sz="1300" spc="45" dirty="0">
                <a:latin typeface="Lucida Sans Unicode"/>
                <a:cs typeface="Lucida Sans Unicode"/>
              </a:rPr>
              <a:t>temporary </a:t>
            </a:r>
            <a:r>
              <a:rPr sz="1300" spc="5" dirty="0">
                <a:latin typeface="Lucida Sans Unicode"/>
                <a:cs typeface="Lucida Sans Unicode"/>
              </a:rPr>
              <a:t>abilities </a:t>
            </a:r>
            <a:r>
              <a:rPr sz="1300" spc="10" dirty="0">
                <a:latin typeface="Lucida Sans Unicode"/>
                <a:cs typeface="Lucida Sans Unicode"/>
              </a:rPr>
              <a:t>to </a:t>
            </a:r>
            <a:r>
              <a:rPr sz="1300" spc="15" dirty="0">
                <a:latin typeface="Lucida Sans Unicode"/>
                <a:cs typeface="Lucida Sans Unicode"/>
              </a:rPr>
              <a:t> </a:t>
            </a:r>
            <a:r>
              <a:rPr sz="1300" spc="30" dirty="0">
                <a:latin typeface="Lucida Sans Unicode"/>
                <a:cs typeface="Lucida Sans Unicode"/>
              </a:rPr>
              <a:t>the</a:t>
            </a:r>
            <a:r>
              <a:rPr sz="1300" spc="-70" dirty="0">
                <a:latin typeface="Lucida Sans Unicode"/>
                <a:cs typeface="Lucida Sans Unicode"/>
              </a:rPr>
              <a:t> </a:t>
            </a:r>
            <a:r>
              <a:rPr sz="1300" spc="35" dirty="0">
                <a:latin typeface="Lucida Sans Unicode"/>
                <a:cs typeface="Lucida Sans Unicode"/>
              </a:rPr>
              <a:t>snake</a:t>
            </a:r>
            <a:r>
              <a:rPr sz="1300" spc="-65" dirty="0">
                <a:latin typeface="Lucida Sans Unicode"/>
                <a:cs typeface="Lucida Sans Unicode"/>
              </a:rPr>
              <a:t> </a:t>
            </a:r>
            <a:r>
              <a:rPr sz="1300" spc="80" dirty="0">
                <a:latin typeface="Lucida Sans Unicode"/>
                <a:cs typeface="Lucida Sans Unicode"/>
              </a:rPr>
              <a:t>and</a:t>
            </a:r>
            <a:r>
              <a:rPr sz="1300" spc="-70" dirty="0">
                <a:latin typeface="Lucida Sans Unicode"/>
                <a:cs typeface="Lucida Sans Unicode"/>
              </a:rPr>
              <a:t> </a:t>
            </a:r>
            <a:r>
              <a:rPr sz="1300" spc="45" dirty="0">
                <a:latin typeface="Lucida Sans Unicode"/>
                <a:cs typeface="Lucida Sans Unicode"/>
              </a:rPr>
              <a:t>obstacles</a:t>
            </a:r>
            <a:r>
              <a:rPr sz="1300" spc="-65" dirty="0">
                <a:latin typeface="Lucida Sans Unicode"/>
                <a:cs typeface="Lucida Sans Unicode"/>
              </a:rPr>
              <a:t> </a:t>
            </a:r>
            <a:r>
              <a:rPr sz="1300" spc="40" dirty="0">
                <a:latin typeface="Lucida Sans Unicode"/>
                <a:cs typeface="Lucida Sans Unicode"/>
              </a:rPr>
              <a:t>that</a:t>
            </a:r>
            <a:r>
              <a:rPr sz="1300" spc="-65" dirty="0">
                <a:latin typeface="Lucida Sans Unicode"/>
                <a:cs typeface="Lucida Sans Unicode"/>
              </a:rPr>
              <a:t> </a:t>
            </a:r>
            <a:r>
              <a:rPr sz="1300" spc="30" dirty="0">
                <a:latin typeface="Lucida Sans Unicode"/>
                <a:cs typeface="Lucida Sans Unicode"/>
              </a:rPr>
              <a:t>the</a:t>
            </a:r>
            <a:r>
              <a:rPr sz="1300" spc="-70" dirty="0">
                <a:latin typeface="Lucida Sans Unicode"/>
                <a:cs typeface="Lucida Sans Unicode"/>
              </a:rPr>
              <a:t> </a:t>
            </a:r>
            <a:r>
              <a:rPr sz="1300" spc="35" dirty="0">
                <a:latin typeface="Lucida Sans Unicode"/>
                <a:cs typeface="Lucida Sans Unicode"/>
              </a:rPr>
              <a:t>snake</a:t>
            </a:r>
            <a:r>
              <a:rPr sz="1300" spc="-65" dirty="0">
                <a:latin typeface="Lucida Sans Unicode"/>
                <a:cs typeface="Lucida Sans Unicode"/>
              </a:rPr>
              <a:t> </a:t>
            </a:r>
            <a:r>
              <a:rPr sz="1300" spc="50" dirty="0">
                <a:latin typeface="Lucida Sans Unicode"/>
                <a:cs typeface="Lucida Sans Unicode"/>
              </a:rPr>
              <a:t>needs</a:t>
            </a:r>
            <a:r>
              <a:rPr sz="1300" spc="-65" dirty="0">
                <a:latin typeface="Lucida Sans Unicode"/>
                <a:cs typeface="Lucida Sans Unicode"/>
              </a:rPr>
              <a:t> </a:t>
            </a:r>
            <a:r>
              <a:rPr sz="1300" spc="10" dirty="0">
                <a:latin typeface="Lucida Sans Unicode"/>
                <a:cs typeface="Lucida Sans Unicode"/>
              </a:rPr>
              <a:t>to </a:t>
            </a:r>
            <a:r>
              <a:rPr sz="1300" spc="-400" dirty="0">
                <a:latin typeface="Lucida Sans Unicode"/>
                <a:cs typeface="Lucida Sans Unicode"/>
              </a:rPr>
              <a:t> </a:t>
            </a:r>
            <a:r>
              <a:rPr sz="1300" spc="15" dirty="0">
                <a:latin typeface="Lucida Sans Unicode"/>
                <a:cs typeface="Lucida Sans Unicode"/>
              </a:rPr>
              <a:t>avoid.</a:t>
            </a:r>
            <a:r>
              <a:rPr sz="1300" spc="-65" dirty="0">
                <a:latin typeface="Lucida Sans Unicode"/>
                <a:cs typeface="Lucida Sans Unicode"/>
              </a:rPr>
              <a:t> </a:t>
            </a:r>
            <a:r>
              <a:rPr sz="1300" spc="15" dirty="0">
                <a:latin typeface="Lucida Sans Unicode"/>
                <a:cs typeface="Lucida Sans Unicode"/>
              </a:rPr>
              <a:t>These</a:t>
            </a:r>
            <a:r>
              <a:rPr sz="1300" spc="-60" dirty="0">
                <a:latin typeface="Lucida Sans Unicode"/>
                <a:cs typeface="Lucida Sans Unicode"/>
              </a:rPr>
              <a:t> </a:t>
            </a:r>
            <a:r>
              <a:rPr sz="1300" spc="30" dirty="0">
                <a:latin typeface="Lucida Sans Unicode"/>
                <a:cs typeface="Lucida Sans Unicode"/>
              </a:rPr>
              <a:t>additional</a:t>
            </a:r>
            <a:r>
              <a:rPr sz="1300" spc="-60" dirty="0">
                <a:latin typeface="Lucida Sans Unicode"/>
                <a:cs typeface="Lucida Sans Unicode"/>
              </a:rPr>
              <a:t> </a:t>
            </a:r>
            <a:r>
              <a:rPr sz="1300" spc="30" dirty="0">
                <a:latin typeface="Lucida Sans Unicode"/>
                <a:cs typeface="Lucida Sans Unicode"/>
              </a:rPr>
              <a:t>features</a:t>
            </a:r>
            <a:r>
              <a:rPr sz="1300" spc="-60" dirty="0">
                <a:latin typeface="Lucida Sans Unicode"/>
                <a:cs typeface="Lucida Sans Unicode"/>
              </a:rPr>
              <a:t> </a:t>
            </a:r>
            <a:r>
              <a:rPr sz="1300" spc="-30" dirty="0">
                <a:latin typeface="Lucida Sans Unicode"/>
                <a:cs typeface="Lucida Sans Unicode"/>
              </a:rPr>
              <a:t>will</a:t>
            </a:r>
            <a:r>
              <a:rPr sz="1300" spc="-60" dirty="0">
                <a:latin typeface="Lucida Sans Unicode"/>
                <a:cs typeface="Lucida Sans Unicode"/>
              </a:rPr>
              <a:t> </a:t>
            </a:r>
            <a:r>
              <a:rPr sz="1300" spc="70" dirty="0">
                <a:latin typeface="Lucida Sans Unicode"/>
                <a:cs typeface="Lucida Sans Unicode"/>
              </a:rPr>
              <a:t>enhance</a:t>
            </a:r>
            <a:r>
              <a:rPr sz="1300" spc="-60" dirty="0">
                <a:latin typeface="Lucida Sans Unicode"/>
                <a:cs typeface="Lucida Sans Unicode"/>
              </a:rPr>
              <a:t> </a:t>
            </a:r>
            <a:r>
              <a:rPr sz="1300" spc="30" dirty="0">
                <a:latin typeface="Lucida Sans Unicode"/>
                <a:cs typeface="Lucida Sans Unicode"/>
              </a:rPr>
              <a:t>the </a:t>
            </a:r>
            <a:r>
              <a:rPr sz="1300" spc="-395" dirty="0">
                <a:latin typeface="Lucida Sans Unicode"/>
                <a:cs typeface="Lucida Sans Unicode"/>
              </a:rPr>
              <a:t> </a:t>
            </a:r>
            <a:r>
              <a:rPr sz="1300" spc="80" dirty="0">
                <a:latin typeface="Lucida Sans Unicode"/>
                <a:cs typeface="Lucida Sans Unicode"/>
              </a:rPr>
              <a:t>gameplay</a:t>
            </a:r>
            <a:r>
              <a:rPr sz="1300" spc="-70" dirty="0">
                <a:latin typeface="Lucida Sans Unicode"/>
                <a:cs typeface="Lucida Sans Unicode"/>
              </a:rPr>
              <a:t> </a:t>
            </a:r>
            <a:r>
              <a:rPr sz="1300" spc="25" dirty="0">
                <a:latin typeface="Lucida Sans Unicode"/>
                <a:cs typeface="Lucida Sans Unicode"/>
              </a:rPr>
              <a:t>experience</a:t>
            </a:r>
            <a:r>
              <a:rPr sz="1300" spc="-65" dirty="0">
                <a:latin typeface="Lucida Sans Unicode"/>
                <a:cs typeface="Lucida Sans Unicode"/>
              </a:rPr>
              <a:t> </a:t>
            </a:r>
            <a:r>
              <a:rPr sz="1300" spc="-25" dirty="0">
                <a:latin typeface="Lucida Sans Unicode"/>
                <a:cs typeface="Lucida Sans Unicode"/>
              </a:rPr>
              <a:t>for</a:t>
            </a:r>
            <a:r>
              <a:rPr sz="1300" spc="-70" dirty="0">
                <a:latin typeface="Lucida Sans Unicode"/>
                <a:cs typeface="Lucida Sans Unicode"/>
              </a:rPr>
              <a:t> </a:t>
            </a:r>
            <a:r>
              <a:rPr sz="1300" spc="30" dirty="0">
                <a:latin typeface="Lucida Sans Unicode"/>
                <a:cs typeface="Lucida Sans Unicode"/>
              </a:rPr>
              <a:t>the</a:t>
            </a:r>
            <a:r>
              <a:rPr sz="1300" spc="-65" dirty="0">
                <a:latin typeface="Lucida Sans Unicode"/>
                <a:cs typeface="Lucida Sans Unicode"/>
              </a:rPr>
              <a:t> </a:t>
            </a:r>
            <a:r>
              <a:rPr sz="1300" spc="15" dirty="0">
                <a:latin typeface="Lucida Sans Unicode"/>
                <a:cs typeface="Lucida Sans Unicode"/>
              </a:rPr>
              <a:t>player.</a:t>
            </a:r>
            <a:endParaRPr sz="13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(16:9)</PresentationFormat>
  <Slides>13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Snake Game in  Graphics.h: A Fun  and Interactive  Game Tutorial</vt:lpstr>
      <vt:lpstr>Contents</vt:lpstr>
      <vt:lpstr>Introduction to Snake Game</vt:lpstr>
      <vt:lpstr>Setting Up the Development Environment Requirements for Snake Game Development</vt:lpstr>
      <vt:lpstr>Understanding the Graphics.h Library Overview of Graphics.h Library Functions</vt:lpstr>
      <vt:lpstr>Implementing Snake Movement and Food  Generation Steps to Implement Snake Movement and Food Generation</vt:lpstr>
      <vt:lpstr>Creating the Game Over Condition</vt:lpstr>
      <vt:lpstr>Enhancing the Game with Score and Level  System Adding Score and Level System to the Snake Game</vt:lpstr>
      <vt:lpstr>Additional Features: Power-ups and Obstacles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Snake Game in Graphics.h: A Fun and Interactive Game Tutorial</dc:title>
  <cp:lastModifiedBy>Shivani Dhiman</cp:lastModifiedBy>
  <cp:revision>2</cp:revision>
  <dcterms:created xsi:type="dcterms:W3CDTF">2023-10-13T17:57:40Z</dcterms:created>
  <dcterms:modified xsi:type="dcterms:W3CDTF">2023-10-14T08:31:10Z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