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0" r:id="rId5"/>
    <p:sldId id="265" r:id="rId6"/>
    <p:sldId id="272" r:id="rId7"/>
    <p:sldId id="273" r:id="rId8"/>
    <p:sldId id="271" r:id="rId9"/>
    <p:sldId id="260" r:id="rId10"/>
    <p:sldId id="262" r:id="rId11"/>
    <p:sldId id="263" r:id="rId12"/>
    <p:sldId id="264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953F5-F6A6-4A9E-80F2-AE72588B460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091F1-946A-443E-B12C-699C4EC6FFD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Web components</a:t>
          </a:r>
          <a:endParaRPr lang="en-US"/>
        </a:p>
      </dgm:t>
    </dgm:pt>
    <dgm:pt modelId="{DC6555C6-B277-47EF-ABC4-1B77807295E5}" type="parTrans" cxnId="{05C2CD4C-FB91-43F0-96AB-1D1CDF4F6E73}">
      <dgm:prSet/>
      <dgm:spPr/>
      <dgm:t>
        <a:bodyPr/>
        <a:lstStyle/>
        <a:p>
          <a:endParaRPr lang="en-US"/>
        </a:p>
      </dgm:t>
    </dgm:pt>
    <dgm:pt modelId="{A215A5AD-EFBD-44F3-96BC-D2568C9B9C14}" type="sibTrans" cxnId="{05C2CD4C-FB91-43F0-96AB-1D1CDF4F6E73}">
      <dgm:prSet/>
      <dgm:spPr/>
      <dgm:t>
        <a:bodyPr/>
        <a:lstStyle/>
        <a:p>
          <a:endParaRPr lang="en-US"/>
        </a:p>
      </dgm:t>
    </dgm:pt>
    <dgm:pt modelId="{21B9A824-C9CC-46AE-954D-3493D69B19D6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OpenGL</a:t>
          </a:r>
          <a:endParaRPr lang="en-US"/>
        </a:p>
      </dgm:t>
    </dgm:pt>
    <dgm:pt modelId="{1B8DF83E-1902-457D-ACC5-09F1653DD144}" type="parTrans" cxnId="{8DFB34C6-6E89-466F-B253-63E583B882DB}">
      <dgm:prSet/>
      <dgm:spPr/>
      <dgm:t>
        <a:bodyPr/>
        <a:lstStyle/>
        <a:p>
          <a:endParaRPr lang="en-US"/>
        </a:p>
      </dgm:t>
    </dgm:pt>
    <dgm:pt modelId="{8EA3BF4B-23A7-43EF-A1C8-7916AE5FB675}" type="sibTrans" cxnId="{8DFB34C6-6E89-466F-B253-63E583B882DB}">
      <dgm:prSet/>
      <dgm:spPr/>
      <dgm:t>
        <a:bodyPr/>
        <a:lstStyle/>
        <a:p>
          <a:endParaRPr lang="en-US"/>
        </a:p>
      </dgm:t>
    </dgm:pt>
    <dgm:pt modelId="{3B9631CF-55B0-4340-B99C-9D3666CD73E6}">
      <dgm:prSet phldrT="[Text]" phldr="0"/>
      <dgm:spPr/>
      <dgm:t>
        <a:bodyPr/>
        <a:lstStyle/>
        <a:p>
          <a:r>
            <a:rPr lang="en-US" err="1">
              <a:latin typeface="Calibri Light" panose="020F0302020204030204"/>
            </a:rPr>
            <a:t>WebXR</a:t>
          </a:r>
          <a:endParaRPr lang="en-US"/>
        </a:p>
      </dgm:t>
    </dgm:pt>
    <dgm:pt modelId="{1394A8D6-3824-46CA-8DE3-FD7A18AC821B}" type="parTrans" cxnId="{556F28A5-5ECF-428B-AE16-EBC9BDE84D10}">
      <dgm:prSet/>
      <dgm:spPr/>
      <dgm:t>
        <a:bodyPr/>
        <a:lstStyle/>
        <a:p>
          <a:endParaRPr lang="en-US"/>
        </a:p>
      </dgm:t>
    </dgm:pt>
    <dgm:pt modelId="{36B294B8-E007-44D3-BED4-89CCE7C7DE85}" type="sibTrans" cxnId="{556F28A5-5ECF-428B-AE16-EBC9BDE84D10}">
      <dgm:prSet/>
      <dgm:spPr/>
      <dgm:t>
        <a:bodyPr/>
        <a:lstStyle/>
        <a:p>
          <a:endParaRPr lang="en-US"/>
        </a:p>
      </dgm:t>
    </dgm:pt>
    <dgm:pt modelId="{33339362-B40D-4FAE-A79E-3DD1B29897F0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Three.JS</a:t>
          </a:r>
          <a:endParaRPr lang="en-US" dirty="0"/>
        </a:p>
      </dgm:t>
    </dgm:pt>
    <dgm:pt modelId="{BC25AEF7-8612-45E4-8927-68836786EAB6}" type="parTrans" cxnId="{FF886688-F5D3-45BC-8A62-9F2808A44BA2}">
      <dgm:prSet/>
      <dgm:spPr/>
      <dgm:t>
        <a:bodyPr/>
        <a:lstStyle/>
        <a:p>
          <a:endParaRPr lang="en-US"/>
        </a:p>
      </dgm:t>
    </dgm:pt>
    <dgm:pt modelId="{527EDECF-FD85-41CD-A224-5B9C33DED16F}" type="sibTrans" cxnId="{FF886688-F5D3-45BC-8A62-9F2808A44BA2}">
      <dgm:prSet/>
      <dgm:spPr/>
      <dgm:t>
        <a:bodyPr/>
        <a:lstStyle/>
        <a:p>
          <a:endParaRPr lang="en-US"/>
        </a:p>
      </dgm:t>
    </dgm:pt>
    <dgm:pt modelId="{7F0F8589-F7DC-4DA6-A766-156840A6DCCD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A-Frame</a:t>
          </a:r>
          <a:endParaRPr lang="en-US"/>
        </a:p>
      </dgm:t>
    </dgm:pt>
    <dgm:pt modelId="{74EBB3CE-6C5B-4ED5-B287-414F57397ECB}" type="parTrans" cxnId="{FAAA5948-6581-49D2-996D-E205CFBBF934}">
      <dgm:prSet/>
      <dgm:spPr/>
      <dgm:t>
        <a:bodyPr/>
        <a:lstStyle/>
        <a:p>
          <a:endParaRPr lang="en-US"/>
        </a:p>
      </dgm:t>
    </dgm:pt>
    <dgm:pt modelId="{CC4AA759-C864-478C-9F55-7AA0D25C4CC6}" type="sibTrans" cxnId="{FAAA5948-6581-49D2-996D-E205CFBBF934}">
      <dgm:prSet/>
      <dgm:spPr/>
      <dgm:t>
        <a:bodyPr/>
        <a:lstStyle/>
        <a:p>
          <a:endParaRPr lang="en-US"/>
        </a:p>
      </dgm:t>
    </dgm:pt>
    <dgm:pt modelId="{01EE871C-0787-4EF2-AFB8-5C61CCC9DB4D}" type="pres">
      <dgm:prSet presAssocID="{08F953F5-F6A6-4A9E-80F2-AE72588B4608}" presName="cycle" presStyleCnt="0">
        <dgm:presLayoutVars>
          <dgm:dir/>
          <dgm:resizeHandles val="exact"/>
        </dgm:presLayoutVars>
      </dgm:prSet>
      <dgm:spPr/>
    </dgm:pt>
    <dgm:pt modelId="{91BE1569-1244-4E82-9C4C-7A01D8AF6C68}" type="pres">
      <dgm:prSet presAssocID="{BEB091F1-946A-443E-B12C-699C4EC6FFDB}" presName="node" presStyleLbl="node1" presStyleIdx="0" presStyleCnt="5">
        <dgm:presLayoutVars>
          <dgm:bulletEnabled val="1"/>
        </dgm:presLayoutVars>
      </dgm:prSet>
      <dgm:spPr/>
    </dgm:pt>
    <dgm:pt modelId="{09A60342-1D0D-4A91-AC0F-A5A6B6B013EF}" type="pres">
      <dgm:prSet presAssocID="{BEB091F1-946A-443E-B12C-699C4EC6FFDB}" presName="spNode" presStyleCnt="0"/>
      <dgm:spPr/>
    </dgm:pt>
    <dgm:pt modelId="{43CEB3B0-42AF-45E5-9C02-CDCA0AE0DCE9}" type="pres">
      <dgm:prSet presAssocID="{A215A5AD-EFBD-44F3-96BC-D2568C9B9C14}" presName="sibTrans" presStyleLbl="sibTrans1D1" presStyleIdx="0" presStyleCnt="5"/>
      <dgm:spPr/>
    </dgm:pt>
    <dgm:pt modelId="{643F9CAD-F5A0-495D-B67B-7DE03531649F}" type="pres">
      <dgm:prSet presAssocID="{21B9A824-C9CC-46AE-954D-3493D69B19D6}" presName="node" presStyleLbl="node1" presStyleIdx="1" presStyleCnt="5">
        <dgm:presLayoutVars>
          <dgm:bulletEnabled val="1"/>
        </dgm:presLayoutVars>
      </dgm:prSet>
      <dgm:spPr/>
    </dgm:pt>
    <dgm:pt modelId="{5D02AA51-6E13-451F-A1A4-F173D7CAFB30}" type="pres">
      <dgm:prSet presAssocID="{21B9A824-C9CC-46AE-954D-3493D69B19D6}" presName="spNode" presStyleCnt="0"/>
      <dgm:spPr/>
    </dgm:pt>
    <dgm:pt modelId="{A6F209C5-00ED-418B-BF39-9955E23A2EA6}" type="pres">
      <dgm:prSet presAssocID="{8EA3BF4B-23A7-43EF-A1C8-7916AE5FB675}" presName="sibTrans" presStyleLbl="sibTrans1D1" presStyleIdx="1" presStyleCnt="5"/>
      <dgm:spPr/>
    </dgm:pt>
    <dgm:pt modelId="{DC0C1731-2890-41BB-94DF-2A029A74D552}" type="pres">
      <dgm:prSet presAssocID="{3B9631CF-55B0-4340-B99C-9D3666CD73E6}" presName="node" presStyleLbl="node1" presStyleIdx="2" presStyleCnt="5">
        <dgm:presLayoutVars>
          <dgm:bulletEnabled val="1"/>
        </dgm:presLayoutVars>
      </dgm:prSet>
      <dgm:spPr/>
    </dgm:pt>
    <dgm:pt modelId="{C84E7790-1EE4-4E01-850C-6FEF2D432870}" type="pres">
      <dgm:prSet presAssocID="{3B9631CF-55B0-4340-B99C-9D3666CD73E6}" presName="spNode" presStyleCnt="0"/>
      <dgm:spPr/>
    </dgm:pt>
    <dgm:pt modelId="{EF29E1DE-47E0-4645-BFCB-44827CFD9076}" type="pres">
      <dgm:prSet presAssocID="{36B294B8-E007-44D3-BED4-89CCE7C7DE85}" presName="sibTrans" presStyleLbl="sibTrans1D1" presStyleIdx="2" presStyleCnt="5"/>
      <dgm:spPr/>
    </dgm:pt>
    <dgm:pt modelId="{89CA0BB9-50FA-4501-8D5D-26BCD8857534}" type="pres">
      <dgm:prSet presAssocID="{33339362-B40D-4FAE-A79E-3DD1B29897F0}" presName="node" presStyleLbl="node1" presStyleIdx="3" presStyleCnt="5">
        <dgm:presLayoutVars>
          <dgm:bulletEnabled val="1"/>
        </dgm:presLayoutVars>
      </dgm:prSet>
      <dgm:spPr/>
    </dgm:pt>
    <dgm:pt modelId="{5DFA49DD-7639-4543-9CC1-29FB70C7DD5B}" type="pres">
      <dgm:prSet presAssocID="{33339362-B40D-4FAE-A79E-3DD1B29897F0}" presName="spNode" presStyleCnt="0"/>
      <dgm:spPr/>
    </dgm:pt>
    <dgm:pt modelId="{8FCCE14B-9C04-4457-896D-34806A83EDE0}" type="pres">
      <dgm:prSet presAssocID="{527EDECF-FD85-41CD-A224-5B9C33DED16F}" presName="sibTrans" presStyleLbl="sibTrans1D1" presStyleIdx="3" presStyleCnt="5"/>
      <dgm:spPr/>
    </dgm:pt>
    <dgm:pt modelId="{D90DBBFB-9F3F-4C91-B7FE-A3675E44EEDE}" type="pres">
      <dgm:prSet presAssocID="{7F0F8589-F7DC-4DA6-A766-156840A6DCCD}" presName="node" presStyleLbl="node1" presStyleIdx="4" presStyleCnt="5">
        <dgm:presLayoutVars>
          <dgm:bulletEnabled val="1"/>
        </dgm:presLayoutVars>
      </dgm:prSet>
      <dgm:spPr/>
    </dgm:pt>
    <dgm:pt modelId="{743F31CE-268A-4EDD-973C-ECAC021DCCDD}" type="pres">
      <dgm:prSet presAssocID="{7F0F8589-F7DC-4DA6-A766-156840A6DCCD}" presName="spNode" presStyleCnt="0"/>
      <dgm:spPr/>
    </dgm:pt>
    <dgm:pt modelId="{B8BC8071-1E4F-40F1-9EEA-876FA76D3613}" type="pres">
      <dgm:prSet presAssocID="{CC4AA759-C864-478C-9F55-7AA0D25C4CC6}" presName="sibTrans" presStyleLbl="sibTrans1D1" presStyleIdx="4" presStyleCnt="5"/>
      <dgm:spPr/>
    </dgm:pt>
  </dgm:ptLst>
  <dgm:cxnLst>
    <dgm:cxn modelId="{67DE9C62-AB9B-47D5-B7A4-4884FEFE84DB}" type="presOf" srcId="{36B294B8-E007-44D3-BED4-89CCE7C7DE85}" destId="{EF29E1DE-47E0-4645-BFCB-44827CFD9076}" srcOrd="0" destOrd="0" presId="urn:microsoft.com/office/officeart/2005/8/layout/cycle5"/>
    <dgm:cxn modelId="{4109D766-6443-4C60-BE41-12F446C6346A}" type="presOf" srcId="{A215A5AD-EFBD-44F3-96BC-D2568C9B9C14}" destId="{43CEB3B0-42AF-45E5-9C02-CDCA0AE0DCE9}" srcOrd="0" destOrd="0" presId="urn:microsoft.com/office/officeart/2005/8/layout/cycle5"/>
    <dgm:cxn modelId="{D6C75247-7FF6-4213-A648-EB776A605AD4}" type="presOf" srcId="{3B9631CF-55B0-4340-B99C-9D3666CD73E6}" destId="{DC0C1731-2890-41BB-94DF-2A029A74D552}" srcOrd="0" destOrd="0" presId="urn:microsoft.com/office/officeart/2005/8/layout/cycle5"/>
    <dgm:cxn modelId="{FAAA5948-6581-49D2-996D-E205CFBBF934}" srcId="{08F953F5-F6A6-4A9E-80F2-AE72588B4608}" destId="{7F0F8589-F7DC-4DA6-A766-156840A6DCCD}" srcOrd="4" destOrd="0" parTransId="{74EBB3CE-6C5B-4ED5-B287-414F57397ECB}" sibTransId="{CC4AA759-C864-478C-9F55-7AA0D25C4CC6}"/>
    <dgm:cxn modelId="{05C2CD4C-FB91-43F0-96AB-1D1CDF4F6E73}" srcId="{08F953F5-F6A6-4A9E-80F2-AE72588B4608}" destId="{BEB091F1-946A-443E-B12C-699C4EC6FFDB}" srcOrd="0" destOrd="0" parTransId="{DC6555C6-B277-47EF-ABC4-1B77807295E5}" sibTransId="{A215A5AD-EFBD-44F3-96BC-D2568C9B9C14}"/>
    <dgm:cxn modelId="{AF0E3D4F-70DF-459E-B3FE-DF2DCA8D790A}" type="presOf" srcId="{08F953F5-F6A6-4A9E-80F2-AE72588B4608}" destId="{01EE871C-0787-4EF2-AFB8-5C61CCC9DB4D}" srcOrd="0" destOrd="0" presId="urn:microsoft.com/office/officeart/2005/8/layout/cycle5"/>
    <dgm:cxn modelId="{EFFC3750-7CCF-42BE-950C-8DBA361959AF}" type="presOf" srcId="{33339362-B40D-4FAE-A79E-3DD1B29897F0}" destId="{89CA0BB9-50FA-4501-8D5D-26BCD8857534}" srcOrd="0" destOrd="0" presId="urn:microsoft.com/office/officeart/2005/8/layout/cycle5"/>
    <dgm:cxn modelId="{FF886688-F5D3-45BC-8A62-9F2808A44BA2}" srcId="{08F953F5-F6A6-4A9E-80F2-AE72588B4608}" destId="{33339362-B40D-4FAE-A79E-3DD1B29897F0}" srcOrd="3" destOrd="0" parTransId="{BC25AEF7-8612-45E4-8927-68836786EAB6}" sibTransId="{527EDECF-FD85-41CD-A224-5B9C33DED16F}"/>
    <dgm:cxn modelId="{5E360592-9D6C-4052-A1A4-675E903BA864}" type="presOf" srcId="{7F0F8589-F7DC-4DA6-A766-156840A6DCCD}" destId="{D90DBBFB-9F3F-4C91-B7FE-A3675E44EEDE}" srcOrd="0" destOrd="0" presId="urn:microsoft.com/office/officeart/2005/8/layout/cycle5"/>
    <dgm:cxn modelId="{556F28A5-5ECF-428B-AE16-EBC9BDE84D10}" srcId="{08F953F5-F6A6-4A9E-80F2-AE72588B4608}" destId="{3B9631CF-55B0-4340-B99C-9D3666CD73E6}" srcOrd="2" destOrd="0" parTransId="{1394A8D6-3824-46CA-8DE3-FD7A18AC821B}" sibTransId="{36B294B8-E007-44D3-BED4-89CCE7C7DE85}"/>
    <dgm:cxn modelId="{1C547AB3-1624-4682-A1EE-0CA193AFCBA8}" type="presOf" srcId="{BEB091F1-946A-443E-B12C-699C4EC6FFDB}" destId="{91BE1569-1244-4E82-9C4C-7A01D8AF6C68}" srcOrd="0" destOrd="0" presId="urn:microsoft.com/office/officeart/2005/8/layout/cycle5"/>
    <dgm:cxn modelId="{212D48B5-AB8B-44A2-A7D4-54A607DECE96}" type="presOf" srcId="{CC4AA759-C864-478C-9F55-7AA0D25C4CC6}" destId="{B8BC8071-1E4F-40F1-9EEA-876FA76D3613}" srcOrd="0" destOrd="0" presId="urn:microsoft.com/office/officeart/2005/8/layout/cycle5"/>
    <dgm:cxn modelId="{8DFB34C6-6E89-466F-B253-63E583B882DB}" srcId="{08F953F5-F6A6-4A9E-80F2-AE72588B4608}" destId="{21B9A824-C9CC-46AE-954D-3493D69B19D6}" srcOrd="1" destOrd="0" parTransId="{1B8DF83E-1902-457D-ACC5-09F1653DD144}" sibTransId="{8EA3BF4B-23A7-43EF-A1C8-7916AE5FB675}"/>
    <dgm:cxn modelId="{173848D3-EB03-4290-AC61-853F0FA49F19}" type="presOf" srcId="{8EA3BF4B-23A7-43EF-A1C8-7916AE5FB675}" destId="{A6F209C5-00ED-418B-BF39-9955E23A2EA6}" srcOrd="0" destOrd="0" presId="urn:microsoft.com/office/officeart/2005/8/layout/cycle5"/>
    <dgm:cxn modelId="{36308ADA-1B49-4BFD-835E-B88C461DE62B}" type="presOf" srcId="{527EDECF-FD85-41CD-A224-5B9C33DED16F}" destId="{8FCCE14B-9C04-4457-896D-34806A83EDE0}" srcOrd="0" destOrd="0" presId="urn:microsoft.com/office/officeart/2005/8/layout/cycle5"/>
    <dgm:cxn modelId="{549A4FF9-E76B-4F78-BB69-2E4F0DDD0329}" type="presOf" srcId="{21B9A824-C9CC-46AE-954D-3493D69B19D6}" destId="{643F9CAD-F5A0-495D-B67B-7DE03531649F}" srcOrd="0" destOrd="0" presId="urn:microsoft.com/office/officeart/2005/8/layout/cycle5"/>
    <dgm:cxn modelId="{CFD34DC0-13C7-432C-9639-E09F696042FA}" type="presParOf" srcId="{01EE871C-0787-4EF2-AFB8-5C61CCC9DB4D}" destId="{91BE1569-1244-4E82-9C4C-7A01D8AF6C68}" srcOrd="0" destOrd="0" presId="urn:microsoft.com/office/officeart/2005/8/layout/cycle5"/>
    <dgm:cxn modelId="{65E0AC45-DDA5-4D51-BE85-1164769652E8}" type="presParOf" srcId="{01EE871C-0787-4EF2-AFB8-5C61CCC9DB4D}" destId="{09A60342-1D0D-4A91-AC0F-A5A6B6B013EF}" srcOrd="1" destOrd="0" presId="urn:microsoft.com/office/officeart/2005/8/layout/cycle5"/>
    <dgm:cxn modelId="{E3B59E7B-ABF6-47AC-A6D5-4CBFB00E6241}" type="presParOf" srcId="{01EE871C-0787-4EF2-AFB8-5C61CCC9DB4D}" destId="{43CEB3B0-42AF-45E5-9C02-CDCA0AE0DCE9}" srcOrd="2" destOrd="0" presId="urn:microsoft.com/office/officeart/2005/8/layout/cycle5"/>
    <dgm:cxn modelId="{1DCB5DBF-58E5-47B0-B847-DB24FB4333EC}" type="presParOf" srcId="{01EE871C-0787-4EF2-AFB8-5C61CCC9DB4D}" destId="{643F9CAD-F5A0-495D-B67B-7DE03531649F}" srcOrd="3" destOrd="0" presId="urn:microsoft.com/office/officeart/2005/8/layout/cycle5"/>
    <dgm:cxn modelId="{57E69D9C-8AFC-4B1B-BC25-C4B940799420}" type="presParOf" srcId="{01EE871C-0787-4EF2-AFB8-5C61CCC9DB4D}" destId="{5D02AA51-6E13-451F-A1A4-F173D7CAFB30}" srcOrd="4" destOrd="0" presId="urn:microsoft.com/office/officeart/2005/8/layout/cycle5"/>
    <dgm:cxn modelId="{DD93F31B-9450-49E3-B258-3B450FABFE07}" type="presParOf" srcId="{01EE871C-0787-4EF2-AFB8-5C61CCC9DB4D}" destId="{A6F209C5-00ED-418B-BF39-9955E23A2EA6}" srcOrd="5" destOrd="0" presId="urn:microsoft.com/office/officeart/2005/8/layout/cycle5"/>
    <dgm:cxn modelId="{58B8FE82-8F95-4D95-9481-6A192E4E2239}" type="presParOf" srcId="{01EE871C-0787-4EF2-AFB8-5C61CCC9DB4D}" destId="{DC0C1731-2890-41BB-94DF-2A029A74D552}" srcOrd="6" destOrd="0" presId="urn:microsoft.com/office/officeart/2005/8/layout/cycle5"/>
    <dgm:cxn modelId="{A20DEB06-EFE1-42D7-A403-4D266FF56B83}" type="presParOf" srcId="{01EE871C-0787-4EF2-AFB8-5C61CCC9DB4D}" destId="{C84E7790-1EE4-4E01-850C-6FEF2D432870}" srcOrd="7" destOrd="0" presId="urn:microsoft.com/office/officeart/2005/8/layout/cycle5"/>
    <dgm:cxn modelId="{E1DA9AB0-7E13-4A81-8A63-9655A25545EA}" type="presParOf" srcId="{01EE871C-0787-4EF2-AFB8-5C61CCC9DB4D}" destId="{EF29E1DE-47E0-4645-BFCB-44827CFD9076}" srcOrd="8" destOrd="0" presId="urn:microsoft.com/office/officeart/2005/8/layout/cycle5"/>
    <dgm:cxn modelId="{A8E38D95-9A9A-47EC-BFBD-094F2ACA4F85}" type="presParOf" srcId="{01EE871C-0787-4EF2-AFB8-5C61CCC9DB4D}" destId="{89CA0BB9-50FA-4501-8D5D-26BCD8857534}" srcOrd="9" destOrd="0" presId="urn:microsoft.com/office/officeart/2005/8/layout/cycle5"/>
    <dgm:cxn modelId="{AFD5FA5F-0FB9-4C51-A469-C4B40D54E4B1}" type="presParOf" srcId="{01EE871C-0787-4EF2-AFB8-5C61CCC9DB4D}" destId="{5DFA49DD-7639-4543-9CC1-29FB70C7DD5B}" srcOrd="10" destOrd="0" presId="urn:microsoft.com/office/officeart/2005/8/layout/cycle5"/>
    <dgm:cxn modelId="{C92F6F3E-7AC2-4D24-9A18-D820DC96FE04}" type="presParOf" srcId="{01EE871C-0787-4EF2-AFB8-5C61CCC9DB4D}" destId="{8FCCE14B-9C04-4457-896D-34806A83EDE0}" srcOrd="11" destOrd="0" presId="urn:microsoft.com/office/officeart/2005/8/layout/cycle5"/>
    <dgm:cxn modelId="{7F2B919B-7C0C-4A6B-AAFD-C40346347AEA}" type="presParOf" srcId="{01EE871C-0787-4EF2-AFB8-5C61CCC9DB4D}" destId="{D90DBBFB-9F3F-4C91-B7FE-A3675E44EEDE}" srcOrd="12" destOrd="0" presId="urn:microsoft.com/office/officeart/2005/8/layout/cycle5"/>
    <dgm:cxn modelId="{5AFCAE35-2C9C-4B18-952B-D8C3BA3D8509}" type="presParOf" srcId="{01EE871C-0787-4EF2-AFB8-5C61CCC9DB4D}" destId="{743F31CE-268A-4EDD-973C-ECAC021DCCDD}" srcOrd="13" destOrd="0" presId="urn:microsoft.com/office/officeart/2005/8/layout/cycle5"/>
    <dgm:cxn modelId="{1D063FB2-5304-48A2-9AF7-ED1FBA5C5D66}" type="presParOf" srcId="{01EE871C-0787-4EF2-AFB8-5C61CCC9DB4D}" destId="{B8BC8071-1E4F-40F1-9EEA-876FA76D361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1569-1244-4E82-9C4C-7A01D8AF6C68}">
      <dsp:nvSpPr>
        <dsp:cNvPr id="0" name=""/>
        <dsp:cNvSpPr/>
      </dsp:nvSpPr>
      <dsp:spPr>
        <a:xfrm>
          <a:off x="2343848" y="2498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Web components</a:t>
          </a:r>
          <a:endParaRPr lang="en-US" sz="2000" kern="1200"/>
        </a:p>
      </dsp:txBody>
      <dsp:txXfrm>
        <a:off x="2393171" y="51821"/>
        <a:ext cx="1455792" cy="911738"/>
      </dsp:txXfrm>
    </dsp:sp>
    <dsp:sp modelId="{43CEB3B0-42AF-45E5-9C02-CDCA0AE0DCE9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3003322" y="256892"/>
              </a:moveTo>
              <a:arcTo wR="2018014" hR="2018014" stAng="17953563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F9CAD-F5A0-495D-B67B-7DE03531649F}">
      <dsp:nvSpPr>
        <dsp:cNvPr id="0" name=""/>
        <dsp:cNvSpPr/>
      </dsp:nvSpPr>
      <dsp:spPr>
        <a:xfrm>
          <a:off x="4263094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OpenGL</a:t>
          </a:r>
          <a:endParaRPr lang="en-US" sz="2000" kern="1200"/>
        </a:p>
      </dsp:txBody>
      <dsp:txXfrm>
        <a:off x="4312417" y="1446234"/>
        <a:ext cx="1455792" cy="911738"/>
      </dsp:txXfrm>
    </dsp:sp>
    <dsp:sp modelId="{A6F209C5-00ED-418B-BF39-9955E23A2EA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031184" y="2157746"/>
              </a:moveTo>
              <a:arcTo wR="2018014" hR="2018014" stAng="21838229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1731-2890-41BB-94DF-2A029A74D552}">
      <dsp:nvSpPr>
        <dsp:cNvPr id="0" name=""/>
        <dsp:cNvSpPr/>
      </dsp:nvSpPr>
      <dsp:spPr>
        <a:xfrm>
          <a:off x="3530007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>
              <a:latin typeface="Calibri Light" panose="020F0302020204030204"/>
            </a:rPr>
            <a:t>WebXR</a:t>
          </a:r>
          <a:endParaRPr lang="en-US" sz="2000" kern="1200"/>
        </a:p>
      </dsp:txBody>
      <dsp:txXfrm>
        <a:off x="3579330" y="3702443"/>
        <a:ext cx="1455792" cy="911738"/>
      </dsp:txXfrm>
    </dsp:sp>
    <dsp:sp modelId="{EF29E1DE-47E0-4645-BFCB-44827CFD907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265604" y="4020782"/>
              </a:moveTo>
              <a:arcTo wR="2018014" hR="2018014" stAng="4977157" swAng="8456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0BB9-50FA-4501-8D5D-26BCD8857534}">
      <dsp:nvSpPr>
        <dsp:cNvPr id="0" name=""/>
        <dsp:cNvSpPr/>
      </dsp:nvSpPr>
      <dsp:spPr>
        <a:xfrm>
          <a:off x="1157690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Three.JS</a:t>
          </a:r>
          <a:endParaRPr lang="en-US" sz="2000" kern="1200" dirty="0"/>
        </a:p>
      </dsp:txBody>
      <dsp:txXfrm>
        <a:off x="1207013" y="3702443"/>
        <a:ext cx="1455792" cy="911738"/>
      </dsp:txXfrm>
    </dsp:sp>
    <dsp:sp modelId="{8FCCE14B-9C04-4457-896D-34806A83EDE0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14071" y="2922542"/>
              </a:moveTo>
              <a:arcTo wR="2018014" hR="2018014" stAng="9202201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DBBFB-9F3F-4C91-B7FE-A3675E44EEDE}">
      <dsp:nvSpPr>
        <dsp:cNvPr id="0" name=""/>
        <dsp:cNvSpPr/>
      </dsp:nvSpPr>
      <dsp:spPr>
        <a:xfrm>
          <a:off x="424603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A-Frame</a:t>
          </a:r>
          <a:endParaRPr lang="en-US" sz="2000" kern="1200"/>
        </a:p>
      </dsp:txBody>
      <dsp:txXfrm>
        <a:off x="473926" y="1446234"/>
        <a:ext cx="1455792" cy="911738"/>
      </dsp:txXfrm>
    </dsp:sp>
    <dsp:sp modelId="{B8BC8071-1E4F-40F1-9EEA-876FA76D3613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85450" y="705143"/>
              </a:moveTo>
              <a:arcTo wR="2018014" hR="2018014" stAng="13235101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ertain-crimson-mosqui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Introduction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Phillip G. Bradford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08A-40CF-81A8-518C-8321CFDE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What is glitch?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93A9-D42A-2835-1AFE-6FC2734D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Cloud-based development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Gives you a URL for each project</a:t>
            </a:r>
          </a:p>
          <a:p>
            <a:pPr marL="0" indent="0">
              <a:buNone/>
            </a:pPr>
            <a:r>
              <a:rPr lang="en-US" dirty="0"/>
              <a:t>	We will use this 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 in glitch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0A98-2AE8-2D1F-93B0-BDE01220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A-Frame  in glitch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0558-2DFD-1754-AFCA-9008E9C9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glitch.com account</a:t>
            </a:r>
          </a:p>
          <a:p>
            <a:pPr marL="0" indent="0">
              <a:buNone/>
            </a:pPr>
            <a:r>
              <a:rPr lang="en-US" dirty="0"/>
              <a:t>	I hooked my google account to glitch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B1ED-5AA0-E63A-4344-4ED6C3EE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42" y="4146284"/>
            <a:ext cx="8370915" cy="20306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D0A453-04E5-E819-080A-88833E88F637}"/>
              </a:ext>
            </a:extLst>
          </p:cNvPr>
          <p:cNvCxnSpPr>
            <a:cxnSpLocks/>
          </p:cNvCxnSpPr>
          <p:nvPr/>
        </p:nvCxnSpPr>
        <p:spPr>
          <a:xfrm flipH="1">
            <a:off x="8412549" y="2390274"/>
            <a:ext cx="202062" cy="21307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9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62C2-1E3C-5315-92D8-46924F53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Glitch Hello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1901-E9FD-CD6A-945E-FC635D28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first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EFCCC-8D17-32D4-81D3-A02B0FA6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368" y="2623293"/>
            <a:ext cx="4993264" cy="313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4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401C-B13A-3067-2D9A-7E792063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Glitch</a:t>
            </a:r>
            <a:r>
              <a:rPr lang="en-US" b="1" dirty="0">
                <a:solidFill>
                  <a:srgbClr val="FF0000"/>
                </a:solidFill>
              </a:rPr>
              <a:t>.me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4E11-66DE-8BDC-88EA-C33C1C1B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https://certain-crimson-mosquit</a:t>
            </a:r>
            <a:r>
              <a:rPr lang="en-US" dirty="0"/>
              <a:t>o</a:t>
            </a:r>
            <a:r>
              <a:rPr lang="en-US" b="1" dirty="0"/>
              <a:t>.glitch.</a:t>
            </a:r>
            <a:r>
              <a:rPr lang="en-US" b="1" dirty="0">
                <a:highlight>
                  <a:srgbClr val="FF0000"/>
                </a:highlight>
              </a:rPr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390438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Update index.html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</a:rPr>
              <a:t>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font="</a:t>
            </a:r>
            <a:r>
              <a:rPr lang="en-US" dirty="0" err="1">
                <a:solidFill>
                  <a:schemeClr val="accent1"/>
                </a:solidFill>
              </a:rPr>
              <a:t>kelsonsans</a:t>
            </a:r>
            <a:r>
              <a:rPr lang="en-US" dirty="0">
                <a:solidFill>
                  <a:schemeClr val="accent1"/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value="HELLO A-Frame!!! PGB"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position="-2.5  0.25 -1.5"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8196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061-7CBC-ECE1-29BB-5EDD6C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a-frame from aframe.io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86B1-9CF4-722F-7A11-A790E25C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</a:t>
            </a:r>
            <a:r>
              <a:rPr lang="en-US" dirty="0"/>
              <a:t>head&gt;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&lt;script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="https://aframe.io/releases/1.4.1/aframe.min.js"&gt;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19007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Learning plan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10054"/>
              </p:ext>
            </p:extLst>
          </p:nvPr>
        </p:nvGraphicFramePr>
        <p:xfrm>
          <a:off x="680528" y="1691735"/>
          <a:ext cx="11128347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590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Introduction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Overview – outline goals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Setting up google cardboard with glitch.com system </a:t>
                      </a:r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basics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Simple A-frame examples 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 Work with glitch.com </a:t>
                      </a:r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JavaScript, DOM, events, Web-Components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Defining A-frame components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Basics of </a:t>
                      </a:r>
                      <a:r>
                        <a:rPr lang="en-US" sz="2000" b="0" dirty="0">
                          <a:effectLst/>
                        </a:rPr>
                        <a:t>Three.js for A-frame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545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Three.js and ECA with standard OO paradigm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dirty="0">
                          <a:effectLst/>
                        </a:rPr>
                        <a:t>Complex 3D a-frame, work with complex a-frame detail and basic planetary math; illustrate ECA, geometries, controls, etc. 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show how to do basic animation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review our learning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Overview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No installations needed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is Glitch.com?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Create a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github</a:t>
            </a:r>
            <a:r>
              <a:rPr lang="en-US" dirty="0">
                <a:ea typeface="Calibri" panose="020F0502020204030204"/>
                <a:cs typeface="Calibri" panose="020F0502020204030204"/>
              </a:rPr>
              <a:t> repo: https://github.com/wonder-phil/urls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Get an account in Glitch.com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Our first VR/AR page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phic 3" descr="3d Glasses outline">
            <a:extLst>
              <a:ext uri="{FF2B5EF4-FFF2-40B4-BE49-F238E27FC236}">
                <a16:creationId xmlns:a16="http://schemas.microsoft.com/office/drawing/2014/main" id="{085A9468-38B3-9468-A40F-937532CD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974273"/>
            <a:ext cx="1911927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22F-33D9-FABC-03CC-D0FC7B86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High level view and learning path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FE5CD79-50DD-1046-46FD-D03B1A463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857153"/>
              </p:ext>
            </p:extLst>
          </p:nvPr>
        </p:nvGraphicFramePr>
        <p:xfrm>
          <a:off x="2715408" y="1647825"/>
          <a:ext cx="6242136" cy="473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1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Update 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515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Update index.html – some 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4000" dirty="0"/>
              <a:t> 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    </a:t>
            </a:r>
            <a:r>
              <a:rPr lang="en-US" sz="4000" b="1" dirty="0"/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      &lt;a-sky color="#00E“&gt;&lt;/a-sky&gt;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	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        color = "#FFF"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        value="HELLO A-Frame!!! PGB"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dirty="0"/>
              <a:t>  &lt;/a-scene&gt;</a:t>
            </a:r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 &lt;/body&gt;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81FF-E82E-1494-5F96-BBE679FF58BB}"/>
              </a:ext>
            </a:extLst>
          </p:cNvPr>
          <p:cNvSpPr txBox="1"/>
          <p:nvPr/>
        </p:nvSpPr>
        <p:spPr>
          <a:xfrm>
            <a:off x="5490501" y="3095839"/>
            <a:ext cx="191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CTRL-O in browser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C0216-42DB-8E97-3FDB-2E9A1CDD79B7}"/>
              </a:ext>
            </a:extLst>
          </p:cNvPr>
          <p:cNvSpPr txBox="1"/>
          <p:nvPr/>
        </p:nvSpPr>
        <p:spPr>
          <a:xfrm>
            <a:off x="5490501" y="1906734"/>
            <a:ext cx="166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Simple-sky.html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0ECD7-1106-DB4E-BB23-054225457EF4}"/>
              </a:ext>
            </a:extLst>
          </p:cNvPr>
          <p:cNvSpPr txBox="1"/>
          <p:nvPr/>
        </p:nvSpPr>
        <p:spPr>
          <a:xfrm>
            <a:off x="5536289" y="4001294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CTRL-ALT-I in browser</a:t>
            </a:r>
          </a:p>
        </p:txBody>
      </p:sp>
    </p:spTree>
    <p:extLst>
      <p:ext uri="{BB962C8B-B14F-4D97-AF65-F5344CB8AC3E}">
        <p14:creationId xmlns:p14="http://schemas.microsoft.com/office/powerpoint/2010/main" val="198412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Browser tools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D80958-3390-B2F3-6E0B-1608969A4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86703"/>
              </p:ext>
            </p:extLst>
          </p:nvPr>
        </p:nvGraphicFramePr>
        <p:xfrm>
          <a:off x="1508966" y="2497054"/>
          <a:ext cx="851572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758">
                  <a:extLst>
                    <a:ext uri="{9D8B030D-6E8A-4147-A177-3AD203B41FA5}">
                      <a16:colId xmlns:a16="http://schemas.microsoft.com/office/drawing/2014/main" val="1359871864"/>
                    </a:ext>
                  </a:extLst>
                </a:gridCol>
                <a:gridCol w="4320962">
                  <a:extLst>
                    <a:ext uri="{9D8B030D-6E8A-4147-A177-3AD203B41FA5}">
                      <a16:colId xmlns:a16="http://schemas.microsoft.com/office/drawing/2014/main" val="2660467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7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CTRL-O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Opens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8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&lt;SHIFT&gt;-&lt;CTRL&gt;-I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Debugging console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6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&lt;CTRL&gt;-&lt;ALT&gt;-I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A-frame Inspector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54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86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F90D-B0A1-093B-73C3-7B081A83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installation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0A72-A351-BB3D-7B87-E5A6111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Nothing installed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do need to add two accounts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Github.com</a:t>
            </a:r>
          </a:p>
          <a:p>
            <a:pPr marL="0" indent="0">
              <a:buNone/>
            </a:pPr>
            <a:r>
              <a:rPr lang="en-US" dirty="0"/>
              <a:t>	Create a short URL with a public repo</a:t>
            </a:r>
          </a:p>
          <a:p>
            <a:pPr marL="0" indent="0">
              <a:buNone/>
            </a:pPr>
            <a:r>
              <a:rPr lang="en-US" dirty="0"/>
              <a:t>2. Glitch.com</a:t>
            </a:r>
          </a:p>
          <a:p>
            <a:pPr marL="0" indent="0">
              <a:buNone/>
            </a:pPr>
            <a:r>
              <a:rPr lang="en-US" dirty="0"/>
              <a:t>           Create a free account</a:t>
            </a:r>
          </a:p>
        </p:txBody>
      </p:sp>
    </p:spTree>
    <p:extLst>
      <p:ext uri="{BB962C8B-B14F-4D97-AF65-F5344CB8AC3E}">
        <p14:creationId xmlns:p14="http://schemas.microsoft.com/office/powerpoint/2010/main" val="316090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Glitch.com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8053FF83-4EB4-24C1-9884-BC9DB5B3C999}"/>
              </a:ext>
            </a:extLst>
          </p:cNvPr>
          <p:cNvSpPr/>
          <p:nvPr/>
        </p:nvSpPr>
        <p:spPr>
          <a:xfrm>
            <a:off x="1010652" y="2342148"/>
            <a:ext cx="2197768" cy="3761205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BB3B8F0-269C-E8B3-5C1D-FED9F6A6E1C3}"/>
              </a:ext>
            </a:extLst>
          </p:cNvPr>
          <p:cNvSpPr/>
          <p:nvPr/>
        </p:nvSpPr>
        <p:spPr>
          <a:xfrm>
            <a:off x="7753915" y="2974684"/>
            <a:ext cx="2967789" cy="232610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F177F3F-096F-499A-6C7A-C5FC965245FF}"/>
              </a:ext>
            </a:extLst>
          </p:cNvPr>
          <p:cNvSpPr/>
          <p:nvPr/>
        </p:nvSpPr>
        <p:spPr>
          <a:xfrm>
            <a:off x="4612102" y="1803151"/>
            <a:ext cx="930443" cy="1026694"/>
          </a:xfrm>
          <a:prstGeom prst="half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07452663-A19D-4F58-F729-81485BB4E0F3}"/>
              </a:ext>
            </a:extLst>
          </p:cNvPr>
          <p:cNvSpPr/>
          <p:nvPr/>
        </p:nvSpPr>
        <p:spPr>
          <a:xfrm>
            <a:off x="4888831" y="2069683"/>
            <a:ext cx="2159839" cy="1520324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00"/>
                </a:highlight>
              </a:rPr>
              <a:t>Github.com</a:t>
            </a:r>
          </a:p>
          <a:p>
            <a:pPr algn="ctr"/>
            <a:r>
              <a:rPr lang="en-US" dirty="0">
                <a:highlight>
                  <a:srgbClr val="000000"/>
                </a:highlight>
              </a:rPr>
              <a:t>/Me/</a:t>
            </a:r>
            <a:r>
              <a:rPr lang="en-US" dirty="0" err="1">
                <a:highlight>
                  <a:srgbClr val="000000"/>
                </a:highlight>
              </a:rPr>
              <a:t>urls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0A11F-A6E0-AF57-F38B-DD54A898EA43}"/>
              </a:ext>
            </a:extLst>
          </p:cNvPr>
          <p:cNvSpPr/>
          <p:nvPr/>
        </p:nvSpPr>
        <p:spPr>
          <a:xfrm>
            <a:off x="4267200" y="1649121"/>
            <a:ext cx="6753726" cy="45278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3797C-5E64-3F38-6389-0EACA7DCCBF6}"/>
              </a:ext>
            </a:extLst>
          </p:cNvPr>
          <p:cNvSpPr txBox="1"/>
          <p:nvPr/>
        </p:nvSpPr>
        <p:spPr>
          <a:xfrm>
            <a:off x="6648652" y="1100160"/>
            <a:ext cx="1702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223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586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AR/VR Workshop Introduction</vt:lpstr>
      <vt:lpstr>Learning plan</vt:lpstr>
      <vt:lpstr>Outline</vt:lpstr>
      <vt:lpstr>High level view and learning path</vt:lpstr>
      <vt:lpstr>Update index.html</vt:lpstr>
      <vt:lpstr>Update index.html – some A-frame</vt:lpstr>
      <vt:lpstr>Browser tools</vt:lpstr>
      <vt:lpstr>No installation VR</vt:lpstr>
      <vt:lpstr>Glitch.com Overview</vt:lpstr>
      <vt:lpstr>What is glitch?</vt:lpstr>
      <vt:lpstr>A-Frame  in glitch</vt:lpstr>
      <vt:lpstr>Glitch Hello Website</vt:lpstr>
      <vt:lpstr>New Glitch.me website</vt:lpstr>
      <vt:lpstr>Update index.html</vt:lpstr>
      <vt:lpstr>Getting a-frame from aframe.io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136</cp:revision>
  <dcterms:created xsi:type="dcterms:W3CDTF">2023-10-08T23:58:23Z</dcterms:created>
  <dcterms:modified xsi:type="dcterms:W3CDTF">2024-01-10T16:31:56Z</dcterms:modified>
</cp:coreProperties>
</file>