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8" r:id="rId5"/>
    <p:sldId id="270" r:id="rId6"/>
    <p:sldId id="280" r:id="rId7"/>
    <p:sldId id="272" r:id="rId8"/>
    <p:sldId id="277" r:id="rId9"/>
    <p:sldId id="281" r:id="rId10"/>
    <p:sldId id="28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a-box</a:t>
            </a:r>
            <a:r>
              <a:rPr lang="en-US" dirty="0"/>
              <a:t>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a-sphere</a:t>
            </a:r>
            <a:r>
              <a:rPr lang="en-US" dirty="0"/>
              <a:t>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a-cylinder</a:t>
            </a:r>
            <a:r>
              <a:rPr lang="en-US" dirty="0"/>
              <a:t>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a-plane</a:t>
            </a:r>
            <a:r>
              <a:rPr lang="en-US" dirty="0"/>
              <a:t>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98414"/>
              </p:ext>
            </p:extLst>
          </p:nvPr>
        </p:nvGraphicFramePr>
        <p:xfrm>
          <a:off x="680528" y="1691735"/>
          <a:ext cx="11128347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 &amp; </a:t>
                      </a:r>
                      <a:r>
                        <a:rPr lang="en-US" sz="2000" b="0" dirty="0" err="1">
                          <a:effectLst/>
                        </a:rPr>
                        <a:t>github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Simple A-frame examples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 Work with glitch.com 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JavaScript, DOM, events, Web-Components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Defining A-frame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Basics of </a:t>
                      </a:r>
                      <a:r>
                        <a:rPr lang="en-US" sz="2000" b="0" dirty="0">
                          <a:effectLst/>
                        </a:rPr>
                        <a:t>Three.js for A-frame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0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show how to do basic animation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68624"/>
              </p:ext>
            </p:extLst>
          </p:nvPr>
        </p:nvGraphicFramePr>
        <p:xfrm>
          <a:off x="479135" y="2676021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https://aframe.io/docs/1.5.0/primitives/a-cylinder.html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https://aframe.io/docs/1.5.0/primitives/a-plane.html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2896625" y="2410048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FF10-A6E5-7FD1-79A3-C439697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 /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8E0B-F179-9CCA-D979-7C2CA7F5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360</a:t>
            </a:r>
            <a:r>
              <a:rPr lang="en-US" baseline="30000" dirty="0"/>
              <a:t>o</a:t>
            </a:r>
            <a:r>
              <a:rPr lang="en-US" dirty="0"/>
              <a:t> images / videos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in the camera’s perspective </a:t>
            </a:r>
          </a:p>
          <a:p>
            <a:pPr marL="0" indent="0">
              <a:buNone/>
            </a:pPr>
            <a:r>
              <a:rPr lang="en-US" dirty="0"/>
              <a:t>	Camera defaults to (0,</a:t>
            </a:r>
            <a:r>
              <a:rPr lang="en-US" dirty="0">
                <a:solidFill>
                  <a:srgbClr val="FF0000"/>
                </a:solidFill>
              </a:rPr>
              <a:t>1.6</a:t>
            </a:r>
            <a:r>
              <a:rPr lang="en-US" dirty="0"/>
              <a:t>,0)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Las Vegas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598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AR/VR Workshop A-Frame  basic geometric objects</vt:lpstr>
      <vt:lpstr>Learning plan</vt:lpstr>
      <vt:lpstr>Outline</vt:lpstr>
      <vt:lpstr>Getting a-frame from aframe.io</vt:lpstr>
      <vt:lpstr>Scenes and geometric objects</vt:lpstr>
      <vt:lpstr>Geometric terms</vt:lpstr>
      <vt:lpstr>A-box – in a scene</vt:lpstr>
      <vt:lpstr>A-box</vt:lpstr>
      <vt:lpstr>VR images / videos</vt:lpstr>
      <vt:lpstr>VR Images</vt:lpstr>
      <vt:lpstr>Geometric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202</cp:revision>
  <dcterms:created xsi:type="dcterms:W3CDTF">2023-10-08T23:58:23Z</dcterms:created>
  <dcterms:modified xsi:type="dcterms:W3CDTF">2024-01-10T16:39:11Z</dcterms:modified>
</cp:coreProperties>
</file>