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8" r:id="rId5"/>
    <p:sldId id="270" r:id="rId6"/>
    <p:sldId id="280" r:id="rId7"/>
    <p:sldId id="274" r:id="rId8"/>
    <p:sldId id="272" r:id="rId9"/>
    <p:sldId id="283" r:id="rId10"/>
    <p:sldId id="281" r:id="rId11"/>
    <p:sldId id="282" r:id="rId12"/>
    <p:sldId id="277" r:id="rId13"/>
    <p:sldId id="279" r:id="rId14"/>
    <p:sldId id="276" r:id="rId15"/>
    <p:sldId id="275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D5D4D-EA75-451E-B4D6-1DB6E62C781C}" v="498" dt="2023-10-09T00:16:44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1883" autoAdjust="0"/>
  </p:normalViewPr>
  <p:slideViewPr>
    <p:cSldViewPr snapToGrid="0">
      <p:cViewPr varScale="1">
        <p:scale>
          <a:sx n="89" d="100"/>
          <a:sy n="89" d="100"/>
        </p:scale>
        <p:origin x="92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dn.glitch.global/8d8368d6-c6ab-4980-a31d-4e5719b18320/pinktexture.png?v=169704030877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framevr/sample-assets/tree/master/assets/imag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A-Frame </a:t>
            </a:r>
            <a:br>
              <a:rPr lang="en-US" b="1" dirty="0">
                <a:latin typeface="Calibri"/>
                <a:ea typeface="Calibri"/>
                <a:cs typeface="Calibri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basic geometric objects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b="1" dirty="0">
              <a:solidFill>
                <a:srgbClr val="0070C0"/>
              </a:solidFill>
              <a:ea typeface="Calibri"/>
              <a:cs typeface="Calibri"/>
            </a:endParaRPr>
          </a:p>
          <a:p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FF10-A6E5-7FD1-79A3-C439697B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VR images / videos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98E0B-F179-9CCA-D979-7C2CA7F53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360</a:t>
            </a:r>
            <a:r>
              <a:rPr lang="en-US" baseline="30000" dirty="0"/>
              <a:t>o</a:t>
            </a:r>
            <a:r>
              <a:rPr lang="en-US" dirty="0"/>
              <a:t> images / videos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Put in the camera’s perspective </a:t>
            </a:r>
          </a:p>
          <a:p>
            <a:pPr marL="0" indent="0">
              <a:buNone/>
            </a:pPr>
            <a:r>
              <a:rPr lang="en-US" dirty="0"/>
              <a:t>	Camera defaults to (0,</a:t>
            </a:r>
            <a:r>
              <a:rPr lang="en-US" dirty="0">
                <a:solidFill>
                  <a:srgbClr val="FF0000"/>
                </a:solidFill>
              </a:rPr>
              <a:t>1.6</a:t>
            </a:r>
            <a:r>
              <a:rPr lang="en-US" dirty="0"/>
              <a:t>,0)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27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6EE94-498E-8079-366A-C6321F49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VR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84B10-7BA7-B1B6-0679-5BE1F8181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855" y="2461739"/>
            <a:ext cx="7367579" cy="359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41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F7C0-61C7-630C-2CFE-867FCA19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A-box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67BA-BB43-8852-DE38-9E906D991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  &lt;head&gt;</a:t>
            </a:r>
          </a:p>
          <a:p>
            <a:pPr marL="0" indent="0">
              <a:buNone/>
            </a:pPr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="https://aframe.io/releases/1.4.1/aframe.min.js"&gt;&lt;/script&gt;</a:t>
            </a:r>
          </a:p>
          <a:p>
            <a:pPr marL="0" indent="0">
              <a:buNone/>
            </a:pPr>
            <a:r>
              <a:rPr lang="en-US" dirty="0"/>
              <a:t>  &lt;/head&gt;</a:t>
            </a:r>
          </a:p>
          <a:p>
            <a:pPr marL="0" indent="0">
              <a:buNone/>
            </a:pPr>
            <a:r>
              <a:rPr lang="en-US" dirty="0"/>
              <a:t>  &lt;body&gt;</a:t>
            </a:r>
          </a:p>
          <a:p>
            <a:pPr marL="0" indent="0">
              <a:buNone/>
            </a:pPr>
            <a:r>
              <a:rPr lang="en-US" dirty="0"/>
              <a:t>    &lt;a-scene&gt;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0070C0"/>
                </a:solidFill>
              </a:rPr>
              <a:t>&lt;a-box position="0 2 -1.5" rotation="0 0 0" color="green"&gt;&lt;/a-box&gt;</a:t>
            </a:r>
          </a:p>
          <a:p>
            <a:pPr marL="0" indent="0">
              <a:buNone/>
            </a:pPr>
            <a:r>
              <a:rPr lang="en-US" dirty="0"/>
              <a:t>    &lt;/a-scene&gt;</a:t>
            </a:r>
          </a:p>
          <a:p>
            <a:pPr marL="0" indent="0">
              <a:buNone/>
            </a:pPr>
            <a:r>
              <a:rPr lang="en-US" dirty="0"/>
              <a:t>  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13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9745-9910-DD37-8812-5CD4D7F2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Several geometric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06FB-1A25-3FB9-145E-D9CEB945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38151"/>
            <a:ext cx="11353800" cy="46547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&lt;a-box position="-1 0.5 -3" rotation="0 45 0" color=“red"&gt;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r>
              <a:rPr lang="en-US" dirty="0"/>
              <a:t>&lt;a-sphere position="0 1.25 -5" radius="1.25" color=“blue“&gt;</a:t>
            </a:r>
          </a:p>
          <a:p>
            <a:pPr marL="0" indent="0">
              <a:buNone/>
            </a:pPr>
            <a:r>
              <a:rPr lang="en-US" dirty="0"/>
              <a:t>&lt;/a-sphere&gt;</a:t>
            </a:r>
          </a:p>
          <a:p>
            <a:pPr marL="0" indent="0">
              <a:buNone/>
            </a:pPr>
            <a:r>
              <a:rPr lang="en-US" dirty="0"/>
              <a:t>&lt;a-cylinder position="1 0.75 -3" radius="0.5" height="1.5" color=“purple"&gt;</a:t>
            </a:r>
          </a:p>
          <a:p>
            <a:pPr marL="0" indent="0">
              <a:buNone/>
            </a:pPr>
            <a:r>
              <a:rPr lang="en-US" dirty="0"/>
              <a:t>&lt;/a-cylinder&gt;</a:t>
            </a:r>
          </a:p>
          <a:p>
            <a:pPr marL="0" indent="0">
              <a:buNone/>
            </a:pPr>
            <a:r>
              <a:rPr lang="en-US" dirty="0"/>
              <a:t>&lt;a-plane position="0 0 -4" rotation="-90 0 0" width="4" height="4" color=“3cb371"&gt;&lt;/a-plane&gt;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&lt;a-sky color="#e9f7ff "&gt;&lt;/a-sky&gt;</a:t>
            </a:r>
          </a:p>
        </p:txBody>
      </p:sp>
    </p:spTree>
    <p:extLst>
      <p:ext uri="{BB962C8B-B14F-4D97-AF65-F5344CB8AC3E}">
        <p14:creationId xmlns:p14="http://schemas.microsoft.com/office/powerpoint/2010/main" val="2157119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E2F2-03A1-7EC8-0397-B2FCDF51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Texture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6AF16-B7FF-E3B8-133E-151364FF6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&lt;html&gt;&lt;head&gt;  &lt;script </a:t>
            </a:r>
            <a:r>
              <a:rPr lang="en-US" sz="2400" dirty="0" err="1"/>
              <a:t>src</a:t>
            </a:r>
            <a:r>
              <a:rPr lang="en-US" sz="2400" dirty="0"/>
              <a:t>="https://aframe.io/../aframe.min.js"&gt;&lt;/script&gt;  &lt;/head&gt;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&lt;body&gt;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&lt;a-scene&gt;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&lt;a-assets&gt;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&lt;</a:t>
            </a:r>
            <a:r>
              <a:rPr lang="en-US" sz="2400" dirty="0" err="1"/>
              <a:t>img</a:t>
            </a:r>
            <a:r>
              <a:rPr lang="en-US" sz="2400" dirty="0"/>
              <a:t> id="</a:t>
            </a:r>
            <a:r>
              <a:rPr lang="en-US" sz="2400" dirty="0" err="1"/>
              <a:t>pinktexture</a:t>
            </a:r>
            <a:r>
              <a:rPr lang="en-US" sz="2400" dirty="0"/>
              <a:t>" </a:t>
            </a:r>
            <a:r>
              <a:rPr lang="en-US" sz="2400" dirty="0" err="1"/>
              <a:t>src</a:t>
            </a:r>
            <a:r>
              <a:rPr lang="en-US" sz="2400" dirty="0"/>
              <a:t>="pinktexture.png" 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&lt;/a-assets&gt;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&lt;a-box position="-1.5 1 -1.5" </a:t>
            </a:r>
            <a:r>
              <a:rPr lang="en-US" sz="2400" dirty="0" err="1"/>
              <a:t>src</a:t>
            </a:r>
            <a:r>
              <a:rPr lang="en-US" sz="2400" dirty="0"/>
              <a:t>=</a:t>
            </a:r>
            <a:r>
              <a:rPr lang="en-US" sz="2400" dirty="0">
                <a:hlinkClick r:id="rId2"/>
              </a:rPr>
              <a:t>“https://cdn.glitch.global/8d8368d6-c6ab-4980-a31d-4e5719b18320/pinktexture.png?v=1697040308772</a:t>
            </a:r>
            <a:r>
              <a:rPr lang="en-US" sz="2400" dirty="0"/>
              <a:t>“&gt;&lt;/a-box&gt;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&lt;/a-scene&gt;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&lt;/body&gt; &lt;/html&gt;</a:t>
            </a:r>
          </a:p>
        </p:txBody>
      </p:sp>
    </p:spTree>
    <p:extLst>
      <p:ext uri="{BB962C8B-B14F-4D97-AF65-F5344CB8AC3E}">
        <p14:creationId xmlns:p14="http://schemas.microsoft.com/office/powerpoint/2010/main" val="2598117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677F1-F034-41B6-E06A-B516590D9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76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Texture 2 &amp; movement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1F609-2936-0B11-52D9-A87DBDB4B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&lt;html&gt;  &lt;head&gt;   &lt;script </a:t>
            </a:r>
            <a:r>
              <a:rPr lang="en-US" sz="2000" dirty="0" err="1"/>
              <a:t>src</a:t>
            </a:r>
            <a:r>
              <a:rPr lang="en-US" sz="2000" dirty="0"/>
              <a:t>="https://aframe.io/releases/1.3.0/aframe.min.js"&gt;&lt;/script&gt; &lt;/head&gt;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&lt;body&gt;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&lt;a-scene&gt;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  &lt;a-assets&gt;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	&lt;</a:t>
            </a:r>
            <a:r>
              <a:rPr lang="en-US" sz="2000" dirty="0" err="1"/>
              <a:t>img</a:t>
            </a:r>
            <a:r>
              <a:rPr lang="en-US" sz="2000" dirty="0"/>
              <a:t> id="</a:t>
            </a:r>
            <a:r>
              <a:rPr lang="en-US" sz="2000" dirty="0" err="1"/>
              <a:t>boxTexture</a:t>
            </a:r>
            <a:r>
              <a:rPr lang="en-US" sz="2000" dirty="0"/>
              <a:t>" </a:t>
            </a:r>
            <a:r>
              <a:rPr lang="en-US" sz="2000" dirty="0" err="1"/>
              <a:t>src</a:t>
            </a:r>
            <a:r>
              <a:rPr lang="en-US" sz="2000" dirty="0"/>
              <a:t>="https://i.imgur.com/mYmmbrp.jpg"&gt;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  &lt;/a-assets&gt;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  &lt;a-box </a:t>
            </a:r>
            <a:r>
              <a:rPr lang="en-US" sz="2000" dirty="0" err="1"/>
              <a:t>src</a:t>
            </a:r>
            <a:r>
              <a:rPr lang="en-US" sz="2000" dirty="0"/>
              <a:t>="#</a:t>
            </a:r>
            <a:r>
              <a:rPr lang="en-US" sz="2000" dirty="0" err="1"/>
              <a:t>boxTexture</a:t>
            </a:r>
            <a:r>
              <a:rPr lang="en-US" sz="2000" dirty="0"/>
              <a:t>" position="0 2 -5" rotation="0 45 45" scale="2 2 2"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 animation="property: object3D.position.y; to: 2.2; </a:t>
            </a:r>
            <a:r>
              <a:rPr lang="en-US" sz="2000" dirty="0" err="1"/>
              <a:t>dir</a:t>
            </a:r>
            <a:r>
              <a:rPr lang="en-US" sz="2000" dirty="0"/>
              <a:t>: alternate;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         dur: 2000; loop: true"&gt;&lt;/a-box&gt;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&lt;/a-scene&gt;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&lt;/body&gt; &lt;/html&gt;</a:t>
            </a:r>
          </a:p>
        </p:txBody>
      </p:sp>
    </p:spTree>
    <p:extLst>
      <p:ext uri="{BB962C8B-B14F-4D97-AF65-F5344CB8AC3E}">
        <p14:creationId xmlns:p14="http://schemas.microsoft.com/office/powerpoint/2010/main" val="1860701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677F1-F034-41B6-E06A-B516590D9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76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Texture 2 &amp; movement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1F609-2936-0B11-52D9-A87DBDB4B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&lt;a-box </a:t>
            </a:r>
            <a:r>
              <a:rPr lang="en-US" dirty="0" err="1"/>
              <a:t>src</a:t>
            </a:r>
            <a:r>
              <a:rPr lang="en-US" dirty="0"/>
              <a:t>="#</a:t>
            </a:r>
            <a:r>
              <a:rPr lang="en-US" dirty="0" err="1"/>
              <a:t>boxTexture</a:t>
            </a:r>
            <a:r>
              <a:rPr lang="en-US" dirty="0"/>
              <a:t>" position="0 2 -5" rotation="0 45 45"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               scale="2 2 2"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              animation="property: object3D.position.y;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             to: 2.2;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            </a:t>
            </a:r>
            <a:r>
              <a:rPr lang="en-US" dirty="0" err="1"/>
              <a:t>dir</a:t>
            </a:r>
            <a:r>
              <a:rPr lang="en-US" dirty="0"/>
              <a:t>: alternate;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             dur: 2000; loop: true"&gt;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&lt;/a-box&gt;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89703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BE20-677D-4B4F-44B7-9A84D154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Learning plan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CC263D-27AE-E86F-7091-6D2561F5B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698414"/>
              </p:ext>
            </p:extLst>
          </p:nvPr>
        </p:nvGraphicFramePr>
        <p:xfrm>
          <a:off x="680528" y="1691735"/>
          <a:ext cx="11128347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3590">
                  <a:extLst>
                    <a:ext uri="{9D8B030D-6E8A-4147-A177-3AD203B41FA5}">
                      <a16:colId xmlns:a16="http://schemas.microsoft.com/office/drawing/2014/main" val="1160588841"/>
                    </a:ext>
                  </a:extLst>
                </a:gridCol>
                <a:gridCol w="7014757">
                  <a:extLst>
                    <a:ext uri="{9D8B030D-6E8A-4147-A177-3AD203B41FA5}">
                      <a16:colId xmlns:a16="http://schemas.microsoft.com/office/drawing/2014/main" val="20915834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Introduction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Overview – outline goals </a:t>
                      </a:r>
                      <a:endParaRPr lang="en-US" sz="20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2000" b="0" dirty="0">
                          <a:effectLst/>
                        </a:rPr>
                        <a:t>Setting up google cardboard with glitch.com  &amp; </a:t>
                      </a:r>
                      <a:r>
                        <a:rPr lang="en-US" sz="2000" b="0" dirty="0" err="1">
                          <a:effectLst/>
                        </a:rPr>
                        <a:t>github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endParaRPr lang="en-US" sz="2000" b="0" i="0" dirty="0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2577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A-frame basics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Simple A-frame examples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 Work with glitch.com </a:t>
                      </a:r>
                      <a:endParaRPr lang="en-US" sz="2000" b="0" i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85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Foundations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JavaScript, DOM, events, Web-Components 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66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A-frame components 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Defining A-frame components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6944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Three.JS and A-frame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Basics of </a:t>
                      </a:r>
                      <a:r>
                        <a:rPr lang="en-US" sz="2000" b="0" dirty="0">
                          <a:effectLst/>
                        </a:rPr>
                        <a:t>Three.js for A-frame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7047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Entity component architecture (ECA)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Three.js and ECA with standard OO paradigm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86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dirty="0">
                          <a:effectLst/>
                        </a:rPr>
                        <a:t>A-frame and planets </a:t>
                      </a:r>
                      <a:endParaRPr lang="en-US" sz="200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dirty="0">
                          <a:effectLst/>
                        </a:rPr>
                        <a:t>Complex 3D a-frame, work with complex a-frame detail and basic planetary math; illustrate ECA, geometries, controls, etc. 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168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A-frame and animations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Goal: show how to do basic animation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005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Conclusion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Goal: review our learning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985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73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A-frame scenes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Basic A-frame geometric objects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>
                <a:ea typeface="Calibri" panose="020F0502020204030204"/>
                <a:cs typeface="Calibri" panose="020F0502020204030204"/>
              </a:rPr>
              <a:t>New web tab</a:t>
            </a:r>
            <a:r>
              <a:rPr lang="en-US" dirty="0">
                <a:ea typeface="Calibri" panose="020F0502020204030204"/>
                <a:cs typeface="Calibri" panose="020F0502020204030204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https://www.w3schools.com/colors/colors_picker.asp</a:t>
            </a:r>
          </a:p>
        </p:txBody>
      </p:sp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7061-7CBC-ECE1-29BB-5EDD6CCD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Getting a-frame from aframe.io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686B1-9CF4-722F-7A11-A790E25C3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&lt;script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src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="https://aframe.io/releases/1.4.1/aframe.min.js"&gt;</a:t>
            </a:r>
          </a:p>
          <a:p>
            <a:pPr marL="0" indent="0">
              <a:buNone/>
            </a:pPr>
            <a:r>
              <a:rPr lang="en-US" dirty="0"/>
              <a:t>    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Or</a:t>
            </a:r>
          </a:p>
          <a:p>
            <a:pPr marL="0" indent="0">
              <a:buNone/>
            </a:pPr>
            <a:r>
              <a:rPr lang="en-US" dirty="0"/>
              <a:t> &lt;body&gt;</a:t>
            </a:r>
          </a:p>
          <a:p>
            <a:pPr marL="0" indent="0">
              <a:buNone/>
            </a:pPr>
            <a:r>
              <a:rPr lang="en-US" dirty="0"/>
              <a:t>   &lt;script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aframe.io_releases_1.4.1_aframe.min.js</a:t>
            </a:r>
            <a:r>
              <a:rPr lang="en-US" dirty="0"/>
              <a:t>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19007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42908-EAB8-F93F-3DF5-E3FEC9B1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Scenes and geometric objects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F39CF6-740C-F2D1-8FCE-DCD896246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560555"/>
              </p:ext>
            </p:extLst>
          </p:nvPr>
        </p:nvGraphicFramePr>
        <p:xfrm>
          <a:off x="479135" y="2676021"/>
          <a:ext cx="11299218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554">
                  <a:extLst>
                    <a:ext uri="{9D8B030D-6E8A-4147-A177-3AD203B41FA5}">
                      <a16:colId xmlns:a16="http://schemas.microsoft.com/office/drawing/2014/main" val="3046300315"/>
                    </a:ext>
                  </a:extLst>
                </a:gridCol>
                <a:gridCol w="2740745">
                  <a:extLst>
                    <a:ext uri="{9D8B030D-6E8A-4147-A177-3AD203B41FA5}">
                      <a16:colId xmlns:a16="http://schemas.microsoft.com/office/drawing/2014/main" val="3310798745"/>
                    </a:ext>
                  </a:extLst>
                </a:gridCol>
                <a:gridCol w="7184919">
                  <a:extLst>
                    <a:ext uri="{9D8B030D-6E8A-4147-A177-3AD203B41FA5}">
                      <a16:colId xmlns:a16="http://schemas.microsoft.com/office/drawing/2014/main" val="3908140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72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a-scene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Global root object contains all entities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https://aframe.io/docs/1.4.0/core/scene.html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776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https://aframe.io/docs/1.4.0/primitives/a-text.html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46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3D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https://aframe.io/docs/1.4.0/primitives/a-box.html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48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a-sphere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3D Sphere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https://aframe.io/docs/1.4.0/primitives/a-sphere.html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105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90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B9155-D35B-C848-17BB-F5152787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Geometric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C752A-9015-7C62-6AE4-AEB20169D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Mesh or geometry</a:t>
            </a:r>
          </a:p>
          <a:p>
            <a:pPr marL="0" indent="0">
              <a:buNone/>
            </a:pPr>
            <a:r>
              <a:rPr lang="en-US" dirty="0"/>
              <a:t>         Vertices, edges and faces defining a 3D object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Texture</a:t>
            </a:r>
          </a:p>
          <a:p>
            <a:pPr marL="0" indent="0">
              <a:buNone/>
            </a:pPr>
            <a:r>
              <a:rPr lang="en-US" dirty="0"/>
              <a:t>         Color and appearance of a surface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Full representation: mesh and texture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A866-15E2-DE3C-5CE2-86809B893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Textures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3848A-4F1B-16BA-1750-A6ACDC7FE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https://github.com/aframevr/sample-assets/tree/master/assets/images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Make our own </a:t>
            </a:r>
            <a:r>
              <a:rPr lang="en-US" sz="2400" dirty="0" err="1"/>
              <a:t>src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805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4708-FCCD-7726-0310-163DFE57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A-box – in a 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5ECE-DF1D-DA6D-6E77-4E3FF6F4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&lt;a-box position="-1.5   1   </a:t>
            </a:r>
            <a:r>
              <a:rPr lang="en-US" dirty="0">
                <a:solidFill>
                  <a:schemeClr val="accent1"/>
                </a:solidFill>
              </a:rPr>
              <a:t>-1.5</a:t>
            </a:r>
            <a:r>
              <a:rPr lang="en-US" dirty="0"/>
              <a:t>" </a:t>
            </a:r>
          </a:p>
          <a:p>
            <a:pPr marL="0" indent="0">
              <a:buNone/>
            </a:pPr>
            <a:r>
              <a:rPr lang="en-US" dirty="0"/>
              <a:t>             rotation="0 0 0" </a:t>
            </a:r>
          </a:p>
          <a:p>
            <a:pPr marL="0" indent="0">
              <a:buNone/>
            </a:pPr>
            <a:r>
              <a:rPr lang="en-US" dirty="0"/>
              <a:t>              color=“blue"&gt;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x: pitch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y: yaw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z: roll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9B3FF1-C31B-40E6-D4A3-E2E5B992C49E}"/>
              </a:ext>
            </a:extLst>
          </p:cNvPr>
          <p:cNvCxnSpPr/>
          <p:nvPr/>
        </p:nvCxnSpPr>
        <p:spPr>
          <a:xfrm>
            <a:off x="5737123" y="4173794"/>
            <a:ext cx="5235677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383A52-5A08-CCD0-07CB-0B54375DDCF2}"/>
              </a:ext>
            </a:extLst>
          </p:cNvPr>
          <p:cNvCxnSpPr>
            <a:cxnSpLocks/>
          </p:cNvCxnSpPr>
          <p:nvPr/>
        </p:nvCxnSpPr>
        <p:spPr>
          <a:xfrm flipV="1">
            <a:off x="8072284" y="1386348"/>
            <a:ext cx="0" cy="464574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/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/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ED3C18-1B13-66A5-70AE-E31DADA6FEBD}"/>
              </a:ext>
            </a:extLst>
          </p:cNvPr>
          <p:cNvCxnSpPr>
            <a:cxnSpLocks/>
          </p:cNvCxnSpPr>
          <p:nvPr/>
        </p:nvCxnSpPr>
        <p:spPr>
          <a:xfrm flipV="1">
            <a:off x="6533535" y="4173794"/>
            <a:ext cx="1538749" cy="926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91AA4A-0DF5-554B-D731-CC71649823CA}"/>
              </a:ext>
            </a:extLst>
          </p:cNvPr>
          <p:cNvCxnSpPr>
            <a:cxnSpLocks/>
          </p:cNvCxnSpPr>
          <p:nvPr/>
        </p:nvCxnSpPr>
        <p:spPr>
          <a:xfrm flipV="1">
            <a:off x="8072284" y="2779380"/>
            <a:ext cx="2335162" cy="13821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/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B3AFC68-4BA8-6C3F-06F6-9900706C5F7F}"/>
              </a:ext>
            </a:extLst>
          </p:cNvPr>
          <p:cNvSpPr txBox="1"/>
          <p:nvPr/>
        </p:nvSpPr>
        <p:spPr>
          <a:xfrm>
            <a:off x="6236843" y="2525879"/>
            <a:ext cx="122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a-box.html</a:t>
            </a:r>
          </a:p>
        </p:txBody>
      </p:sp>
    </p:spTree>
    <p:extLst>
      <p:ext uri="{BB962C8B-B14F-4D97-AF65-F5344CB8AC3E}">
        <p14:creationId xmlns:p14="http://schemas.microsoft.com/office/powerpoint/2010/main" val="160788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4708-FCCD-7726-0310-163DFE57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A-box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5ECE-DF1D-DA6D-6E77-4E3FF6F4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&lt;a-box position="</a:t>
            </a:r>
            <a:r>
              <a:rPr lang="en-US" dirty="0">
                <a:solidFill>
                  <a:srgbClr val="FF0000"/>
                </a:solidFill>
              </a:rPr>
              <a:t>-1.5 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-2.0</a:t>
            </a:r>
            <a:r>
              <a:rPr lang="en-US" dirty="0"/>
              <a:t>" </a:t>
            </a:r>
          </a:p>
          <a:p>
            <a:pPr marL="0" indent="0">
              <a:buNone/>
            </a:pPr>
            <a:r>
              <a:rPr lang="en-US" dirty="0"/>
              <a:t>             rotation="0 0 0" </a:t>
            </a:r>
          </a:p>
          <a:p>
            <a:pPr marL="0" indent="0">
              <a:buNone/>
            </a:pPr>
            <a:r>
              <a:rPr lang="en-US" dirty="0"/>
              <a:t>              color=“blue"&gt;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9B3FF1-C31B-40E6-D4A3-E2E5B992C49E}"/>
              </a:ext>
            </a:extLst>
          </p:cNvPr>
          <p:cNvCxnSpPr/>
          <p:nvPr/>
        </p:nvCxnSpPr>
        <p:spPr>
          <a:xfrm>
            <a:off x="5737123" y="4173794"/>
            <a:ext cx="5235677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383A52-5A08-CCD0-07CB-0B54375DDCF2}"/>
              </a:ext>
            </a:extLst>
          </p:cNvPr>
          <p:cNvCxnSpPr>
            <a:cxnSpLocks/>
          </p:cNvCxnSpPr>
          <p:nvPr/>
        </p:nvCxnSpPr>
        <p:spPr>
          <a:xfrm flipV="1">
            <a:off x="8072284" y="1386348"/>
            <a:ext cx="0" cy="464574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/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/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ED3C18-1B13-66A5-70AE-E31DADA6FEBD}"/>
              </a:ext>
            </a:extLst>
          </p:cNvPr>
          <p:cNvCxnSpPr>
            <a:cxnSpLocks/>
          </p:cNvCxnSpPr>
          <p:nvPr/>
        </p:nvCxnSpPr>
        <p:spPr>
          <a:xfrm flipV="1">
            <a:off x="6533535" y="4173794"/>
            <a:ext cx="1538749" cy="926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91AA4A-0DF5-554B-D731-CC71649823CA}"/>
              </a:ext>
            </a:extLst>
          </p:cNvPr>
          <p:cNvCxnSpPr>
            <a:cxnSpLocks/>
          </p:cNvCxnSpPr>
          <p:nvPr/>
        </p:nvCxnSpPr>
        <p:spPr>
          <a:xfrm flipV="1">
            <a:off x="8072284" y="2779380"/>
            <a:ext cx="2335162" cy="13821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/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219728F-8CC2-6847-E505-61BE2B7CBBB8}"/>
              </a:ext>
            </a:extLst>
          </p:cNvPr>
          <p:cNvSpPr txBox="1"/>
          <p:nvPr/>
        </p:nvSpPr>
        <p:spPr>
          <a:xfrm>
            <a:off x="9473877" y="2592728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-2.0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543DB-099F-DC24-32F0-481E9C8DFB29}"/>
              </a:ext>
            </a:extLst>
          </p:cNvPr>
          <p:cNvSpPr txBox="1"/>
          <p:nvPr/>
        </p:nvSpPr>
        <p:spPr>
          <a:xfrm>
            <a:off x="5866365" y="3669786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-1.5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E8EA5E-6154-63D8-2F93-73A6D2C1C27B}"/>
              </a:ext>
            </a:extLst>
          </p:cNvPr>
          <p:cNvSpPr txBox="1"/>
          <p:nvPr/>
        </p:nvSpPr>
        <p:spPr>
          <a:xfrm>
            <a:off x="7666051" y="294723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A2B021-2F1A-B5C9-D28F-42D5B9013C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284" y="4042671"/>
            <a:ext cx="2839779" cy="2269229"/>
          </a:xfrm>
          <a:prstGeom prst="rect">
            <a:avLst/>
          </a:prstGeom>
        </p:spPr>
      </p:pic>
      <p:pic>
        <p:nvPicPr>
          <p:cNvPr id="17" name="Graphic 16" descr="Cube outline">
            <a:extLst>
              <a:ext uri="{FF2B5EF4-FFF2-40B4-BE49-F238E27FC236}">
                <a16:creationId xmlns:a16="http://schemas.microsoft.com/office/drawing/2014/main" id="{1CB6B35F-B60A-1551-960C-E7D2119EA4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61294" y="26103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40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1679</TotalTime>
  <Words>944</Words>
  <Application>Microsoft Office PowerPoint</Application>
  <PresentationFormat>Widescreen</PresentationFormat>
  <Paragraphs>155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AR/VR Workshop A-Frame  basic geometric objects</vt:lpstr>
      <vt:lpstr>Learning plan</vt:lpstr>
      <vt:lpstr>Outline</vt:lpstr>
      <vt:lpstr>Getting a-frame from aframe.io</vt:lpstr>
      <vt:lpstr>Scenes and geometric objects</vt:lpstr>
      <vt:lpstr>Geometric terms</vt:lpstr>
      <vt:lpstr>Textures</vt:lpstr>
      <vt:lpstr>A-box – in a scene</vt:lpstr>
      <vt:lpstr>A-box</vt:lpstr>
      <vt:lpstr>VR images / videos</vt:lpstr>
      <vt:lpstr>VR Images</vt:lpstr>
      <vt:lpstr>A-box</vt:lpstr>
      <vt:lpstr>Several geometric components</vt:lpstr>
      <vt:lpstr>Texture 1</vt:lpstr>
      <vt:lpstr>Texture 2 &amp; movement</vt:lpstr>
      <vt:lpstr>Texture 2 &amp; movement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Bradford, Phillip</cp:lastModifiedBy>
  <cp:revision>180</cp:revision>
  <dcterms:created xsi:type="dcterms:W3CDTF">2023-10-08T23:58:23Z</dcterms:created>
  <dcterms:modified xsi:type="dcterms:W3CDTF">2024-01-10T18:26:56Z</dcterms:modified>
</cp:coreProperties>
</file>