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84" r:id="rId5"/>
    <p:sldId id="285" r:id="rId6"/>
    <p:sldId id="286" r:id="rId7"/>
    <p:sldId id="272" r:id="rId8"/>
    <p:sldId id="287" r:id="rId9"/>
    <p:sldId id="288" r:id="rId10"/>
    <p:sldId id="27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2097" autoAdjust="0"/>
  </p:normalViewPr>
  <p:slideViewPr>
    <p:cSldViewPr snapToGrid="0">
      <p:cViewPr varScale="1">
        <p:scale>
          <a:sx n="70" d="100"/>
          <a:sy n="70" d="100"/>
        </p:scale>
        <p:origin x="16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484D-A0FB-4532-8E5D-67A2FCB16C8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8DB89-C76A-451A-996D-4E290BC9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edrelief.com/natural3/pages/textures.html" TargetMode="External"/><Relationship Id="rId2" Type="http://schemas.openxmlformats.org/officeDocument/2006/relationships/hyperlink" Target="https://github.com/aframevr/sample-as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mYmmbrp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basics – textures and static rotations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77F1-F034-41B6-E06A-B516590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Texture 2 &amp; movement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609-2936-0B11-52D9-A87DBDB4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&lt;html&gt;  &lt;head&gt;   &lt;script </a:t>
            </a:r>
            <a:r>
              <a:rPr lang="en-US" sz="2000" dirty="0" err="1"/>
              <a:t>src</a:t>
            </a:r>
            <a:r>
              <a:rPr lang="en-US" sz="2000" dirty="0"/>
              <a:t>="https://aframe.io/releases/1.3.0/aframe.min.js"&gt;&lt;/script&gt; 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</a:t>
            </a:r>
            <a:r>
              <a:rPr lang="en-US" sz="2000" dirty="0" err="1"/>
              <a:t>img</a:t>
            </a:r>
            <a:r>
              <a:rPr lang="en-US" sz="2000" dirty="0"/>
              <a:t> id="</a:t>
            </a:r>
            <a:r>
              <a:rPr lang="en-US" sz="2000" dirty="0" err="1"/>
              <a:t>boxTexture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/>
              <a:t>="https://i.imgur.com/mYmmbrp.jpg"&gt;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 &lt;/a-assets&gt;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 &lt;a-box </a:t>
            </a:r>
            <a:r>
              <a:rPr lang="en-US" sz="2000" dirty="0" err="1"/>
              <a:t>src</a:t>
            </a:r>
            <a:r>
              <a:rPr lang="en-US" sz="2000" dirty="0"/>
              <a:t>="#</a:t>
            </a:r>
            <a:r>
              <a:rPr lang="en-US" sz="2000" dirty="0" err="1"/>
              <a:t>boxTexture</a:t>
            </a:r>
            <a:r>
              <a:rPr lang="en-US" sz="2000" dirty="0"/>
              <a:t>" position="0 2 -5" rotation="0 45 45" scale="2 2 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 animation="property: object3D.position.y; to: 2.2; </a:t>
            </a:r>
            <a:r>
              <a:rPr lang="en-US" sz="2000" dirty="0" err="1"/>
              <a:t>dir</a:t>
            </a:r>
            <a:r>
              <a:rPr lang="en-US" sz="2000" dirty="0"/>
              <a:t>: alternate;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 dur: 2000; loop: true"&gt;&lt;/a-box&gt;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&lt;/a-scene&gt;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6070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77F1-F034-41B6-E06A-B516590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Texture 2 &amp; movement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609-2936-0B11-52D9-A87DBDB4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&lt;a-box </a:t>
            </a:r>
            <a:r>
              <a:rPr lang="en-US" dirty="0" err="1"/>
              <a:t>src</a:t>
            </a:r>
            <a:r>
              <a:rPr lang="en-US" dirty="0"/>
              <a:t>="#</a:t>
            </a:r>
            <a:r>
              <a:rPr lang="en-US" dirty="0" err="1"/>
              <a:t>boxTexture</a:t>
            </a:r>
            <a:r>
              <a:rPr lang="en-US" dirty="0"/>
              <a:t>" position="0 2 -5" rotation="0 45 45"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 scale="2 2 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animation="property: object3D.position.y;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to: 2.2;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</a:t>
            </a:r>
            <a:r>
              <a:rPr lang="en-US" dirty="0" err="1"/>
              <a:t>dir</a:t>
            </a:r>
            <a:r>
              <a:rPr lang="en-US" dirty="0"/>
              <a:t>: alternate;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dur: 2000; loop: true"&gt;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&lt;/a-box&gt;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703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98414"/>
              </p:ext>
            </p:extLst>
          </p:nvPr>
        </p:nvGraphicFramePr>
        <p:xfrm>
          <a:off x="680528" y="1691735"/>
          <a:ext cx="11128347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 &amp; </a:t>
                      </a:r>
                      <a:r>
                        <a:rPr lang="en-US" sz="2000" b="0" dirty="0" err="1">
                          <a:effectLst/>
                        </a:rPr>
                        <a:t>github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Simple A-frame examples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 Work with glitch.com 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JavaScript, DOM, events, Web-Components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Defining A-frame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Basics of </a:t>
                      </a:r>
                      <a:r>
                        <a:rPr lang="en-US" sz="2000" b="0" dirty="0">
                          <a:effectLst/>
                        </a:rPr>
                        <a:t>Three.js for A-frame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0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show how to do basic animation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More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Positioning and static 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tabs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2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 </a:t>
            </a:r>
            <a:r>
              <a:rPr lang="en-US" dirty="0">
                <a:hlinkClick r:id="rId3"/>
              </a:rPr>
              <a:t>https://www.shadedrelief.com/natural3/pages/textures.html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a-</a:t>
            </a:r>
            <a:r>
              <a:rPr lang="en-US" dirty="0" err="1">
                <a:solidFill>
                  <a:srgbClr val="0070C0"/>
                </a:solidFill>
              </a:rPr>
              <a:t>Patonic</a:t>
            </a:r>
            <a:r>
              <a:rPr lang="en-US" dirty="0">
                <a:solidFill>
                  <a:srgbClr val="0070C0"/>
                </a:solidFill>
              </a:rPr>
              <a:t>-solids-Rotate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3 -5" </a:t>
            </a:r>
            <a:r>
              <a:rPr lang="en-US" dirty="0" err="1"/>
              <a:t>src</a:t>
            </a:r>
            <a:r>
              <a:rPr lang="en-US" dirty="0"/>
              <a:t>="./waternormals.jpg"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="</a:t>
            </a:r>
            <a:r>
              <a:rPr lang="en-US" sz="2800" dirty="0">
                <a:hlinkClick r:id="rId3"/>
              </a:rPr>
              <a:t>https://i.imgur.com/mYmmbrp.jpg</a:t>
            </a:r>
            <a:r>
              <a:rPr lang="en-US" sz="28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755</Words>
  <Application>Microsoft Office PowerPoint</Application>
  <PresentationFormat>Widescreen</PresentationFormat>
  <Paragraphs>132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Cambria Math</vt:lpstr>
      <vt:lpstr>office theme</vt:lpstr>
      <vt:lpstr>AR/VR Workshop A-Frame basics – textures and static rotations</vt:lpstr>
      <vt:lpstr>Learning plan</vt:lpstr>
      <vt:lpstr>Outline</vt:lpstr>
      <vt:lpstr>A-box</vt:lpstr>
      <vt:lpstr>Platonic solids </vt:lpstr>
      <vt:lpstr>Other views</vt:lpstr>
      <vt:lpstr>A-box – a-Patonic-solids-Rotate</vt:lpstr>
      <vt:lpstr>Full visual representation = mesh + texture</vt:lpstr>
      <vt:lpstr>Full visual representation = mesh + texture</vt:lpstr>
      <vt:lpstr>Texture 2 &amp; movement</vt:lpstr>
      <vt:lpstr>Texture 2 &amp;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203</cp:revision>
  <dcterms:created xsi:type="dcterms:W3CDTF">2023-10-08T23:58:23Z</dcterms:created>
  <dcterms:modified xsi:type="dcterms:W3CDTF">2024-01-10T06:31:52Z</dcterms:modified>
</cp:coreProperties>
</file>