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3" d="100"/>
          <a:sy n="93" d="100"/>
        </p:scale>
        <p:origin x="62" y="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Calibri Light"/>
                <a:cs typeface="Calibri Light"/>
              </a:rPr>
              <a:t>AR/VR Workshop</a:t>
            </a:r>
            <a:br>
              <a:rPr lang="en-US" dirty="0">
                <a:ea typeface="Calibri Light"/>
                <a:cs typeface="Calibri Light"/>
              </a:rPr>
            </a:br>
            <a:r>
              <a:rPr lang="en-US">
                <a:ea typeface="Calibri Light"/>
                <a:cs typeface="Calibri Light"/>
              </a:rPr>
              <a:t>Part 6: </a:t>
            </a:r>
            <a:r>
              <a:rPr lang="en-US" b="1" dirty="0">
                <a:latin typeface="Calibri"/>
                <a:ea typeface="Calibri"/>
                <a:cs typeface="Calibri"/>
              </a:rPr>
              <a:t>Entity Components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Phillip G. Bradford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5BE20-677D-4B4F-44B7-9A84D1548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Learning plan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4CC263D-27AE-E86F-7091-6D2561F5B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781671"/>
              </p:ext>
            </p:extLst>
          </p:nvPr>
        </p:nvGraphicFramePr>
        <p:xfrm>
          <a:off x="680528" y="1691735"/>
          <a:ext cx="11128347" cy="408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3590">
                  <a:extLst>
                    <a:ext uri="{9D8B030D-6E8A-4147-A177-3AD203B41FA5}">
                      <a16:colId xmlns:a16="http://schemas.microsoft.com/office/drawing/2014/main" val="1160588841"/>
                    </a:ext>
                  </a:extLst>
                </a:gridCol>
                <a:gridCol w="7014757">
                  <a:extLst>
                    <a:ext uri="{9D8B030D-6E8A-4147-A177-3AD203B41FA5}">
                      <a16:colId xmlns:a16="http://schemas.microsoft.com/office/drawing/2014/main" val="209158344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Introduction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dirty="0">
                          <a:effectLst/>
                        </a:rPr>
                        <a:t>Overview – outline goals </a:t>
                      </a:r>
                      <a:endParaRPr lang="en-US" sz="20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2000" b="0" dirty="0">
                          <a:effectLst/>
                        </a:rPr>
                        <a:t>Setting up google cardboard with glitch.com system </a:t>
                      </a:r>
                      <a:endParaRPr lang="en-US" sz="2000" b="0" i="0" dirty="0"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32577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A-frame basics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Simple 3D a-frame examples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 Work with glitch.com </a:t>
                      </a:r>
                      <a:endParaRPr lang="en-US" sz="2000" b="0" i="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3853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Foundations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dirty="0">
                          <a:effectLst/>
                        </a:rPr>
                        <a:t>JavaScript, DOM, events, Web-Components 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9663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A-frame components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Defining A-frame components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6944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Entity component architecture (ECA) 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</a:rPr>
                        <a:t>Three.js and ECA with standard OO paradigm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861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 dirty="0">
                          <a:effectLst/>
                        </a:rPr>
                        <a:t>A-frame and planets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dirty="0">
                          <a:effectLst/>
                        </a:rPr>
                        <a:t>Complex 3D a-frame, work with complex a-frame detail and basic planetary math; illustrate ECA, geometries, controls, etc. 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1689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A-frame and animations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dirty="0">
                          <a:effectLst/>
                        </a:rPr>
                        <a:t>Goal: show how to do basic animation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005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Conclusion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dirty="0">
                          <a:effectLst/>
                        </a:rPr>
                        <a:t>Goal: review our learning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2985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731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2E1B-304C-70CA-4FE2-121036B4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ea typeface="Calibri Light"/>
                <a:cs typeface="Calibri Light"/>
              </a:rPr>
              <a:t>Outline</a:t>
            </a:r>
            <a:endParaRPr lang="en-US">
              <a:solidFill>
                <a:srgbClr val="0070C0"/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D594-86CE-1ED4-994C-042A2971E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What is an Entity Component System?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69712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BBFBE-F500-4E02-0B31-304F21E6D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D7A32-BEEA-061E-BAF9-6A4A50284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84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581</TotalTime>
  <Words>121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AR/VR Workshop Part 6: Entity Components</vt:lpstr>
      <vt:lpstr>Learning plan</vt:lpstr>
      <vt:lpstr>Outline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Bradford, Phillip</dc:creator>
  <cp:lastModifiedBy>Bradford, Phillip</cp:lastModifiedBy>
  <cp:revision>134</cp:revision>
  <dcterms:created xsi:type="dcterms:W3CDTF">2023-10-08T23:58:23Z</dcterms:created>
  <dcterms:modified xsi:type="dcterms:W3CDTF">2023-10-12T21:05:15Z</dcterms:modified>
</cp:coreProperties>
</file>