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57" autoAdjust="0"/>
  </p:normalViewPr>
  <p:slideViewPr>
    <p:cSldViewPr snapToGrid="0">
      <p:cViewPr varScale="1">
        <p:scale>
          <a:sx n="71" d="100"/>
          <a:sy n="71" d="100"/>
        </p:scale>
        <p:origin x="4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physics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4226"/>
              </p:ext>
            </p:extLst>
          </p:nvPr>
        </p:nvGraphicFramePr>
        <p:xfrm>
          <a:off x="680674" y="1691735"/>
          <a:ext cx="1112820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Simple 3D a-frame examples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Defining 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and animations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Physics in A-frame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 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CCF-A4B3-87E5-2361-C8BFA6E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 </a:t>
            </a:r>
            <a:r>
              <a:rPr lang="en-US"/>
              <a:t>in A-frame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539C-C2D5-F1D9-887E-EB42EA30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&lt;a-scene&gt;</a:t>
            </a:r>
          </a:p>
          <a:p>
            <a:pPr marL="0" indent="0">
              <a:buNone/>
            </a:pPr>
            <a:r>
              <a:rPr lang="en-US" dirty="0"/>
              <a:t>      &lt;a-sky color="blue“ rotation="0 -130 0"&gt;&lt;/a-sky&gt;</a:t>
            </a:r>
          </a:p>
          <a:p>
            <a:pPr marL="0" indent="0">
              <a:buNone/>
            </a:pPr>
            <a:r>
              <a:rPr lang="en-US" dirty="0"/>
              <a:t>      &lt;a-entity rotation="0 0 0"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animation="property: rotation; to: 0 360 0; loop: true; dur: 10000"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	&lt;a-sphere position="5 0 -5" color="</a:t>
            </a:r>
            <a:r>
              <a:rPr lang="en-US" dirty="0" err="1"/>
              <a:t>mediumseagreen</a:t>
            </a:r>
            <a:r>
              <a:rPr lang="en-US" dirty="0"/>
              <a:t>"&gt;&lt;/a-sphere&gt;</a:t>
            </a:r>
          </a:p>
          <a:p>
            <a:pPr marL="0" indent="0">
              <a:buNone/>
            </a:pPr>
            <a:r>
              <a:rPr lang="en-US" dirty="0"/>
              <a:t>      &lt;/a-entity&gt;</a:t>
            </a:r>
          </a:p>
          <a:p>
            <a:pPr marL="0" indent="0">
              <a:buNone/>
            </a:pPr>
            <a:r>
              <a:rPr lang="en-US" dirty="0"/>
              <a:t>	  &lt;/a-entity&gt;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76344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207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AR/VR Workshop A-Frame physics</vt:lpstr>
      <vt:lpstr>Learning plan</vt:lpstr>
      <vt:lpstr>Outline</vt:lpstr>
      <vt:lpstr>Orbit in A-frame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143</cp:revision>
  <dcterms:created xsi:type="dcterms:W3CDTF">2023-10-08T23:58:23Z</dcterms:created>
  <dcterms:modified xsi:type="dcterms:W3CDTF">2024-01-10T18:28:39Z</dcterms:modified>
</cp:coreProperties>
</file>