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15"/>
  </p:notesMasterIdLst>
  <p:handoutMasterIdLst>
    <p:handoutMasterId r:id="rId16"/>
  </p:handoutMasterIdLst>
  <p:sldIdLst>
    <p:sldId id="256" r:id="rId2"/>
    <p:sldId id="257" r:id="rId3"/>
    <p:sldId id="258" r:id="rId4"/>
    <p:sldId id="259" r:id="rId5"/>
    <p:sldId id="260" r:id="rId6"/>
    <p:sldId id="269" r:id="rId7"/>
    <p:sldId id="262" r:id="rId8"/>
    <p:sldId id="263" r:id="rId9"/>
    <p:sldId id="264" r:id="rId10"/>
    <p:sldId id="265" r:id="rId11"/>
    <p:sldId id="266" r:id="rId12"/>
    <p:sldId id="267" r:id="rId13"/>
    <p:sldId id="268" r:id="rId14"/>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9" d="100"/>
          <a:sy n="89" d="100"/>
        </p:scale>
        <p:origin x="621" y="80"/>
      </p:cViewPr>
      <p:guideLst/>
    </p:cSldViewPr>
  </p:slideViewPr>
  <p:notesTextViewPr>
    <p:cViewPr>
      <p:scale>
        <a:sx n="1" d="1"/>
        <a:sy n="1" d="1"/>
      </p:scale>
      <p:origin x="0" y="0"/>
    </p:cViewPr>
  </p:notesTextViewPr>
  <p:notesViewPr>
    <p:cSldViewPr snapToGrid="0">
      <p:cViewPr varScale="1">
        <p:scale>
          <a:sx n="89" d="100"/>
          <a:sy n="89" d="100"/>
        </p:scale>
        <p:origin x="378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F9FC193-7A05-4631-B681-B56EAB543D38}" type="doc">
      <dgm:prSet loTypeId="urn:microsoft.com/office/officeart/2005/8/layout/hList1" loCatId="list" qsTypeId="urn:microsoft.com/office/officeart/2005/8/quickstyle/simple1" qsCatId="simple" csTypeId="urn:microsoft.com/office/officeart/2005/8/colors/accent1_2" csCatId="accent1" phldr="1"/>
      <dgm:spPr/>
      <dgm:t>
        <a:bodyPr rtlCol="0"/>
        <a:lstStyle/>
        <a:p>
          <a:pPr rtl="0"/>
          <a:endParaRPr lang="en-US"/>
        </a:p>
      </dgm:t>
    </dgm:pt>
    <dgm:pt modelId="{DE3F77CF-6A8C-4783-A2CE-00E88C4199CB}" type="pres">
      <dgm:prSet presAssocID="{CF9FC193-7A05-4631-B681-B56EAB543D38}" presName="Name0" presStyleCnt="0">
        <dgm:presLayoutVars>
          <dgm:dir/>
          <dgm:animLvl val="lvl"/>
          <dgm:resizeHandles val="exact"/>
        </dgm:presLayoutVars>
      </dgm:prSet>
      <dgm:spPr/>
    </dgm:pt>
  </dgm:ptLst>
  <dgm:cxnLst>
    <dgm:cxn modelId="{AAECF784-8F1D-4908-B93D-837F49AB8751}" type="presOf" srcId="{CF9FC193-7A05-4631-B681-B56EAB543D38}" destId="{DE3F77CF-6A8C-4783-A2CE-00E88C4199CB}" srcOrd="0"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AA1B3CE-3BB3-49F6-885E-72FD06B1EF5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2EA7E651-DFE1-47E3-845D-885159262C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965876-FA72-4369-843B-51C5FD5BC155}" type="datetime1">
              <a:rPr lang="en-GB" smtClean="0"/>
              <a:t>17/06/2025</a:t>
            </a:fld>
            <a:endParaRPr lang="en-GB"/>
          </a:p>
        </p:txBody>
      </p:sp>
      <p:sp>
        <p:nvSpPr>
          <p:cNvPr id="4" name="Footer Placeholder 3">
            <a:extLst>
              <a:ext uri="{FF2B5EF4-FFF2-40B4-BE49-F238E27FC236}">
                <a16:creationId xmlns:a16="http://schemas.microsoft.com/office/drawing/2014/main" id="{6014CBA8-0D57-4814-9AB8-028359C744E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92D89480-9E0C-4134-95B4-43EFF5EB991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62F978-B558-490B-866A-2EC20D8DA0BD}" type="slidenum">
              <a:rPr lang="en-GB" smtClean="0"/>
              <a:t>‹#›</a:t>
            </a:fld>
            <a:endParaRPr lang="en-GB"/>
          </a:p>
        </p:txBody>
      </p:sp>
    </p:spTree>
    <p:extLst>
      <p:ext uri="{BB962C8B-B14F-4D97-AF65-F5344CB8AC3E}">
        <p14:creationId xmlns:p14="http://schemas.microsoft.com/office/powerpoint/2010/main" val="339937625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17A273-125C-47FA-B374-7D89F2AB632C}" type="datetime1">
              <a:rPr lang="en-GB" noProof="0" smtClean="0"/>
              <a:t>17/06/2025</a:t>
            </a:fld>
            <a:endParaRPr lang="en-GB" noProof="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15A653-D01D-466A-B7F0-1597B7012E1E}" type="slidenum">
              <a:rPr lang="en-GB" noProof="0" smtClean="0"/>
              <a:t>‹#›</a:t>
            </a:fld>
            <a:endParaRPr lang="en-GB" noProof="0"/>
          </a:p>
        </p:txBody>
      </p:sp>
    </p:spTree>
    <p:extLst>
      <p:ext uri="{BB962C8B-B14F-4D97-AF65-F5344CB8AC3E}">
        <p14:creationId xmlns:p14="http://schemas.microsoft.com/office/powerpoint/2010/main" val="205082357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515A653-D01D-466A-B7F0-1597B7012E1E}" type="slidenum">
              <a:rPr lang="en-GB" smtClean="0"/>
              <a:t>1</a:t>
            </a:fld>
            <a:endParaRPr lang="en-GB"/>
          </a:p>
        </p:txBody>
      </p:sp>
    </p:spTree>
    <p:extLst>
      <p:ext uri="{BB962C8B-B14F-4D97-AF65-F5344CB8AC3E}">
        <p14:creationId xmlns:p14="http://schemas.microsoft.com/office/powerpoint/2010/main" val="390712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515A653-D01D-466A-B7F0-1597B7012E1E}" type="slidenum">
              <a:rPr lang="en-GB" smtClean="0"/>
              <a:t>2</a:t>
            </a:fld>
            <a:endParaRPr lang="en-GB"/>
          </a:p>
        </p:txBody>
      </p:sp>
    </p:spTree>
    <p:extLst>
      <p:ext uri="{BB962C8B-B14F-4D97-AF65-F5344CB8AC3E}">
        <p14:creationId xmlns:p14="http://schemas.microsoft.com/office/powerpoint/2010/main" val="668039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515A653-D01D-466A-B7F0-1597B7012E1E}" type="slidenum">
              <a:rPr lang="en-GB" smtClean="0"/>
              <a:t>3</a:t>
            </a:fld>
            <a:endParaRPr lang="en-GB"/>
          </a:p>
        </p:txBody>
      </p:sp>
    </p:spTree>
    <p:extLst>
      <p:ext uri="{BB962C8B-B14F-4D97-AF65-F5344CB8AC3E}">
        <p14:creationId xmlns:p14="http://schemas.microsoft.com/office/powerpoint/2010/main" val="3942185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515A653-D01D-466A-B7F0-1597B7012E1E}" type="slidenum">
              <a:rPr lang="en-GB" smtClean="0"/>
              <a:t>4</a:t>
            </a:fld>
            <a:endParaRPr lang="en-GB"/>
          </a:p>
        </p:txBody>
      </p:sp>
    </p:spTree>
    <p:extLst>
      <p:ext uri="{BB962C8B-B14F-4D97-AF65-F5344CB8AC3E}">
        <p14:creationId xmlns:p14="http://schemas.microsoft.com/office/powerpoint/2010/main" val="3616834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515A653-D01D-466A-B7F0-1597B7012E1E}" type="slidenum">
              <a:rPr lang="en-GB" smtClean="0"/>
              <a:t>5</a:t>
            </a:fld>
            <a:endParaRPr lang="en-GB"/>
          </a:p>
        </p:txBody>
      </p:sp>
    </p:spTree>
    <p:extLst>
      <p:ext uri="{BB962C8B-B14F-4D97-AF65-F5344CB8AC3E}">
        <p14:creationId xmlns:p14="http://schemas.microsoft.com/office/powerpoint/2010/main" val="1176522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9515A653-D01D-466A-B7F0-1597B7012E1E}" type="slidenum">
              <a:rPr lang="en-GB" smtClean="0"/>
              <a:t>6</a:t>
            </a:fld>
            <a:endParaRPr lang="en-GB"/>
          </a:p>
        </p:txBody>
      </p:sp>
    </p:spTree>
    <p:extLst>
      <p:ext uri="{BB962C8B-B14F-4D97-AF65-F5344CB8AC3E}">
        <p14:creationId xmlns:p14="http://schemas.microsoft.com/office/powerpoint/2010/main" val="34716155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rtlCol="0" anchor="b">
            <a:normAutofit/>
          </a:bodyPr>
          <a:lstStyle>
            <a:lvl1pPr algn="l">
              <a:defRPr sz="4800"/>
            </a:lvl1pPr>
          </a:lstStyle>
          <a:p>
            <a:pPr rtl="0"/>
            <a:r>
              <a:rPr lang="en-GB" noProof="0"/>
              <a:t>Click to edit Master title style</a:t>
            </a:r>
          </a:p>
        </p:txBody>
      </p:sp>
      <p:sp>
        <p:nvSpPr>
          <p:cNvPr id="3" name="Subtitle 2"/>
          <p:cNvSpPr>
            <a:spLocks noGrp="1"/>
          </p:cNvSpPr>
          <p:nvPr>
            <p:ph type="subTitle" idx="1"/>
          </p:nvPr>
        </p:nvSpPr>
        <p:spPr>
          <a:xfrm>
            <a:off x="1876424" y="3602038"/>
            <a:ext cx="8791575" cy="1655762"/>
          </a:xfrm>
        </p:spPr>
        <p:txBody>
          <a:bodyPr rtlCol="0">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GB" noProof="0"/>
              <a:t>Click to edit Master subtitle style</a:t>
            </a:r>
          </a:p>
        </p:txBody>
      </p:sp>
      <p:sp>
        <p:nvSpPr>
          <p:cNvPr id="4" name="Date Placeholder 3"/>
          <p:cNvSpPr>
            <a:spLocks noGrp="1"/>
          </p:cNvSpPr>
          <p:nvPr>
            <p:ph type="dt" sz="half" idx="10"/>
          </p:nvPr>
        </p:nvSpPr>
        <p:spPr>
          <a:xfrm>
            <a:off x="7077511" y="5410201"/>
            <a:ext cx="2743200" cy="365125"/>
          </a:xfrm>
        </p:spPr>
        <p:txBody>
          <a:bodyPr rtlCol="0"/>
          <a:lstStyle/>
          <a:p>
            <a:pPr rtl="0"/>
            <a:fld id="{5DC7FCFC-0FBF-4189-A902-CB649C6BA538}" type="datetime1">
              <a:rPr lang="en-GB" noProof="0" smtClean="0"/>
              <a:t>17/06/2025</a:t>
            </a:fld>
            <a:endParaRPr lang="en-GB" noProof="0"/>
          </a:p>
        </p:txBody>
      </p:sp>
      <p:sp>
        <p:nvSpPr>
          <p:cNvPr id="5" name="Footer Placeholder 4"/>
          <p:cNvSpPr>
            <a:spLocks noGrp="1"/>
          </p:cNvSpPr>
          <p:nvPr>
            <p:ph type="ftr" sz="quarter" idx="11"/>
          </p:nvPr>
        </p:nvSpPr>
        <p:spPr>
          <a:xfrm>
            <a:off x="1876424" y="5410201"/>
            <a:ext cx="5124886" cy="365125"/>
          </a:xfrm>
        </p:spPr>
        <p:txBody>
          <a:bodyPr rtlCol="0"/>
          <a:lstStyle/>
          <a:p>
            <a:pPr rtl="0"/>
            <a:endParaRPr lang="en-GB" noProof="0"/>
          </a:p>
        </p:txBody>
      </p:sp>
      <p:sp>
        <p:nvSpPr>
          <p:cNvPr id="6" name="Slide Number Placeholder 5"/>
          <p:cNvSpPr>
            <a:spLocks noGrp="1"/>
          </p:cNvSpPr>
          <p:nvPr>
            <p:ph type="sldNum" sz="quarter" idx="12"/>
          </p:nvPr>
        </p:nvSpPr>
        <p:spPr>
          <a:xfrm>
            <a:off x="9896911" y="5410199"/>
            <a:ext cx="771089" cy="365125"/>
          </a:xfrm>
        </p:spPr>
        <p:txBody>
          <a:bodyPr rtlCol="0"/>
          <a:lstStyle/>
          <a:p>
            <a:pPr rtl="0"/>
            <a:fld id="{6D22F896-40B5-4ADD-8801-0D06FADFA095}" type="slidenum">
              <a:rPr lang="en-GB" noProof="0" smtClean="0"/>
              <a:t>‹#›</a:t>
            </a:fld>
            <a:endParaRPr lang="en-GB" noProof="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rtlCol="0" anchor="b">
            <a:normAutofit/>
          </a:bodyPr>
          <a:lstStyle>
            <a:lvl1pPr>
              <a:defRPr sz="3200"/>
            </a:lvl1pPr>
          </a:lstStyle>
          <a:p>
            <a:pPr rtl="0"/>
            <a:r>
              <a:rPr lang="en-GB" noProof="0"/>
              <a:t>Click to edit Master title style</a:t>
            </a:r>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rtl="0">
              <a:buNone/>
            </a:pPr>
            <a:r>
              <a:rPr lang="en-GB" noProof="0"/>
              <a:t>Click icon to add picture</a:t>
            </a:r>
          </a:p>
        </p:txBody>
      </p:sp>
      <p:sp>
        <p:nvSpPr>
          <p:cNvPr id="4" name="Text Placeholder 3"/>
          <p:cNvSpPr>
            <a:spLocks noGrp="1"/>
          </p:cNvSpPr>
          <p:nvPr>
            <p:ph type="body" sz="half" idx="2" hasCustomPrompt="1"/>
          </p:nvPr>
        </p:nvSpPr>
        <p:spPr>
          <a:xfrm>
            <a:off x="1141364" y="5124020"/>
            <a:ext cx="9910859" cy="682472"/>
          </a:xfrm>
        </p:spPr>
        <p:txBody>
          <a:bodyPr rtlCol="0">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5" name="Date Placeholder 4"/>
          <p:cNvSpPr>
            <a:spLocks noGrp="1"/>
          </p:cNvSpPr>
          <p:nvPr>
            <p:ph type="dt" sz="half" idx="10"/>
          </p:nvPr>
        </p:nvSpPr>
        <p:spPr/>
        <p:txBody>
          <a:bodyPr rtlCol="0"/>
          <a:lstStyle/>
          <a:p>
            <a:pPr rtl="0"/>
            <a:fld id="{8AE5B1E1-8BA7-411F-A621-1F1F35B45CC1}" type="datetime1">
              <a:rPr lang="en-GB" noProof="0" smtClean="0"/>
              <a:t>17/06/2025</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rtlCol="0" anchor="ctr">
            <a:normAutofit/>
          </a:bodyPr>
          <a:lstStyle>
            <a:lvl1pPr>
              <a:defRPr sz="3600"/>
            </a:lvl1pPr>
          </a:lstStyle>
          <a:p>
            <a:pPr rtl="0"/>
            <a:r>
              <a:rPr lang="en-GB" noProof="0"/>
              <a:t>Click to edit Master title style</a:t>
            </a:r>
          </a:p>
        </p:txBody>
      </p:sp>
      <p:sp>
        <p:nvSpPr>
          <p:cNvPr id="4" name="Text Placeholder 3"/>
          <p:cNvSpPr>
            <a:spLocks noGrp="1"/>
          </p:cNvSpPr>
          <p:nvPr>
            <p:ph type="body" sz="half" idx="2" hasCustomPrompt="1"/>
          </p:nvPr>
        </p:nvSpPr>
        <p:spPr>
          <a:xfrm>
            <a:off x="1141410" y="4419599"/>
            <a:ext cx="9904459" cy="1371599"/>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5" name="Date Placeholder 4"/>
          <p:cNvSpPr>
            <a:spLocks noGrp="1"/>
          </p:cNvSpPr>
          <p:nvPr>
            <p:ph type="dt" sz="half" idx="10"/>
          </p:nvPr>
        </p:nvSpPr>
        <p:spPr/>
        <p:txBody>
          <a:bodyPr rtlCol="0"/>
          <a:lstStyle/>
          <a:p>
            <a:pPr rtl="0"/>
            <a:fld id="{6E58CB1D-644A-4B82-BBDA-0F91B116CC77}" type="datetime1">
              <a:rPr lang="en-GB" noProof="0" smtClean="0"/>
              <a:t>17/06/2025</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rtlCol="0" anchor="ctr">
            <a:normAutofit/>
          </a:bodyPr>
          <a:lstStyle>
            <a:lvl1pPr>
              <a:defRPr sz="3600"/>
            </a:lvl1pPr>
          </a:lstStyle>
          <a:p>
            <a:pPr rtl="0"/>
            <a:r>
              <a:rPr lang="en-GB" noProof="0"/>
              <a:t>Click to edit Master title style</a:t>
            </a:r>
          </a:p>
        </p:txBody>
      </p:sp>
      <p:sp>
        <p:nvSpPr>
          <p:cNvPr id="12" name="Text Placeholder 3"/>
          <p:cNvSpPr>
            <a:spLocks noGrp="1"/>
          </p:cNvSpPr>
          <p:nvPr>
            <p:ph type="body" sz="half" idx="13" hasCustomPrompt="1"/>
          </p:nvPr>
        </p:nvSpPr>
        <p:spPr>
          <a:xfrm>
            <a:off x="1720644" y="3365557"/>
            <a:ext cx="8752299" cy="548968"/>
          </a:xfrm>
        </p:spPr>
        <p:txBody>
          <a:bodyPr rtlCol="0"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4" name="Text Placeholder 3"/>
          <p:cNvSpPr>
            <a:spLocks noGrp="1"/>
          </p:cNvSpPr>
          <p:nvPr>
            <p:ph type="body" sz="half" idx="2" hasCustomPrompt="1"/>
          </p:nvPr>
        </p:nvSpPr>
        <p:spPr>
          <a:xfrm>
            <a:off x="1141411" y="4309919"/>
            <a:ext cx="9906002" cy="1489496"/>
          </a:xfrm>
        </p:spPr>
        <p:txBody>
          <a:bodyPr rtlCol="0"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5" name="Date Placeholder 4"/>
          <p:cNvSpPr>
            <a:spLocks noGrp="1"/>
          </p:cNvSpPr>
          <p:nvPr>
            <p:ph type="dt" sz="half" idx="10"/>
          </p:nvPr>
        </p:nvSpPr>
        <p:spPr/>
        <p:txBody>
          <a:bodyPr rtlCol="0"/>
          <a:lstStyle/>
          <a:p>
            <a:pPr rtl="0"/>
            <a:fld id="{BC2DFAB3-ED9F-4F57-8A0D-2D96D7D6DF6C}" type="datetime1">
              <a:rPr lang="en-GB" noProof="0" smtClean="0"/>
              <a:t>17/06/2025</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n-GB" sz="8000" noProof="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rtl="0"/>
            <a:r>
              <a:rPr lang="en-GB" sz="8000" noProof="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rtlCol="0" anchor="b">
            <a:normAutofit/>
          </a:bodyPr>
          <a:lstStyle>
            <a:lvl1pPr>
              <a:defRPr sz="3600"/>
            </a:lvl1pPr>
          </a:lstStyle>
          <a:p>
            <a:pPr rtl="0"/>
            <a:r>
              <a:rPr lang="en-GB" noProof="0"/>
              <a:t>Click to edit Master title style</a:t>
            </a:r>
          </a:p>
        </p:txBody>
      </p:sp>
      <p:sp>
        <p:nvSpPr>
          <p:cNvPr id="4" name="Text Placeholder 3"/>
          <p:cNvSpPr>
            <a:spLocks noGrp="1"/>
          </p:cNvSpPr>
          <p:nvPr>
            <p:ph type="body" sz="half" idx="2" hasCustomPrompt="1"/>
          </p:nvPr>
        </p:nvSpPr>
        <p:spPr>
          <a:xfrm>
            <a:off x="1141364" y="4657655"/>
            <a:ext cx="9904505" cy="1140644"/>
          </a:xfrm>
        </p:spPr>
        <p:txBody>
          <a:bodyPr rtlCol="0"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5" name="Date Placeholder 4"/>
          <p:cNvSpPr>
            <a:spLocks noGrp="1"/>
          </p:cNvSpPr>
          <p:nvPr>
            <p:ph type="dt" sz="half" idx="10"/>
          </p:nvPr>
        </p:nvSpPr>
        <p:spPr/>
        <p:txBody>
          <a:bodyPr rtlCol="0"/>
          <a:lstStyle/>
          <a:p>
            <a:pPr rtl="0"/>
            <a:fld id="{4543986B-5FAB-4311-A853-6F15B3891F5C}" type="datetime1">
              <a:rPr lang="en-GB" noProof="0" smtClean="0"/>
              <a:t>17/06/2025</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rtlCol="0"/>
          <a:lstStyle/>
          <a:p>
            <a:pPr rtl="0"/>
            <a:r>
              <a:rPr lang="en-GB" noProof="0"/>
              <a:t>Click to edit Master title style</a:t>
            </a:r>
          </a:p>
        </p:txBody>
      </p:sp>
      <p:sp>
        <p:nvSpPr>
          <p:cNvPr id="7" name="Text Placeholder 2"/>
          <p:cNvSpPr>
            <a:spLocks noGrp="1"/>
          </p:cNvSpPr>
          <p:nvPr>
            <p:ph type="body" idx="1" hasCustomPrompt="1"/>
          </p:nvPr>
        </p:nvSpPr>
        <p:spPr>
          <a:xfrm>
            <a:off x="1141410" y="2674463"/>
            <a:ext cx="3196899"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8" name="Text Placeholder 3"/>
          <p:cNvSpPr>
            <a:spLocks noGrp="1"/>
          </p:cNvSpPr>
          <p:nvPr>
            <p:ph type="body" sz="half" idx="15" hasCustomPrompt="1"/>
          </p:nvPr>
        </p:nvSpPr>
        <p:spPr>
          <a:xfrm>
            <a:off x="1127918" y="3360263"/>
            <a:ext cx="3208735"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p>
        </p:txBody>
      </p:sp>
      <p:sp>
        <p:nvSpPr>
          <p:cNvPr id="9" name="Text Placeholder 4"/>
          <p:cNvSpPr>
            <a:spLocks noGrp="1"/>
          </p:cNvSpPr>
          <p:nvPr>
            <p:ph type="body" sz="quarter" idx="3" hasCustomPrompt="1"/>
          </p:nvPr>
        </p:nvSpPr>
        <p:spPr>
          <a:xfrm>
            <a:off x="4514766" y="2677635"/>
            <a:ext cx="3184385"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10" name="Text Placeholder 3"/>
          <p:cNvSpPr>
            <a:spLocks noGrp="1"/>
          </p:cNvSpPr>
          <p:nvPr>
            <p:ph type="body" sz="half" idx="16" hasCustomPrompt="1"/>
          </p:nvPr>
        </p:nvSpPr>
        <p:spPr>
          <a:xfrm>
            <a:off x="4504213" y="3363435"/>
            <a:ext cx="3195830"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p>
        </p:txBody>
      </p:sp>
      <p:sp>
        <p:nvSpPr>
          <p:cNvPr id="11" name="Text Placeholder 4"/>
          <p:cNvSpPr>
            <a:spLocks noGrp="1"/>
          </p:cNvSpPr>
          <p:nvPr>
            <p:ph type="body" sz="quarter" idx="13" hasCustomPrompt="1"/>
          </p:nvPr>
        </p:nvSpPr>
        <p:spPr>
          <a:xfrm>
            <a:off x="7852442" y="2674463"/>
            <a:ext cx="3194968" cy="685800"/>
          </a:xfrm>
        </p:spPr>
        <p:txBody>
          <a:bodyPr rtlCol="0"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12" name="Text Placeholder 3"/>
          <p:cNvSpPr>
            <a:spLocks noGrp="1"/>
          </p:cNvSpPr>
          <p:nvPr>
            <p:ph type="body" sz="half" idx="17" hasCustomPrompt="1"/>
          </p:nvPr>
        </p:nvSpPr>
        <p:spPr>
          <a:xfrm>
            <a:off x="7852442" y="3360263"/>
            <a:ext cx="3194968" cy="2430936"/>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p>
        </p:txBody>
      </p:sp>
      <p:sp>
        <p:nvSpPr>
          <p:cNvPr id="3" name="Date Placeholder 2"/>
          <p:cNvSpPr>
            <a:spLocks noGrp="1"/>
          </p:cNvSpPr>
          <p:nvPr>
            <p:ph type="dt" sz="half" idx="10"/>
          </p:nvPr>
        </p:nvSpPr>
        <p:spPr/>
        <p:txBody>
          <a:bodyPr rtlCol="0"/>
          <a:lstStyle/>
          <a:p>
            <a:pPr rtl="0"/>
            <a:fld id="{762A8C54-D736-4EFB-B294-4E6FB960B9DF}" type="datetime1">
              <a:rPr lang="en-GB" noProof="0" smtClean="0"/>
              <a:t>17/06/2025</a:t>
            </a:fld>
            <a:endParaRPr lang="en-GB" noProof="0"/>
          </a:p>
        </p:txBody>
      </p:sp>
      <p:sp>
        <p:nvSpPr>
          <p:cNvPr id="4" name="Footer Placeholder 3"/>
          <p:cNvSpPr>
            <a:spLocks noGrp="1"/>
          </p:cNvSpPr>
          <p:nvPr>
            <p:ph type="ftr" sz="quarter" idx="11"/>
          </p:nvPr>
        </p:nvSpPr>
        <p:spPr/>
        <p:txBody>
          <a:bodyPr rtlCol="0"/>
          <a:lstStyle/>
          <a:p>
            <a:pPr rtl="0"/>
            <a:endParaRPr lang="en-GB" noProof="0"/>
          </a:p>
        </p:txBody>
      </p:sp>
      <p:sp>
        <p:nvSpPr>
          <p:cNvPr id="5" name="Slide Number Placeholder 4"/>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rtlCol="0"/>
          <a:lstStyle/>
          <a:p>
            <a:pPr rtl="0"/>
            <a:r>
              <a:rPr lang="en-GB" noProof="0"/>
              <a:t>Click to edit Master title style</a:t>
            </a:r>
          </a:p>
        </p:txBody>
      </p:sp>
      <p:sp>
        <p:nvSpPr>
          <p:cNvPr id="19" name="Text Placeholder 2"/>
          <p:cNvSpPr>
            <a:spLocks noGrp="1"/>
          </p:cNvSpPr>
          <p:nvPr>
            <p:ph type="body" idx="1" hasCustomPrompt="1"/>
          </p:nvPr>
        </p:nvSpPr>
        <p:spPr>
          <a:xfrm>
            <a:off x="1141413" y="4404596"/>
            <a:ext cx="319524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en-GB" noProof="0"/>
              <a:t>Click icon to add picture</a:t>
            </a:r>
          </a:p>
        </p:txBody>
      </p:sp>
      <p:sp>
        <p:nvSpPr>
          <p:cNvPr id="21" name="Text Placeholder 3"/>
          <p:cNvSpPr>
            <a:spLocks noGrp="1"/>
          </p:cNvSpPr>
          <p:nvPr>
            <p:ph type="body" sz="half" idx="18" hasCustomPrompt="1"/>
          </p:nvPr>
        </p:nvSpPr>
        <p:spPr>
          <a:xfrm>
            <a:off x="1141413" y="4980858"/>
            <a:ext cx="3195240" cy="817843"/>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p>
        </p:txBody>
      </p:sp>
      <p:sp>
        <p:nvSpPr>
          <p:cNvPr id="22" name="Text Placeholder 4"/>
          <p:cNvSpPr>
            <a:spLocks noGrp="1"/>
          </p:cNvSpPr>
          <p:nvPr>
            <p:ph type="body" sz="quarter" idx="3" hasCustomPrompt="1"/>
          </p:nvPr>
        </p:nvSpPr>
        <p:spPr>
          <a:xfrm>
            <a:off x="4489053" y="4404596"/>
            <a:ext cx="3200400"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en-GB" noProof="0"/>
              <a:t>Click icon to add picture</a:t>
            </a:r>
          </a:p>
        </p:txBody>
      </p:sp>
      <p:sp>
        <p:nvSpPr>
          <p:cNvPr id="24" name="Text Placeholder 3"/>
          <p:cNvSpPr>
            <a:spLocks noGrp="1"/>
          </p:cNvSpPr>
          <p:nvPr>
            <p:ph type="body" sz="half" idx="19" hasCustomPrompt="1"/>
          </p:nvPr>
        </p:nvSpPr>
        <p:spPr>
          <a:xfrm>
            <a:off x="4487593" y="4980857"/>
            <a:ext cx="3200400" cy="810342"/>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p>
        </p:txBody>
      </p:sp>
      <p:sp>
        <p:nvSpPr>
          <p:cNvPr id="25" name="Text Placeholder 4"/>
          <p:cNvSpPr>
            <a:spLocks noGrp="1"/>
          </p:cNvSpPr>
          <p:nvPr>
            <p:ph type="body" sz="quarter" idx="13" hasCustomPrompt="1"/>
          </p:nvPr>
        </p:nvSpPr>
        <p:spPr>
          <a:xfrm>
            <a:off x="7852567" y="4404595"/>
            <a:ext cx="3190741" cy="576262"/>
          </a:xfrm>
        </p:spPr>
        <p:txBody>
          <a:bodyPr rtlCol="0"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rtl="0">
              <a:buNone/>
            </a:pPr>
            <a:r>
              <a:rPr lang="en-GB" noProof="0"/>
              <a:t>Click icon to add picture</a:t>
            </a:r>
          </a:p>
        </p:txBody>
      </p:sp>
      <p:sp>
        <p:nvSpPr>
          <p:cNvPr id="27" name="Text Placeholder 3"/>
          <p:cNvSpPr>
            <a:spLocks noGrp="1"/>
          </p:cNvSpPr>
          <p:nvPr>
            <p:ph type="body" sz="half" idx="20" hasCustomPrompt="1"/>
          </p:nvPr>
        </p:nvSpPr>
        <p:spPr>
          <a:xfrm>
            <a:off x="7852442" y="4980854"/>
            <a:ext cx="3194968" cy="810345"/>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GB" noProof="0"/>
              <a:t>Edit Master text styles</a:t>
            </a:r>
          </a:p>
        </p:txBody>
      </p:sp>
      <p:sp>
        <p:nvSpPr>
          <p:cNvPr id="3" name="Date Placeholder 2"/>
          <p:cNvSpPr>
            <a:spLocks noGrp="1"/>
          </p:cNvSpPr>
          <p:nvPr>
            <p:ph type="dt" sz="half" idx="10"/>
          </p:nvPr>
        </p:nvSpPr>
        <p:spPr/>
        <p:txBody>
          <a:bodyPr rtlCol="0"/>
          <a:lstStyle/>
          <a:p>
            <a:pPr rtl="0"/>
            <a:fld id="{E0482A6F-92E8-4ADC-9014-79B85FDD5B52}" type="datetime1">
              <a:rPr lang="en-GB" noProof="0" smtClean="0"/>
              <a:t>17/06/2025</a:t>
            </a:fld>
            <a:endParaRPr lang="en-GB" noProof="0"/>
          </a:p>
        </p:txBody>
      </p:sp>
      <p:sp>
        <p:nvSpPr>
          <p:cNvPr id="4" name="Footer Placeholder 3"/>
          <p:cNvSpPr>
            <a:spLocks noGrp="1"/>
          </p:cNvSpPr>
          <p:nvPr>
            <p:ph type="ftr" sz="quarter" idx="11"/>
          </p:nvPr>
        </p:nvSpPr>
        <p:spPr/>
        <p:txBody>
          <a:bodyPr rtlCol="0"/>
          <a:lstStyle/>
          <a:p>
            <a:pPr rtl="0"/>
            <a:endParaRPr lang="en-GB" noProof="0"/>
          </a:p>
        </p:txBody>
      </p:sp>
      <p:sp>
        <p:nvSpPr>
          <p:cNvPr id="5" name="Slide Number Placeholder 4"/>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Vertical Text Placeholder 2"/>
          <p:cNvSpPr>
            <a:spLocks noGrp="1"/>
          </p:cNvSpPr>
          <p:nvPr>
            <p:ph type="body" orient="vert" idx="1" hasCustomPrompt="1"/>
          </p:nvPr>
        </p:nvSpPr>
        <p:spPr/>
        <p:txBody>
          <a:bodyPr vert="eaVert" rtlCol="0" anchor="t"/>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E1424D7B-D4FC-4CF6-A9E1-C64246571E2B}" type="datetime1">
              <a:rPr lang="en-GB" noProof="0" smtClean="0"/>
              <a:t>17/06/2025</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rtlCol="0"/>
          <a:lstStyle/>
          <a:p>
            <a:pPr rtl="0"/>
            <a:r>
              <a:rPr lang="en-GB" noProof="0"/>
              <a:t>Click to edit Master title style</a:t>
            </a:r>
          </a:p>
        </p:txBody>
      </p:sp>
      <p:sp>
        <p:nvSpPr>
          <p:cNvPr id="3" name="Vertical Text Placeholder 2"/>
          <p:cNvSpPr>
            <a:spLocks noGrp="1"/>
          </p:cNvSpPr>
          <p:nvPr>
            <p:ph type="body" orient="vert" idx="1" hasCustomPrompt="1"/>
          </p:nvPr>
        </p:nvSpPr>
        <p:spPr>
          <a:xfrm>
            <a:off x="1141410" y="609599"/>
            <a:ext cx="7748590" cy="5181601"/>
          </a:xfrm>
        </p:spPr>
        <p:txBody>
          <a:bodyPr vert="eaVert"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D177F1F3-D938-4D19-BB43-6F210C98863A}" type="datetime1">
              <a:rPr lang="en-GB" noProof="0" smtClean="0"/>
              <a:t>17/06/2025</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idx="1" hasCustomPrompt="1"/>
          </p:nvPr>
        </p:nvSpPr>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10"/>
          </p:nvPr>
        </p:nvSpPr>
        <p:spPr/>
        <p:txBody>
          <a:bodyPr rtlCol="0"/>
          <a:lstStyle/>
          <a:p>
            <a:pPr rtl="0"/>
            <a:fld id="{C4B32104-A71F-4AEA-9980-C7EAE66C787E}" type="datetime1">
              <a:rPr lang="en-GB" noProof="0" smtClean="0"/>
              <a:t>17/06/2025</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rtlCol="0" anchor="b">
            <a:normAutofit/>
          </a:bodyPr>
          <a:lstStyle>
            <a:lvl1pPr>
              <a:defRPr sz="3600"/>
            </a:lvl1pPr>
          </a:lstStyle>
          <a:p>
            <a:pPr rtl="0"/>
            <a:r>
              <a:rPr lang="en-GB" noProof="0"/>
              <a:t>Click to edit Master title style</a:t>
            </a:r>
          </a:p>
        </p:txBody>
      </p:sp>
      <p:sp>
        <p:nvSpPr>
          <p:cNvPr id="3" name="Text Placeholder 2"/>
          <p:cNvSpPr>
            <a:spLocks noGrp="1"/>
          </p:cNvSpPr>
          <p:nvPr>
            <p:ph type="body" idx="1" hasCustomPrompt="1"/>
          </p:nvPr>
        </p:nvSpPr>
        <p:spPr>
          <a:xfrm>
            <a:off x="1141411" y="4424362"/>
            <a:ext cx="9906000" cy="1374776"/>
          </a:xfrm>
        </p:spPr>
        <p:txBody>
          <a:bodyPr rtlCol="0">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en-GB" noProof="0"/>
              <a:t>Edit Master text styles</a:t>
            </a:r>
          </a:p>
        </p:txBody>
      </p:sp>
      <p:sp>
        <p:nvSpPr>
          <p:cNvPr id="4" name="Date Placeholder 3"/>
          <p:cNvSpPr>
            <a:spLocks noGrp="1"/>
          </p:cNvSpPr>
          <p:nvPr>
            <p:ph type="dt" sz="half" idx="10"/>
          </p:nvPr>
        </p:nvSpPr>
        <p:spPr/>
        <p:txBody>
          <a:bodyPr rtlCol="0"/>
          <a:lstStyle/>
          <a:p>
            <a:pPr rtl="0"/>
            <a:fld id="{370B211D-CFC0-4516-B855-924B72092E52}" type="datetime1">
              <a:rPr lang="en-GB" noProof="0" smtClean="0"/>
              <a:t>17/06/2025</a:t>
            </a:fld>
            <a:endParaRPr lang="en-GB" noProof="0"/>
          </a:p>
        </p:txBody>
      </p:sp>
      <p:sp>
        <p:nvSpPr>
          <p:cNvPr id="5" name="Footer Placeholder 4"/>
          <p:cNvSpPr>
            <a:spLocks noGrp="1"/>
          </p:cNvSpPr>
          <p:nvPr>
            <p:ph type="ftr" sz="quarter" idx="11"/>
          </p:nvPr>
        </p:nvSpPr>
        <p:spPr/>
        <p:txBody>
          <a:bodyPr rtlCol="0"/>
          <a:lstStyle/>
          <a:p>
            <a:pPr rtl="0"/>
            <a:endParaRPr lang="en-GB" noProof="0"/>
          </a:p>
        </p:txBody>
      </p:sp>
      <p:sp>
        <p:nvSpPr>
          <p:cNvPr id="6" name="Slide Number Placeholder 5"/>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Content Placeholder 2"/>
          <p:cNvSpPr>
            <a:spLocks noGrp="1"/>
          </p:cNvSpPr>
          <p:nvPr>
            <p:ph sz="half" idx="1" hasCustomPrompt="1"/>
          </p:nvPr>
        </p:nvSpPr>
        <p:spPr>
          <a:xfrm>
            <a:off x="1141410" y="2249486"/>
            <a:ext cx="4878389" cy="3541714"/>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Content Placeholder 3"/>
          <p:cNvSpPr>
            <a:spLocks noGrp="1"/>
          </p:cNvSpPr>
          <p:nvPr>
            <p:ph sz="half" idx="2" hasCustomPrompt="1"/>
          </p:nvPr>
        </p:nvSpPr>
        <p:spPr>
          <a:xfrm>
            <a:off x="6172200" y="2249486"/>
            <a:ext cx="4875211" cy="3541714"/>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Date Placeholder 4"/>
          <p:cNvSpPr>
            <a:spLocks noGrp="1"/>
          </p:cNvSpPr>
          <p:nvPr>
            <p:ph type="dt" sz="half" idx="10"/>
          </p:nvPr>
        </p:nvSpPr>
        <p:spPr/>
        <p:txBody>
          <a:bodyPr rtlCol="0"/>
          <a:lstStyle/>
          <a:p>
            <a:pPr rtl="0"/>
            <a:fld id="{052365F0-9954-42CF-A186-544C08A35D8E}" type="datetime1">
              <a:rPr lang="en-GB" noProof="0" smtClean="0"/>
              <a:t>17/06/2025</a:t>
            </a:fld>
            <a:endParaRPr lang="en-GB" noProof="0" dirty="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rtlCol="0"/>
          <a:lstStyle/>
          <a:p>
            <a:pPr rtl="0"/>
            <a:r>
              <a:rPr lang="en-GB" noProof="0"/>
              <a:t>Click to edit Master title style</a:t>
            </a:r>
          </a:p>
        </p:txBody>
      </p:sp>
      <p:sp>
        <p:nvSpPr>
          <p:cNvPr id="3" name="Text Placeholder 2"/>
          <p:cNvSpPr>
            <a:spLocks noGrp="1"/>
          </p:cNvSpPr>
          <p:nvPr>
            <p:ph type="body" idx="1" hasCustomPrompt="1"/>
          </p:nvPr>
        </p:nvSpPr>
        <p:spPr>
          <a:xfrm>
            <a:off x="1141411" y="2249486"/>
            <a:ext cx="4878392"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4" name="Content Placeholder 3"/>
          <p:cNvSpPr>
            <a:spLocks noGrp="1"/>
          </p:cNvSpPr>
          <p:nvPr>
            <p:ph sz="half" idx="2" hasCustomPrompt="1"/>
          </p:nvPr>
        </p:nvSpPr>
        <p:spPr>
          <a:xfrm>
            <a:off x="1141410" y="3073397"/>
            <a:ext cx="4878391" cy="2717801"/>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5" name="Text Placeholder 4"/>
          <p:cNvSpPr>
            <a:spLocks noGrp="1"/>
          </p:cNvSpPr>
          <p:nvPr>
            <p:ph type="body" sz="quarter" idx="3" hasCustomPrompt="1"/>
          </p:nvPr>
        </p:nvSpPr>
        <p:spPr>
          <a:xfrm>
            <a:off x="6172200" y="2249485"/>
            <a:ext cx="4875210" cy="823912"/>
          </a:xfrm>
        </p:spPr>
        <p:txBody>
          <a:bodyPr rtlCol="0"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GB" noProof="0"/>
              <a:t>Edit Master text styles</a:t>
            </a:r>
          </a:p>
        </p:txBody>
      </p:sp>
      <p:sp>
        <p:nvSpPr>
          <p:cNvPr id="6" name="Content Placeholder 5"/>
          <p:cNvSpPr>
            <a:spLocks noGrp="1"/>
          </p:cNvSpPr>
          <p:nvPr>
            <p:ph sz="quarter" idx="4" hasCustomPrompt="1"/>
          </p:nvPr>
        </p:nvSpPr>
        <p:spPr>
          <a:xfrm>
            <a:off x="6172200" y="3073397"/>
            <a:ext cx="4875210" cy="2717801"/>
          </a:xfrm>
        </p:spPr>
        <p:txBody>
          <a:bodyPr rtlCol="0"/>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7" name="Date Placeholder 6"/>
          <p:cNvSpPr>
            <a:spLocks noGrp="1"/>
          </p:cNvSpPr>
          <p:nvPr>
            <p:ph type="dt" sz="half" idx="10"/>
          </p:nvPr>
        </p:nvSpPr>
        <p:spPr/>
        <p:txBody>
          <a:bodyPr rtlCol="0"/>
          <a:lstStyle/>
          <a:p>
            <a:pPr rtl="0"/>
            <a:fld id="{E69C2DC6-9D18-483A-A3B4-75DB10B19999}" type="datetime1">
              <a:rPr lang="en-GB" noProof="0" smtClean="0"/>
              <a:t>17/06/2025</a:t>
            </a:fld>
            <a:endParaRPr lang="en-GB" noProof="0"/>
          </a:p>
        </p:txBody>
      </p:sp>
      <p:sp>
        <p:nvSpPr>
          <p:cNvPr id="8" name="Footer Placeholder 7"/>
          <p:cNvSpPr>
            <a:spLocks noGrp="1"/>
          </p:cNvSpPr>
          <p:nvPr>
            <p:ph type="ftr" sz="quarter" idx="11"/>
          </p:nvPr>
        </p:nvSpPr>
        <p:spPr/>
        <p:txBody>
          <a:bodyPr rtlCol="0"/>
          <a:lstStyle/>
          <a:p>
            <a:pPr rtl="0"/>
            <a:endParaRPr lang="en-GB" noProof="0"/>
          </a:p>
        </p:txBody>
      </p:sp>
      <p:sp>
        <p:nvSpPr>
          <p:cNvPr id="9" name="Slide Number Placeholder 8"/>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GB" noProof="0"/>
              <a:t>Click to edit Master title style</a:t>
            </a:r>
          </a:p>
        </p:txBody>
      </p:sp>
      <p:sp>
        <p:nvSpPr>
          <p:cNvPr id="3" name="Date Placeholder 2"/>
          <p:cNvSpPr>
            <a:spLocks noGrp="1"/>
          </p:cNvSpPr>
          <p:nvPr>
            <p:ph type="dt" sz="half" idx="10"/>
          </p:nvPr>
        </p:nvSpPr>
        <p:spPr/>
        <p:txBody>
          <a:bodyPr rtlCol="0"/>
          <a:lstStyle/>
          <a:p>
            <a:pPr rtl="0"/>
            <a:fld id="{505EE26D-AAA5-4FC9-A989-8E9919F3EBF6}" type="datetime1">
              <a:rPr lang="en-GB" noProof="0" smtClean="0"/>
              <a:t>17/06/2025</a:t>
            </a:fld>
            <a:endParaRPr lang="en-GB" noProof="0"/>
          </a:p>
        </p:txBody>
      </p:sp>
      <p:sp>
        <p:nvSpPr>
          <p:cNvPr id="4" name="Footer Placeholder 3"/>
          <p:cNvSpPr>
            <a:spLocks noGrp="1"/>
          </p:cNvSpPr>
          <p:nvPr>
            <p:ph type="ftr" sz="quarter" idx="11"/>
          </p:nvPr>
        </p:nvSpPr>
        <p:spPr/>
        <p:txBody>
          <a:bodyPr rtlCol="0"/>
          <a:lstStyle/>
          <a:p>
            <a:pPr rtl="0"/>
            <a:endParaRPr lang="en-GB" noProof="0"/>
          </a:p>
        </p:txBody>
      </p:sp>
      <p:sp>
        <p:nvSpPr>
          <p:cNvPr id="5" name="Slide Number Placeholder 4"/>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fld id="{58663053-096B-46B6-BCEC-684897754B3C}" type="datetime1">
              <a:rPr lang="en-GB" noProof="0" smtClean="0"/>
              <a:t>17/06/2025</a:t>
            </a:fld>
            <a:endParaRPr lang="en-GB" noProof="0"/>
          </a:p>
        </p:txBody>
      </p:sp>
      <p:sp>
        <p:nvSpPr>
          <p:cNvPr id="3" name="Footer Placeholder 2"/>
          <p:cNvSpPr>
            <a:spLocks noGrp="1"/>
          </p:cNvSpPr>
          <p:nvPr>
            <p:ph type="ftr" sz="quarter" idx="11"/>
          </p:nvPr>
        </p:nvSpPr>
        <p:spPr/>
        <p:txBody>
          <a:bodyPr rtlCol="0"/>
          <a:lstStyle/>
          <a:p>
            <a:pPr rtl="0"/>
            <a:endParaRPr lang="en-GB" noProof="0"/>
          </a:p>
        </p:txBody>
      </p:sp>
      <p:sp>
        <p:nvSpPr>
          <p:cNvPr id="4" name="Slide Number Placeholder 3"/>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rtlCol="0" anchor="b"/>
          <a:lstStyle>
            <a:lvl1pPr>
              <a:defRPr sz="3200"/>
            </a:lvl1pPr>
          </a:lstStyle>
          <a:p>
            <a:pPr rtl="0"/>
            <a:r>
              <a:rPr lang="en-GB" noProof="0"/>
              <a:t>Click to edit Master title style</a:t>
            </a:r>
          </a:p>
        </p:txBody>
      </p:sp>
      <p:sp>
        <p:nvSpPr>
          <p:cNvPr id="3" name="Content Placeholder 2"/>
          <p:cNvSpPr>
            <a:spLocks noGrp="1"/>
          </p:cNvSpPr>
          <p:nvPr>
            <p:ph idx="1" hasCustomPrompt="1"/>
          </p:nvPr>
        </p:nvSpPr>
        <p:spPr>
          <a:xfrm>
            <a:off x="5156200" y="592666"/>
            <a:ext cx="5891209" cy="5198534"/>
          </a:xfrm>
        </p:spPr>
        <p:txBody>
          <a:bodyPr rtlCol="0" anchor="ctr"/>
          <a:lstStyle/>
          <a:p>
            <a:pPr lvl="0" rtl="0"/>
            <a:r>
              <a:rPr lang="en-GB" noProof="0"/>
              <a:t>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Text Placeholder 3"/>
          <p:cNvSpPr>
            <a:spLocks noGrp="1"/>
          </p:cNvSpPr>
          <p:nvPr>
            <p:ph type="body" sz="half" idx="2" hasCustomPrompt="1"/>
          </p:nvPr>
        </p:nvSpPr>
        <p:spPr>
          <a:xfrm>
            <a:off x="1146705" y="2249486"/>
            <a:ext cx="3856037"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5" name="Date Placeholder 4"/>
          <p:cNvSpPr>
            <a:spLocks noGrp="1"/>
          </p:cNvSpPr>
          <p:nvPr>
            <p:ph type="dt" sz="half" idx="10"/>
          </p:nvPr>
        </p:nvSpPr>
        <p:spPr/>
        <p:txBody>
          <a:bodyPr rtlCol="0"/>
          <a:lstStyle/>
          <a:p>
            <a:pPr rtl="0"/>
            <a:fld id="{9E907371-F324-4835-A953-4F4AD788E41A}" type="datetime1">
              <a:rPr lang="en-GB" noProof="0" smtClean="0"/>
              <a:t>17/06/2025</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rtlCol="0" anchor="b"/>
          <a:lstStyle>
            <a:lvl1pPr>
              <a:defRPr sz="3200"/>
            </a:lvl1pPr>
          </a:lstStyle>
          <a:p>
            <a:pPr rtl="0"/>
            <a:r>
              <a:rPr lang="en-GB" noProof="0"/>
              <a:t>Click to edit Master title style</a:t>
            </a:r>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GB" noProof="0"/>
              <a:t>Click icon to add picture</a:t>
            </a:r>
          </a:p>
        </p:txBody>
      </p:sp>
      <p:sp>
        <p:nvSpPr>
          <p:cNvPr id="4" name="Text Placeholder 3"/>
          <p:cNvSpPr>
            <a:spLocks noGrp="1"/>
          </p:cNvSpPr>
          <p:nvPr>
            <p:ph type="body" sz="half" idx="2" hasCustomPrompt="1"/>
          </p:nvPr>
        </p:nvSpPr>
        <p:spPr>
          <a:xfrm>
            <a:off x="1141410" y="2249486"/>
            <a:ext cx="5934511" cy="3541714"/>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n-GB" noProof="0"/>
              <a:t>Edit Master text styles</a:t>
            </a:r>
          </a:p>
        </p:txBody>
      </p:sp>
      <p:sp>
        <p:nvSpPr>
          <p:cNvPr id="5" name="Date Placeholder 4"/>
          <p:cNvSpPr>
            <a:spLocks noGrp="1"/>
          </p:cNvSpPr>
          <p:nvPr>
            <p:ph type="dt" sz="half" idx="10"/>
          </p:nvPr>
        </p:nvSpPr>
        <p:spPr/>
        <p:txBody>
          <a:bodyPr rtlCol="0"/>
          <a:lstStyle/>
          <a:p>
            <a:pPr rtl="0"/>
            <a:fld id="{9C28481C-5577-4AD0-AB24-F37530C518D1}" type="datetime1">
              <a:rPr lang="en-GB" noProof="0" smtClean="0"/>
              <a:t>17/06/2025</a:t>
            </a:fld>
            <a:endParaRPr lang="en-GB" noProof="0"/>
          </a:p>
        </p:txBody>
      </p:sp>
      <p:sp>
        <p:nvSpPr>
          <p:cNvPr id="6" name="Footer Placeholder 5"/>
          <p:cNvSpPr>
            <a:spLocks noGrp="1"/>
          </p:cNvSpPr>
          <p:nvPr>
            <p:ph type="ftr" sz="quarter" idx="11"/>
          </p:nvPr>
        </p:nvSpPr>
        <p:spPr/>
        <p:txBody>
          <a:bodyPr rtlCol="0"/>
          <a:lstStyle/>
          <a:p>
            <a:pPr rtl="0"/>
            <a:endParaRPr lang="en-GB" noProof="0"/>
          </a:p>
        </p:txBody>
      </p:sp>
      <p:sp>
        <p:nvSpPr>
          <p:cNvPr id="7" name="Slide Number Placeholder 6"/>
          <p:cNvSpPr>
            <a:spLocks noGrp="1"/>
          </p:cNvSpPr>
          <p:nvPr>
            <p:ph type="sldNum" sz="quarter" idx="12"/>
          </p:nvPr>
        </p:nvSpPr>
        <p:spPr/>
        <p:txBody>
          <a:bodyPr rtlCol="0"/>
          <a:lstStyle/>
          <a:p>
            <a:pPr rtl="0"/>
            <a:fld id="{6D22F896-40B5-4ADD-8801-0D06FADFA095}" type="slidenum">
              <a:rPr lang="en-GB" noProof="0" smtClean="0"/>
              <a:t>‹#›</a:t>
            </a:fld>
            <a:endParaRPr lang="en-GB" noProof="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pPr rtl="0"/>
            <a:endParaRPr lang="en-GB" noProof="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rtl="0"/>
            <a:r>
              <a:rPr lang="en-GB" noProof="0"/>
              <a:t>Click to edit Master text styles</a:t>
            </a:r>
          </a:p>
          <a:p>
            <a:pPr lvl="1" rtl="0"/>
            <a:r>
              <a:rPr lang="en-GB" noProof="0"/>
              <a:t>Second level</a:t>
            </a:r>
          </a:p>
          <a:p>
            <a:pPr lvl="2" rtl="0"/>
            <a:r>
              <a:rPr lang="en-GB" noProof="0"/>
              <a:t>Third level</a:t>
            </a:r>
          </a:p>
          <a:p>
            <a:pPr lvl="3" rtl="0"/>
            <a:r>
              <a:rPr lang="en-GB" noProof="0"/>
              <a:t>Fourth level</a:t>
            </a:r>
          </a:p>
          <a:p>
            <a:pPr lvl="4" rtl="0"/>
            <a:r>
              <a:rPr lang="en-GB" noProof="0"/>
              <a:t>Fifth level</a:t>
            </a:r>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8F7C37B3-965E-4A24-ACE3-CD650E1945CC}" type="datetime1">
              <a:rPr lang="en-GB" noProof="0" smtClean="0"/>
              <a:t>17/06/2025</a:t>
            </a:fld>
            <a:endParaRPr lang="en-GB" noProof="0"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pPr rtl="0"/>
            <a:endParaRPr lang="en-GB" noProof="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rtl="0"/>
            <a:fld id="{6D22F896-40B5-4ADD-8801-0D06FADFA095}" type="slidenum">
              <a:rPr lang="en-GB" noProof="0" smtClean="0"/>
              <a:pPr/>
              <a:t>‹#›</a:t>
            </a:fld>
            <a:endParaRPr lang="en-GB" noProof="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a:xfrm>
            <a:off x="2761130" y="1398494"/>
            <a:ext cx="7951694" cy="2330824"/>
          </a:xfrm>
        </p:spPr>
        <p:txBody>
          <a:bodyPr rtlCol="0">
            <a:normAutofit/>
          </a:bodyPr>
          <a:lstStyle/>
          <a:p>
            <a:pPr algn="ctr" rtl="0"/>
            <a:r>
              <a:rPr lang="en-GB" sz="5400" dirty="0">
                <a:latin typeface="Bodoni MT Poster Compressed" panose="02070706080601050204" pitchFamily="18" charset="0"/>
              </a:rPr>
              <a:t>AI Camera Using ESP32-CAM</a:t>
            </a:r>
          </a:p>
        </p:txBody>
      </p:sp>
      <p:sp>
        <p:nvSpPr>
          <p:cNvPr id="4" name="Rectangle 1">
            <a:extLst>
              <a:ext uri="{FF2B5EF4-FFF2-40B4-BE49-F238E27FC236}">
                <a16:creationId xmlns:a16="http://schemas.microsoft.com/office/drawing/2014/main" id="{C4EF9830-43A9-4F3C-9B83-804693B7DB33}"/>
              </a:ext>
            </a:extLst>
          </p:cNvPr>
          <p:cNvSpPr>
            <a:spLocks noChangeArrowheads="1"/>
          </p:cNvSpPr>
          <p:nvPr/>
        </p:nvSpPr>
        <p:spPr bwMode="auto">
          <a:xfrm>
            <a:off x="0" y="-107722"/>
            <a:ext cx="213520"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0BFAC-408D-47B7-B5B0-D080909C4E5F}"/>
              </a:ext>
            </a:extLst>
          </p:cNvPr>
          <p:cNvSpPr>
            <a:spLocks noGrp="1"/>
          </p:cNvSpPr>
          <p:nvPr>
            <p:ph type="title"/>
          </p:nvPr>
        </p:nvSpPr>
        <p:spPr>
          <a:xfrm>
            <a:off x="1545263" y="0"/>
            <a:ext cx="5994055" cy="1098855"/>
          </a:xfrm>
        </p:spPr>
        <p:txBody>
          <a:bodyPr/>
          <a:lstStyle/>
          <a:p>
            <a:r>
              <a:rPr lang="en-US" dirty="0"/>
              <a:t>CHALLENGES AND SOLUTIONS</a:t>
            </a:r>
          </a:p>
        </p:txBody>
      </p:sp>
      <p:sp>
        <p:nvSpPr>
          <p:cNvPr id="3" name="Content Placeholder 2">
            <a:extLst>
              <a:ext uri="{FF2B5EF4-FFF2-40B4-BE49-F238E27FC236}">
                <a16:creationId xmlns:a16="http://schemas.microsoft.com/office/drawing/2014/main" id="{DFCA448C-E7E3-4408-B238-C8EB8B2A2791}"/>
              </a:ext>
            </a:extLst>
          </p:cNvPr>
          <p:cNvSpPr>
            <a:spLocks noGrp="1"/>
          </p:cNvSpPr>
          <p:nvPr>
            <p:ph sz="half" idx="1"/>
          </p:nvPr>
        </p:nvSpPr>
        <p:spPr>
          <a:xfrm>
            <a:off x="1206975" y="1317156"/>
            <a:ext cx="9778050" cy="3864444"/>
          </a:xfrm>
        </p:spPr>
        <p:txBody>
          <a:bodyPr/>
          <a:lstStyle/>
          <a:p>
            <a:pPr marL="0" indent="0">
              <a:buNone/>
            </a:pPr>
            <a:r>
              <a:rPr lang="en-US" dirty="0">
                <a:latin typeface="SimSun-ExtG" panose="02010609060101010101" pitchFamily="49" charset="-122"/>
                <a:ea typeface="SimSun-ExtG" panose="02010609060101010101" pitchFamily="49" charset="-122"/>
              </a:rPr>
              <a:t>When we work on this project the display cannot work properly and cannot show the captured picture and display is very small so we are added a big 3.5”TFT display in it.</a:t>
            </a:r>
          </a:p>
          <a:p>
            <a:pPr marL="0" indent="0">
              <a:buNone/>
            </a:pPr>
            <a:r>
              <a:rPr lang="en-US" dirty="0">
                <a:latin typeface="SimSun-ExtG" panose="02010609060101010101" pitchFamily="49" charset="-122"/>
                <a:ea typeface="SimSun-ExtG" panose="02010609060101010101" pitchFamily="49" charset="-122"/>
              </a:rPr>
              <a:t>After we install the display the touch on the display not working so we calibrate touch value on code.</a:t>
            </a:r>
          </a:p>
          <a:p>
            <a:pPr marL="0" indent="0">
              <a:buNone/>
            </a:pPr>
            <a:endParaRPr lang="en-US" dirty="0"/>
          </a:p>
        </p:txBody>
      </p:sp>
    </p:spTree>
    <p:extLst>
      <p:ext uri="{BB962C8B-B14F-4D97-AF65-F5344CB8AC3E}">
        <p14:creationId xmlns:p14="http://schemas.microsoft.com/office/powerpoint/2010/main" val="69817189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CB661-BE2E-491D-9DA7-D48E12E18994}"/>
              </a:ext>
            </a:extLst>
          </p:cNvPr>
          <p:cNvSpPr>
            <a:spLocks noGrp="1"/>
          </p:cNvSpPr>
          <p:nvPr>
            <p:ph type="title"/>
          </p:nvPr>
        </p:nvSpPr>
        <p:spPr>
          <a:xfrm>
            <a:off x="1338637" y="143435"/>
            <a:ext cx="4685645" cy="923365"/>
          </a:xfrm>
        </p:spPr>
        <p:txBody>
          <a:bodyPr/>
          <a:lstStyle/>
          <a:p>
            <a:r>
              <a:rPr lang="en-US" dirty="0"/>
              <a:t>FUTURE DEVELOPMENTS</a:t>
            </a:r>
          </a:p>
        </p:txBody>
      </p:sp>
      <p:sp>
        <p:nvSpPr>
          <p:cNvPr id="3" name="Content Placeholder 2">
            <a:extLst>
              <a:ext uri="{FF2B5EF4-FFF2-40B4-BE49-F238E27FC236}">
                <a16:creationId xmlns:a16="http://schemas.microsoft.com/office/drawing/2014/main" id="{C723AE34-B54D-464A-A4AD-CE35849CA917}"/>
              </a:ext>
            </a:extLst>
          </p:cNvPr>
          <p:cNvSpPr>
            <a:spLocks noGrp="1"/>
          </p:cNvSpPr>
          <p:nvPr>
            <p:ph sz="half" idx="1"/>
          </p:nvPr>
        </p:nvSpPr>
        <p:spPr>
          <a:xfrm>
            <a:off x="1143001" y="1406803"/>
            <a:ext cx="9905998" cy="3541714"/>
          </a:xfrm>
        </p:spPr>
        <p:txBody>
          <a:bodyPr>
            <a:normAutofit/>
          </a:bodyPr>
          <a:lstStyle/>
          <a:p>
            <a:r>
              <a:rPr lang="en-US" dirty="0">
                <a:latin typeface="SimSun-ExtG" panose="02010609060101010101" pitchFamily="49" charset="-122"/>
                <a:ea typeface="SimSun-ExtG" panose="02010609060101010101" pitchFamily="49" charset="-122"/>
              </a:rPr>
              <a:t>Voice command: In future we can add voice command to take the picture  after taking the picture and take the action on the picture through voice command.</a:t>
            </a:r>
          </a:p>
          <a:p>
            <a:r>
              <a:rPr lang="en-US" dirty="0">
                <a:latin typeface="SimSun-ExtG" panose="02010609060101010101" pitchFamily="49" charset="-122"/>
                <a:ea typeface="SimSun-ExtG" panose="02010609060101010101" pitchFamily="49" charset="-122"/>
              </a:rPr>
              <a:t>Facial Recognition: Implement facial recognition capabilities to identify the person.</a:t>
            </a:r>
          </a:p>
        </p:txBody>
      </p:sp>
    </p:spTree>
    <p:extLst>
      <p:ext uri="{BB962C8B-B14F-4D97-AF65-F5344CB8AC3E}">
        <p14:creationId xmlns:p14="http://schemas.microsoft.com/office/powerpoint/2010/main" val="3470297289"/>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041AA-BB84-47AC-8E12-A5F6E9F24561}"/>
              </a:ext>
            </a:extLst>
          </p:cNvPr>
          <p:cNvSpPr>
            <a:spLocks noGrp="1"/>
          </p:cNvSpPr>
          <p:nvPr>
            <p:ph type="title"/>
          </p:nvPr>
        </p:nvSpPr>
        <p:spPr>
          <a:xfrm>
            <a:off x="1664505" y="89647"/>
            <a:ext cx="3033002" cy="1000909"/>
          </a:xfrm>
        </p:spPr>
        <p:txBody>
          <a:bodyPr/>
          <a:lstStyle/>
          <a:p>
            <a:r>
              <a:rPr lang="en-US" dirty="0"/>
              <a:t>conclusion</a:t>
            </a:r>
          </a:p>
        </p:txBody>
      </p:sp>
      <p:sp>
        <p:nvSpPr>
          <p:cNvPr id="3" name="Content Placeholder 2">
            <a:extLst>
              <a:ext uri="{FF2B5EF4-FFF2-40B4-BE49-F238E27FC236}">
                <a16:creationId xmlns:a16="http://schemas.microsoft.com/office/drawing/2014/main" id="{C7C3B3C0-822E-450F-A1E6-2453C0D529C0}"/>
              </a:ext>
            </a:extLst>
          </p:cNvPr>
          <p:cNvSpPr>
            <a:spLocks noGrp="1"/>
          </p:cNvSpPr>
          <p:nvPr>
            <p:ph sz="half" idx="1"/>
          </p:nvPr>
        </p:nvSpPr>
        <p:spPr>
          <a:xfrm>
            <a:off x="989012" y="1396046"/>
            <a:ext cx="10306518" cy="3541714"/>
          </a:xfrm>
        </p:spPr>
        <p:txBody>
          <a:bodyPr>
            <a:normAutofit/>
          </a:bodyPr>
          <a:lstStyle/>
          <a:p>
            <a:r>
              <a:rPr lang="en-US" dirty="0">
                <a:latin typeface="SimSun-ExtG" panose="02010609060101010101" pitchFamily="49" charset="-122"/>
                <a:ea typeface="SimSun-ExtG" panose="02010609060101010101" pitchFamily="49" charset="-122"/>
              </a:rPr>
              <a:t>In this project, we created a AI camera using ESP32 camera module and this project we are able to click the picture of the object and know all the details about it.</a:t>
            </a:r>
          </a:p>
          <a:p>
            <a:endParaRPr lang="en-US" dirty="0"/>
          </a:p>
        </p:txBody>
      </p:sp>
    </p:spTree>
    <p:extLst>
      <p:ext uri="{BB962C8B-B14F-4D97-AF65-F5344CB8AC3E}">
        <p14:creationId xmlns:p14="http://schemas.microsoft.com/office/powerpoint/2010/main" val="3799348749"/>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60AB669-E678-9BF5-DB54-97779A56BACF}"/>
              </a:ext>
            </a:extLst>
          </p:cNvPr>
          <p:cNvSpPr>
            <a:spLocks noGrp="1"/>
          </p:cNvSpPr>
          <p:nvPr>
            <p:ph type="title"/>
          </p:nvPr>
        </p:nvSpPr>
        <p:spPr>
          <a:xfrm>
            <a:off x="1141413" y="618518"/>
            <a:ext cx="9905998" cy="5147800"/>
          </a:xfrm>
        </p:spPr>
        <p:txBody>
          <a:bodyPr>
            <a:normAutofit/>
          </a:bodyPr>
          <a:lstStyle/>
          <a:p>
            <a:r>
              <a:rPr lang="en-US" sz="9600" dirty="0"/>
              <a:t>    </a:t>
            </a:r>
            <a:r>
              <a:rPr lang="en-US" sz="9600" dirty="0">
                <a:latin typeface="Bradley Hand ITC" panose="03070402050302030203" pitchFamily="66" charset="0"/>
              </a:rPr>
              <a:t>Thank you</a:t>
            </a:r>
          </a:p>
        </p:txBody>
      </p:sp>
    </p:spTree>
    <p:extLst>
      <p:ext uri="{BB962C8B-B14F-4D97-AF65-F5344CB8AC3E}">
        <p14:creationId xmlns:p14="http://schemas.microsoft.com/office/powerpoint/2010/main" val="53867015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407459" y="0"/>
            <a:ext cx="4509247" cy="1182689"/>
          </a:xfrm>
        </p:spPr>
        <p:txBody>
          <a:bodyPr rtlCol="0">
            <a:normAutofit/>
          </a:bodyPr>
          <a:lstStyle/>
          <a:p>
            <a:pPr rtl="0"/>
            <a:r>
              <a:rPr lang="en-GB" sz="4400" u="sng" dirty="0">
                <a:latin typeface="Rockwell" panose="02060603020205020403" pitchFamily="18" charset="0"/>
              </a:rPr>
              <a:t>Introduction</a:t>
            </a:r>
          </a:p>
        </p:txBody>
      </p:sp>
      <p:sp>
        <p:nvSpPr>
          <p:cNvPr id="5" name="Content Placeholder 4">
            <a:extLst>
              <a:ext uri="{FF2B5EF4-FFF2-40B4-BE49-F238E27FC236}">
                <a16:creationId xmlns:a16="http://schemas.microsoft.com/office/drawing/2014/main" id="{AD3411F5-F752-48B5-B1E4-3942CB6BF6CF}"/>
              </a:ext>
            </a:extLst>
          </p:cNvPr>
          <p:cNvSpPr>
            <a:spLocks noGrp="1"/>
          </p:cNvSpPr>
          <p:nvPr>
            <p:ph idx="1"/>
          </p:nvPr>
        </p:nvSpPr>
        <p:spPr>
          <a:xfrm>
            <a:off x="1046834" y="1522001"/>
            <a:ext cx="9905999" cy="2834846"/>
          </a:xfrm>
        </p:spPr>
        <p:txBody>
          <a:bodyPr>
            <a:normAutofit/>
          </a:bodyPr>
          <a:lstStyle/>
          <a:p>
            <a:pPr algn="l" fontAlgn="ctr"/>
            <a:r>
              <a:rPr lang="en-US" dirty="0">
                <a:latin typeface="SimSun-ExtG" panose="02010609060101010101" pitchFamily="49" charset="-122"/>
                <a:ea typeface="SimSun-ExtG" panose="02010609060101010101" pitchFamily="49" charset="-122"/>
              </a:rPr>
              <a:t>In this project, we will create an AI camera using ESP32-CAM module. This module is connected with wi-fi. We can take the picture of the product and know all details about the product. We also used 3.5 TFT display to see the details. We will also implement OTA updates to ensure the camera's firmware stays up-to-date.</a:t>
            </a:r>
          </a:p>
        </p:txBody>
      </p:sp>
    </p:spTree>
    <p:extLst>
      <p:ext uri="{BB962C8B-B14F-4D97-AF65-F5344CB8AC3E}">
        <p14:creationId xmlns:p14="http://schemas.microsoft.com/office/powerpoint/2010/main" val="32536897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440628" y="116532"/>
            <a:ext cx="3436171" cy="1063817"/>
          </a:xfrm>
        </p:spPr>
        <p:txBody>
          <a:bodyPr rtlCol="0">
            <a:normAutofit/>
          </a:bodyPr>
          <a:lstStyle/>
          <a:p>
            <a:pPr rtl="0"/>
            <a:r>
              <a:rPr lang="en-GB" sz="4400" u="sng" dirty="0">
                <a:latin typeface="Rockwell" panose="02060603020205020403" pitchFamily="18" charset="0"/>
              </a:rPr>
              <a:t>ESP32-CAM</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159342" y="1519923"/>
            <a:ext cx="5206048" cy="3437559"/>
          </a:xfrm>
        </p:spPr>
        <p:txBody>
          <a:bodyPr rtlCol="0">
            <a:normAutofit/>
          </a:bodyPr>
          <a:lstStyle/>
          <a:p>
            <a:r>
              <a:rPr lang="en-GB" dirty="0">
                <a:latin typeface="SimSun-ExtG" panose="02010609060101010101" pitchFamily="49" charset="-122"/>
                <a:ea typeface="SimSun-ExtG" panose="02010609060101010101" pitchFamily="49" charset="-122"/>
                <a:cs typeface="Tahoma" panose="020B0604030504040204" pitchFamily="34" charset="0"/>
              </a:rPr>
              <a:t>The esp32-cam is a versatile module that integrates and esp32 –</a:t>
            </a:r>
            <a:r>
              <a:rPr lang="en-GB" dirty="0" err="1">
                <a:latin typeface="SimSun-ExtG" panose="02010609060101010101" pitchFamily="49" charset="-122"/>
                <a:ea typeface="SimSun-ExtG" panose="02010609060101010101" pitchFamily="49" charset="-122"/>
                <a:cs typeface="Tahoma" panose="020B0604030504040204" pitchFamily="34" charset="0"/>
              </a:rPr>
              <a:t>cam,And</a:t>
            </a:r>
            <a:r>
              <a:rPr lang="en-GB" dirty="0">
                <a:latin typeface="SimSun-ExtG" panose="02010609060101010101" pitchFamily="49" charset="-122"/>
                <a:ea typeface="SimSun-ExtG" panose="02010609060101010101" pitchFamily="49" charset="-122"/>
                <a:cs typeface="Tahoma" panose="020B0604030504040204" pitchFamily="34" charset="0"/>
              </a:rPr>
              <a:t> Wi-fi connectivity. It enables real time video streaming and image Capture. </a:t>
            </a:r>
          </a:p>
        </p:txBody>
      </p:sp>
      <p:pic>
        <p:nvPicPr>
          <p:cNvPr id="7" name="Picture 6">
            <a:extLst>
              <a:ext uri="{FF2B5EF4-FFF2-40B4-BE49-F238E27FC236}">
                <a16:creationId xmlns:a16="http://schemas.microsoft.com/office/drawing/2014/main" id="{EF51BAE7-FB18-465B-8F28-42DD5AB6D118}"/>
              </a:ext>
            </a:extLst>
          </p:cNvPr>
          <p:cNvPicPr>
            <a:picLocks noChangeAspect="1"/>
          </p:cNvPicPr>
          <p:nvPr/>
        </p:nvPicPr>
        <p:blipFill>
          <a:blip r:embed="rId3"/>
          <a:stretch>
            <a:fillRect/>
          </a:stretch>
        </p:blipFill>
        <p:spPr>
          <a:xfrm>
            <a:off x="5679589" y="238577"/>
            <a:ext cx="6858000" cy="6065520"/>
          </a:xfrm>
          <a:prstGeom prst="rect">
            <a:avLst/>
          </a:prstGeom>
        </p:spPr>
      </p:pic>
    </p:spTree>
    <p:extLst>
      <p:ext uri="{BB962C8B-B14F-4D97-AF65-F5344CB8AC3E}">
        <p14:creationId xmlns:p14="http://schemas.microsoft.com/office/powerpoint/2010/main" val="2172179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455523" y="0"/>
            <a:ext cx="4434633" cy="1088681"/>
          </a:xfrm>
        </p:spPr>
        <p:txBody>
          <a:bodyPr rtlCol="0">
            <a:normAutofit/>
          </a:bodyPr>
          <a:lstStyle/>
          <a:p>
            <a:pPr rtl="0"/>
            <a:r>
              <a:rPr lang="en-GB" sz="4400" u="sng" dirty="0">
                <a:latin typeface="Rockwell" panose="02060603020205020403" pitchFamily="18" charset="0"/>
              </a:rPr>
              <a:t>3.5 TFT DISPLAY </a:t>
            </a:r>
          </a:p>
        </p:txBody>
      </p:sp>
      <p:graphicFrame>
        <p:nvGraphicFramePr>
          <p:cNvPr id="4" name="Content Placeholder 3">
            <a:extLst>
              <a:ext uri="{FF2B5EF4-FFF2-40B4-BE49-F238E27FC236}">
                <a16:creationId xmlns:a16="http://schemas.microsoft.com/office/drawing/2014/main" id="{242FA989-6B7C-488C-85ED-CB8D01BA3254}"/>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427131058"/>
              </p:ext>
            </p:extLst>
          </p:nvPr>
        </p:nvGraphicFramePr>
        <p:xfrm>
          <a:off x="1" y="1501140"/>
          <a:ext cx="7345679" cy="30251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ontent Placeholder 2">
            <a:extLst>
              <a:ext uri="{FF2B5EF4-FFF2-40B4-BE49-F238E27FC236}">
                <a16:creationId xmlns:a16="http://schemas.microsoft.com/office/drawing/2014/main" id="{D01FFF43-61C5-439A-B63C-05BEC4CB5C3D}"/>
              </a:ext>
            </a:extLst>
          </p:cNvPr>
          <p:cNvSpPr txBox="1">
            <a:spLocks/>
          </p:cNvSpPr>
          <p:nvPr/>
        </p:nvSpPr>
        <p:spPr>
          <a:xfrm>
            <a:off x="976461" y="1416424"/>
            <a:ext cx="6625609" cy="380103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GB" dirty="0">
              <a:latin typeface="Tahoma" panose="020B0604030504040204" pitchFamily="34" charset="0"/>
              <a:ea typeface="Tahoma" panose="020B0604030504040204" pitchFamily="34" charset="0"/>
              <a:cs typeface="Tahoma" panose="020B0604030504040204" pitchFamily="34" charset="0"/>
            </a:endParaRPr>
          </a:p>
        </p:txBody>
      </p:sp>
      <p:sp>
        <p:nvSpPr>
          <p:cNvPr id="12" name="TextBox 11">
            <a:extLst>
              <a:ext uri="{FF2B5EF4-FFF2-40B4-BE49-F238E27FC236}">
                <a16:creationId xmlns:a16="http://schemas.microsoft.com/office/drawing/2014/main" id="{E4776069-C961-DEB2-5D93-7F267736DB68}"/>
              </a:ext>
            </a:extLst>
          </p:cNvPr>
          <p:cNvSpPr txBox="1"/>
          <p:nvPr/>
        </p:nvSpPr>
        <p:spPr>
          <a:xfrm>
            <a:off x="1105555" y="1501140"/>
            <a:ext cx="6798938"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latin typeface="SimSun-ExtG" panose="02010609060101010101" pitchFamily="49" charset="-122"/>
                <a:ea typeface="SimSun-ExtG" panose="02010609060101010101" pitchFamily="49" charset="-122"/>
              </a:rPr>
              <a:t>This ILI9488 Driver base 3.5 TFT(Thin-Film Transistor) Display with a resolution of 480*320. </a:t>
            </a:r>
          </a:p>
          <a:p>
            <a:pPr marL="285750" indent="-285750">
              <a:buFont typeface="Arial" panose="020B0604020202020204" pitchFamily="34" charset="0"/>
              <a:buChar char="•"/>
            </a:pPr>
            <a:r>
              <a:rPr lang="en-US" sz="2800" dirty="0">
                <a:latin typeface="SimSun-ExtG" panose="02010609060101010101" pitchFamily="49" charset="-122"/>
                <a:ea typeface="SimSun-ExtG" panose="02010609060101010101" pitchFamily="49" charset="-122"/>
              </a:rPr>
              <a:t>Display viewing angle usually around 60 to 80 degree horizontal and vertical. </a:t>
            </a:r>
          </a:p>
          <a:p>
            <a:pPr marL="285750" indent="-285750">
              <a:buFont typeface="Arial" panose="020B0604020202020204" pitchFamily="34" charset="0"/>
              <a:buChar char="•"/>
            </a:pPr>
            <a:r>
              <a:rPr lang="en-US" sz="2800" dirty="0">
                <a:latin typeface="SimSun-ExtG" panose="02010609060101010101" pitchFamily="49" charset="-122"/>
                <a:ea typeface="SimSun-ExtG" panose="02010609060101010101" pitchFamily="49" charset="-122"/>
              </a:rPr>
              <a:t>The esp32-cam live video streaming in Display</a:t>
            </a:r>
          </a:p>
        </p:txBody>
      </p:sp>
      <p:pic>
        <p:nvPicPr>
          <p:cNvPr id="9" name="Picture 8">
            <a:extLst>
              <a:ext uri="{FF2B5EF4-FFF2-40B4-BE49-F238E27FC236}">
                <a16:creationId xmlns:a16="http://schemas.microsoft.com/office/drawing/2014/main" id="{664380A8-DEB1-4419-B85F-872007C10FCD}"/>
              </a:ext>
            </a:extLst>
          </p:cNvPr>
          <p:cNvPicPr>
            <a:picLocks noChangeAspect="1"/>
          </p:cNvPicPr>
          <p:nvPr/>
        </p:nvPicPr>
        <p:blipFill>
          <a:blip r:embed="rId8"/>
          <a:stretch>
            <a:fillRect/>
          </a:stretch>
        </p:blipFill>
        <p:spPr>
          <a:xfrm>
            <a:off x="7248863" y="544340"/>
            <a:ext cx="4762500" cy="4762500"/>
          </a:xfrm>
          <a:prstGeom prst="rect">
            <a:avLst/>
          </a:prstGeom>
        </p:spPr>
      </p:pic>
    </p:spTree>
    <p:extLst>
      <p:ext uri="{BB962C8B-B14F-4D97-AF65-F5344CB8AC3E}">
        <p14:creationId xmlns:p14="http://schemas.microsoft.com/office/powerpoint/2010/main" val="119341702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309846" y="0"/>
            <a:ext cx="4221378" cy="1095982"/>
          </a:xfrm>
        </p:spPr>
        <p:txBody>
          <a:bodyPr rtlCol="0">
            <a:normAutofit/>
          </a:bodyPr>
          <a:lstStyle/>
          <a:p>
            <a:pPr rtl="0"/>
            <a:r>
              <a:rPr lang="en-GB" sz="4400" u="sng" dirty="0">
                <a:latin typeface="Rockwell" panose="02060603020205020403" pitchFamily="18" charset="0"/>
              </a:rPr>
              <a:t>OTA</a:t>
            </a:r>
            <a:r>
              <a:rPr lang="en-GB" sz="4400" dirty="0">
                <a:latin typeface="Rockwell" panose="02060603020205020403" pitchFamily="18" charset="0"/>
              </a:rPr>
              <a:t> </a:t>
            </a:r>
            <a:r>
              <a:rPr lang="en-GB" sz="4400" u="sng" dirty="0">
                <a:latin typeface="Rockwell" panose="02060603020205020403" pitchFamily="18" charset="0"/>
              </a:rPr>
              <a:t>Updates</a:t>
            </a:r>
          </a:p>
        </p:txBody>
      </p:sp>
      <p:sp>
        <p:nvSpPr>
          <p:cNvPr id="6" name="Content Placeholder 5">
            <a:extLst>
              <a:ext uri="{FF2B5EF4-FFF2-40B4-BE49-F238E27FC236}">
                <a16:creationId xmlns:a16="http://schemas.microsoft.com/office/drawing/2014/main" id="{B67FCB74-8957-4013-B6C0-6329BFE8E74E}"/>
              </a:ext>
            </a:extLst>
          </p:cNvPr>
          <p:cNvSpPr>
            <a:spLocks noGrp="1"/>
          </p:cNvSpPr>
          <p:nvPr>
            <p:ph sz="half" idx="1"/>
          </p:nvPr>
        </p:nvSpPr>
        <p:spPr>
          <a:xfrm>
            <a:off x="1121483" y="1414536"/>
            <a:ext cx="5212252" cy="3590389"/>
          </a:xfrm>
        </p:spPr>
        <p:txBody>
          <a:bodyPr>
            <a:normAutofit/>
          </a:bodyPr>
          <a:lstStyle/>
          <a:p>
            <a:r>
              <a:rPr lang="en-US" dirty="0">
                <a:latin typeface="MingLiU_HKSCS-ExtB" panose="02020500000000000000" pitchFamily="18" charset="-120"/>
                <a:ea typeface="MingLiU_HKSCS-ExtB" panose="02020500000000000000" pitchFamily="18" charset="-120"/>
              </a:rPr>
              <a:t>OTA updates enable you to remotely update the firmware of your ESP32 Cam module, ensuring it </a:t>
            </a:r>
            <a:r>
              <a:rPr lang="en-US" dirty="0">
                <a:latin typeface="SimSun-ExtG" panose="02010609060101010101" pitchFamily="49" charset="-122"/>
                <a:ea typeface="SimSun-ExtG" panose="02010609060101010101" pitchFamily="49" charset="-122"/>
              </a:rPr>
              <a:t>stays</a:t>
            </a:r>
            <a:r>
              <a:rPr lang="en-US" dirty="0">
                <a:latin typeface="MingLiU_HKSCS-ExtB" panose="02020500000000000000" pitchFamily="18" charset="-120"/>
                <a:ea typeface="MingLiU_HKSCS-ExtB" panose="02020500000000000000" pitchFamily="18" charset="-120"/>
              </a:rPr>
              <a:t> up-to-date and secure</a:t>
            </a:r>
          </a:p>
          <a:p>
            <a:r>
              <a:rPr lang="en-US" dirty="0">
                <a:latin typeface="MingLiU_HKSCS-ExtB" panose="02020500000000000000" pitchFamily="18" charset="-120"/>
                <a:ea typeface="MingLiU_HKSCS-ExtB" panose="02020500000000000000" pitchFamily="18" charset="-120"/>
              </a:rPr>
              <a:t>Customizable update and process.</a:t>
            </a:r>
          </a:p>
          <a:p>
            <a:pPr marL="0" indent="0">
              <a:buNone/>
            </a:pPr>
            <a:r>
              <a:rPr lang="en-US" dirty="0"/>
              <a:t> </a:t>
            </a:r>
          </a:p>
        </p:txBody>
      </p:sp>
      <p:pic>
        <p:nvPicPr>
          <p:cNvPr id="5" name="Picture 4">
            <a:extLst>
              <a:ext uri="{FF2B5EF4-FFF2-40B4-BE49-F238E27FC236}">
                <a16:creationId xmlns:a16="http://schemas.microsoft.com/office/drawing/2014/main" id="{0BAC72E6-5B30-4983-B9FA-86585B918262}"/>
              </a:ext>
            </a:extLst>
          </p:cNvPr>
          <p:cNvPicPr>
            <a:picLocks noChangeAspect="1"/>
          </p:cNvPicPr>
          <p:nvPr/>
        </p:nvPicPr>
        <p:blipFill>
          <a:blip r:embed="rId3"/>
          <a:stretch>
            <a:fillRect/>
          </a:stretch>
        </p:blipFill>
        <p:spPr>
          <a:xfrm>
            <a:off x="6919858" y="1219199"/>
            <a:ext cx="4689300" cy="3449053"/>
          </a:xfrm>
          <a:prstGeom prst="rect">
            <a:avLst/>
          </a:prstGeom>
        </p:spPr>
      </p:pic>
      <p:pic>
        <p:nvPicPr>
          <p:cNvPr id="9" name="Picture 8">
            <a:extLst>
              <a:ext uri="{FF2B5EF4-FFF2-40B4-BE49-F238E27FC236}">
                <a16:creationId xmlns:a16="http://schemas.microsoft.com/office/drawing/2014/main" id="{06D4905B-BF51-409B-A0BF-85464F984749}"/>
              </a:ext>
            </a:extLst>
          </p:cNvPr>
          <p:cNvPicPr>
            <a:picLocks noChangeAspect="1"/>
          </p:cNvPicPr>
          <p:nvPr/>
        </p:nvPicPr>
        <p:blipFill>
          <a:blip r:embed="rId4"/>
          <a:stretch>
            <a:fillRect/>
          </a:stretch>
        </p:blipFill>
        <p:spPr>
          <a:xfrm>
            <a:off x="9637058" y="1973179"/>
            <a:ext cx="2151530" cy="2213811"/>
          </a:xfrm>
          <a:prstGeom prst="rect">
            <a:avLst/>
          </a:prstGeom>
        </p:spPr>
      </p:pic>
    </p:spTree>
    <p:extLst>
      <p:ext uri="{BB962C8B-B14F-4D97-AF65-F5344CB8AC3E}">
        <p14:creationId xmlns:p14="http://schemas.microsoft.com/office/powerpoint/2010/main" val="139841091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441179" y="0"/>
            <a:ext cx="3597434" cy="1009874"/>
          </a:xfrm>
        </p:spPr>
        <p:txBody>
          <a:bodyPr rtlCol="0">
            <a:normAutofit/>
          </a:bodyPr>
          <a:lstStyle/>
          <a:p>
            <a:pPr rtl="0"/>
            <a:r>
              <a:rPr lang="en-GB" sz="4400" dirty="0">
                <a:latin typeface="Rockwell" panose="02060603020205020403" pitchFamily="18" charset="0"/>
              </a:rPr>
              <a:t>GPT-4O API</a:t>
            </a:r>
          </a:p>
        </p:txBody>
      </p:sp>
      <p:sp>
        <p:nvSpPr>
          <p:cNvPr id="13" name="Content Placeholder 12">
            <a:extLst>
              <a:ext uri="{FF2B5EF4-FFF2-40B4-BE49-F238E27FC236}">
                <a16:creationId xmlns:a16="http://schemas.microsoft.com/office/drawing/2014/main" id="{714A6DD6-BB8A-4721-9217-727E8DFE34E3}"/>
              </a:ext>
            </a:extLst>
          </p:cNvPr>
          <p:cNvSpPr>
            <a:spLocks noGrp="1"/>
          </p:cNvSpPr>
          <p:nvPr>
            <p:ph sz="half" idx="1"/>
          </p:nvPr>
        </p:nvSpPr>
        <p:spPr>
          <a:xfrm>
            <a:off x="1316670" y="1403666"/>
            <a:ext cx="10048016" cy="3803334"/>
          </a:xfrm>
        </p:spPr>
        <p:txBody>
          <a:bodyPr>
            <a:normAutofit/>
          </a:bodyPr>
          <a:lstStyle/>
          <a:p>
            <a:r>
              <a:rPr lang="en-US" dirty="0">
                <a:latin typeface="SimSun-ExtG" panose="02010609060101010101" pitchFamily="49" charset="-122"/>
                <a:ea typeface="SimSun-ExtG" panose="02010609060101010101" pitchFamily="49" charset="-122"/>
              </a:rPr>
              <a:t>Here we use GPT-4.o in personal use so we have to create an account and have to pay 500rs to use this and the website is </a:t>
            </a:r>
            <a:r>
              <a:rPr lang="en-US" dirty="0" err="1">
                <a:latin typeface="SimSun-ExtG" panose="02010609060101010101" pitchFamily="49" charset="-122"/>
                <a:ea typeface="SimSun-ExtG" panose="02010609060101010101" pitchFamily="49" charset="-122"/>
              </a:rPr>
              <a:t>platform.open</a:t>
            </a:r>
            <a:r>
              <a:rPr lang="en-US" dirty="0">
                <a:latin typeface="SimSun-ExtG" panose="02010609060101010101" pitchFamily="49" charset="-122"/>
                <a:ea typeface="SimSun-ExtG" panose="02010609060101010101" pitchFamily="49" charset="-122"/>
              </a:rPr>
              <a:t> AI.com</a:t>
            </a:r>
          </a:p>
          <a:p>
            <a:r>
              <a:rPr lang="en-US" dirty="0">
                <a:latin typeface="SimSun-ExtG" panose="02010609060101010101" pitchFamily="49" charset="-122"/>
                <a:ea typeface="SimSun-ExtG" panose="02010609060101010101" pitchFamily="49" charset="-122"/>
              </a:rPr>
              <a:t>After create an account we can provide the code through this and ask the question about the image.</a:t>
            </a:r>
          </a:p>
        </p:txBody>
      </p:sp>
    </p:spTree>
    <p:extLst>
      <p:ext uri="{BB962C8B-B14F-4D97-AF65-F5344CB8AC3E}">
        <p14:creationId xmlns:p14="http://schemas.microsoft.com/office/powerpoint/2010/main" val="3389463285"/>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B94B2-E790-4267-B540-5B24A01CB8BB}"/>
              </a:ext>
            </a:extLst>
          </p:cNvPr>
          <p:cNvSpPr>
            <a:spLocks noGrp="1"/>
          </p:cNvSpPr>
          <p:nvPr>
            <p:ph type="title"/>
          </p:nvPr>
        </p:nvSpPr>
        <p:spPr>
          <a:xfrm>
            <a:off x="1536756" y="-89648"/>
            <a:ext cx="4424773" cy="1281953"/>
          </a:xfrm>
        </p:spPr>
        <p:txBody>
          <a:bodyPr/>
          <a:lstStyle/>
          <a:p>
            <a:r>
              <a:rPr lang="en-US" u="sng" dirty="0"/>
              <a:t>WORKING PRINCIPLE</a:t>
            </a:r>
          </a:p>
        </p:txBody>
      </p:sp>
      <p:sp>
        <p:nvSpPr>
          <p:cNvPr id="6" name="Rectangle 2">
            <a:extLst>
              <a:ext uri="{FF2B5EF4-FFF2-40B4-BE49-F238E27FC236}">
                <a16:creationId xmlns:a16="http://schemas.microsoft.com/office/drawing/2014/main" id="{01D818A8-C5E7-4BEA-98EE-BD1AEE948EA4}"/>
              </a:ext>
            </a:extLst>
          </p:cNvPr>
          <p:cNvSpPr>
            <a:spLocks noGrp="1" noChangeArrowheads="1"/>
          </p:cNvSpPr>
          <p:nvPr>
            <p:ph sz="half" idx="1"/>
          </p:nvPr>
        </p:nvSpPr>
        <p:spPr bwMode="auto">
          <a:xfrm>
            <a:off x="1013013" y="1192305"/>
            <a:ext cx="6373906"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SzTx/>
              <a:buFont typeface="Wingdings" panose="05000000000000000000" pitchFamily="2" charset="2"/>
              <a:buChar char="Ø"/>
            </a:pPr>
            <a:r>
              <a:rPr kumimoji="0" lang="en-US" altLang="en-US" sz="1800" b="1" i="0" u="none" strike="noStrike" cap="none" normalizeH="0" baseline="0" dirty="0">
                <a:ln>
                  <a:noFill/>
                </a:ln>
                <a:solidFill>
                  <a:schemeClr val="tx1"/>
                </a:solidFill>
                <a:effectLst/>
                <a:latin typeface="MingLiU_HKSCS-ExtB" panose="02020500000000000000" pitchFamily="18" charset="-120"/>
                <a:ea typeface="MingLiU_HKSCS-ExtB" panose="02020500000000000000" pitchFamily="18" charset="-120"/>
              </a:rPr>
              <a:t>Live Feed</a:t>
            </a:r>
            <a:r>
              <a:rPr kumimoji="0" lang="en-US" altLang="en-US" sz="1800" b="0" i="0" u="none" strike="noStrike" cap="none" normalizeH="0" baseline="0" dirty="0">
                <a:ln>
                  <a:noFill/>
                </a:ln>
                <a:solidFill>
                  <a:schemeClr val="tx1"/>
                </a:solidFill>
                <a:effectLst/>
                <a:latin typeface="MingLiU_HKSCS-ExtB" panose="02020500000000000000" pitchFamily="18" charset="-120"/>
                <a:ea typeface="MingLiU_HKSCS-ExtB" panose="02020500000000000000" pitchFamily="18" charset="-120"/>
              </a:rPr>
              <a:t>: Data from "Capture" flows here, where a live video feed is managed.</a:t>
            </a:r>
          </a:p>
          <a:p>
            <a:pPr eaLnBrk="0" fontAlgn="base" hangingPunct="0">
              <a:lnSpc>
                <a:spcPct val="100000"/>
              </a:lnSpc>
              <a:spcBef>
                <a:spcPct val="0"/>
              </a:spcBef>
              <a:spcAft>
                <a:spcPct val="0"/>
              </a:spcAft>
              <a:buSzTx/>
            </a:pPr>
            <a:endParaRPr kumimoji="0" lang="en-US" altLang="en-US" sz="1800" b="0" i="0" u="none" strike="noStrike" cap="none" normalizeH="0" baseline="0" dirty="0">
              <a:ln>
                <a:noFill/>
              </a:ln>
              <a:solidFill>
                <a:schemeClr val="tx1"/>
              </a:solidFill>
              <a:effectLst/>
              <a:latin typeface="MingLiU_HKSCS-ExtB" panose="02020500000000000000" pitchFamily="18" charset="-120"/>
              <a:ea typeface="MingLiU_HKSCS-ExtB" panose="02020500000000000000" pitchFamily="18" charset="-120"/>
            </a:endParaRPr>
          </a:p>
          <a:p>
            <a:pPr eaLnBrk="0" fontAlgn="base" hangingPunct="0">
              <a:lnSpc>
                <a:spcPct val="100000"/>
              </a:lnSpc>
              <a:spcBef>
                <a:spcPct val="0"/>
              </a:spcBef>
              <a:spcAft>
                <a:spcPct val="0"/>
              </a:spcAft>
              <a:buSzTx/>
              <a:buFont typeface="Wingdings" panose="05000000000000000000" pitchFamily="2" charset="2"/>
              <a:buChar char="Ø"/>
            </a:pPr>
            <a:r>
              <a:rPr kumimoji="0" lang="en-US" altLang="en-US" sz="1800" b="1" i="0" u="none" strike="noStrike" cap="none" normalizeH="0" baseline="0" dirty="0">
                <a:ln>
                  <a:noFill/>
                </a:ln>
                <a:solidFill>
                  <a:schemeClr val="tx1"/>
                </a:solidFill>
                <a:effectLst/>
                <a:latin typeface="MingLiU_HKSCS-ExtB" panose="02020500000000000000" pitchFamily="18" charset="-120"/>
                <a:ea typeface="MingLiU_HKSCS-ExtB" panose="02020500000000000000" pitchFamily="18" charset="-120"/>
              </a:rPr>
              <a:t>Capture</a:t>
            </a:r>
            <a:r>
              <a:rPr kumimoji="0" lang="en-US" altLang="en-US" sz="1800" b="0" i="0" u="none" strike="noStrike" cap="none" normalizeH="0" baseline="0" dirty="0">
                <a:ln>
                  <a:noFill/>
                </a:ln>
                <a:solidFill>
                  <a:schemeClr val="tx1"/>
                </a:solidFill>
                <a:effectLst/>
                <a:latin typeface="MingLiU_HKSCS-ExtB" panose="02020500000000000000" pitchFamily="18" charset="-120"/>
                <a:ea typeface="MingLiU_HKSCS-ExtB" panose="02020500000000000000" pitchFamily="18" charset="-120"/>
              </a:rPr>
              <a:t>: This is the starting point of the process.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MingLiU_HKSCS-ExtB" panose="02020500000000000000" pitchFamily="18" charset="-120"/>
              <a:ea typeface="MingLiU_HKSCS-ExtB" panose="02020500000000000000" pitchFamily="18" charset="-12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MingLiU_HKSCS-ExtB" panose="02020500000000000000" pitchFamily="18" charset="-120"/>
                <a:ea typeface="MingLiU_HKSCS-ExtB" panose="02020500000000000000" pitchFamily="18" charset="-120"/>
              </a:rPr>
              <a:t>Base64</a:t>
            </a:r>
            <a:r>
              <a:rPr kumimoji="0" lang="en-US" altLang="en-US" sz="1800" b="0" i="0" u="none" strike="noStrike" cap="none" normalizeH="0" baseline="0" dirty="0">
                <a:ln>
                  <a:noFill/>
                </a:ln>
                <a:solidFill>
                  <a:schemeClr val="tx1"/>
                </a:solidFill>
                <a:effectLst/>
                <a:latin typeface="MingLiU_HKSCS-ExtB" panose="02020500000000000000" pitchFamily="18" charset="-120"/>
                <a:ea typeface="MingLiU_HKSCS-ExtB" panose="02020500000000000000" pitchFamily="18" charset="-120"/>
              </a:rPr>
              <a:t>: The live feed data is converted to Base64 encoding at this step.</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MingLiU_HKSCS-ExtB" panose="02020500000000000000" pitchFamily="18" charset="-120"/>
              <a:ea typeface="MingLiU_HKSCS-ExtB" panose="02020500000000000000" pitchFamily="18" charset="-12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MingLiU_HKSCS-ExtB" panose="02020500000000000000" pitchFamily="18" charset="-120"/>
                <a:ea typeface="MingLiU_HKSCS-ExtB" panose="02020500000000000000" pitchFamily="18" charset="-120"/>
              </a:rPr>
              <a:t>GPT-4.0 API</a:t>
            </a:r>
            <a:r>
              <a:rPr kumimoji="0" lang="en-US" altLang="en-US" sz="1800" b="0" i="0" u="none" strike="noStrike" cap="none" normalizeH="0" baseline="0" dirty="0">
                <a:ln>
                  <a:noFill/>
                </a:ln>
                <a:solidFill>
                  <a:schemeClr val="tx1"/>
                </a:solidFill>
                <a:effectLst/>
                <a:latin typeface="MingLiU_HKSCS-ExtB" panose="02020500000000000000" pitchFamily="18" charset="-120"/>
                <a:ea typeface="MingLiU_HKSCS-ExtB" panose="02020500000000000000" pitchFamily="18" charset="-120"/>
              </a:rPr>
              <a:t>: The encoded data is processed through the GPT-4.0 API, which likely analyzes or generates responses based on the input.</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MingLiU_HKSCS-ExtB" panose="02020500000000000000" pitchFamily="18" charset="-120"/>
              <a:ea typeface="MingLiU_HKSCS-ExtB" panose="02020500000000000000" pitchFamily="18" charset="-12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MingLiU_HKSCS-ExtB" panose="02020500000000000000" pitchFamily="18" charset="-120"/>
                <a:ea typeface="MingLiU_HKSCS-ExtB" panose="02020500000000000000" pitchFamily="18" charset="-120"/>
              </a:rPr>
              <a:t>Response</a:t>
            </a:r>
            <a:r>
              <a:rPr kumimoji="0" lang="en-US" altLang="en-US" sz="1800" b="0" i="0" u="none" strike="noStrike" cap="none" normalizeH="0" baseline="0" dirty="0">
                <a:ln>
                  <a:noFill/>
                </a:ln>
                <a:solidFill>
                  <a:schemeClr val="tx1"/>
                </a:solidFill>
                <a:effectLst/>
                <a:latin typeface="MingLiU_HKSCS-ExtB" panose="02020500000000000000" pitchFamily="18" charset="-120"/>
                <a:ea typeface="MingLiU_HKSCS-ExtB" panose="02020500000000000000" pitchFamily="18" charset="-120"/>
              </a:rPr>
              <a:t>: A response is generated and the flow loops back to "Capture," creating a continuous feedback process.</a:t>
            </a:r>
          </a:p>
        </p:txBody>
      </p:sp>
      <p:pic>
        <p:nvPicPr>
          <p:cNvPr id="4" name="Picture 3">
            <a:extLst>
              <a:ext uri="{FF2B5EF4-FFF2-40B4-BE49-F238E27FC236}">
                <a16:creationId xmlns:a16="http://schemas.microsoft.com/office/drawing/2014/main" id="{E0C515D9-4068-48AB-AB2C-542A356C8E76}"/>
              </a:ext>
            </a:extLst>
          </p:cNvPr>
          <p:cNvPicPr>
            <a:picLocks noChangeAspect="1"/>
          </p:cNvPicPr>
          <p:nvPr/>
        </p:nvPicPr>
        <p:blipFill>
          <a:blip r:embed="rId2"/>
          <a:stretch>
            <a:fillRect/>
          </a:stretch>
        </p:blipFill>
        <p:spPr>
          <a:xfrm>
            <a:off x="7702233" y="1084730"/>
            <a:ext cx="3665014" cy="4194264"/>
          </a:xfrm>
          <a:prstGeom prst="rect">
            <a:avLst/>
          </a:prstGeom>
        </p:spPr>
      </p:pic>
    </p:spTree>
    <p:extLst>
      <p:ext uri="{BB962C8B-B14F-4D97-AF65-F5344CB8AC3E}">
        <p14:creationId xmlns:p14="http://schemas.microsoft.com/office/powerpoint/2010/main" val="254429272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BA6FD-E252-45D5-8EAE-EDD0ED0C899C}"/>
              </a:ext>
            </a:extLst>
          </p:cNvPr>
          <p:cNvSpPr>
            <a:spLocks noGrp="1"/>
          </p:cNvSpPr>
          <p:nvPr>
            <p:ph type="title"/>
          </p:nvPr>
        </p:nvSpPr>
        <p:spPr>
          <a:xfrm>
            <a:off x="1823627" y="0"/>
            <a:ext cx="2500947" cy="1149322"/>
          </a:xfrm>
        </p:spPr>
        <p:txBody>
          <a:bodyPr/>
          <a:lstStyle/>
          <a:p>
            <a:r>
              <a:rPr lang="en-US" dirty="0"/>
              <a:t>  </a:t>
            </a:r>
            <a:r>
              <a:rPr lang="en-US" u="sng" dirty="0"/>
              <a:t>BENEFITS</a:t>
            </a:r>
          </a:p>
        </p:txBody>
      </p:sp>
      <p:sp>
        <p:nvSpPr>
          <p:cNvPr id="3" name="Content Placeholder 2">
            <a:extLst>
              <a:ext uri="{FF2B5EF4-FFF2-40B4-BE49-F238E27FC236}">
                <a16:creationId xmlns:a16="http://schemas.microsoft.com/office/drawing/2014/main" id="{F4692792-7D56-4A0D-925C-97C107FFB516}"/>
              </a:ext>
            </a:extLst>
          </p:cNvPr>
          <p:cNvSpPr>
            <a:spLocks noGrp="1"/>
          </p:cNvSpPr>
          <p:nvPr>
            <p:ph sz="half" idx="1"/>
          </p:nvPr>
        </p:nvSpPr>
        <p:spPr>
          <a:xfrm>
            <a:off x="1062073" y="1317484"/>
            <a:ext cx="9905998" cy="3541714"/>
          </a:xfrm>
        </p:spPr>
        <p:txBody>
          <a:bodyPr>
            <a:normAutofit/>
          </a:bodyPr>
          <a:lstStyle/>
          <a:p>
            <a:r>
              <a:rPr lang="en-US" dirty="0">
                <a:latin typeface="SimSun-ExtG" panose="02010609060101010101" pitchFamily="49" charset="-122"/>
                <a:ea typeface="SimSun-ExtG" panose="02010609060101010101" pitchFamily="49" charset="-122"/>
              </a:rPr>
              <a:t>Light weight -the device is light weight so we can carry it any where</a:t>
            </a:r>
          </a:p>
          <a:p>
            <a:r>
              <a:rPr lang="en-US" dirty="0">
                <a:latin typeface="SimSun-ExtG" panose="02010609060101010101" pitchFamily="49" charset="-122"/>
                <a:ea typeface="SimSun-ExtG" panose="02010609060101010101" pitchFamily="49" charset="-122"/>
              </a:rPr>
              <a:t>Small and Compact Design ESP32-CAM modules are small and lightweight, making them easy to integrate into embedded systems and wearable devices.</a:t>
            </a:r>
          </a:p>
          <a:p>
            <a:r>
              <a:rPr lang="en-US" dirty="0">
                <a:latin typeface="SimSun-ExtG" panose="02010609060101010101" pitchFamily="49" charset="-122"/>
                <a:ea typeface="SimSun-ExtG" panose="02010609060101010101" pitchFamily="49" charset="-122"/>
              </a:rPr>
              <a:t>Wireless Connectivity Wi-Fi &amp; Bluetooth support enables real-time image/video streaming and remote monitoring.</a:t>
            </a:r>
          </a:p>
        </p:txBody>
      </p:sp>
    </p:spTree>
    <p:extLst>
      <p:ext uri="{BB962C8B-B14F-4D97-AF65-F5344CB8AC3E}">
        <p14:creationId xmlns:p14="http://schemas.microsoft.com/office/powerpoint/2010/main" val="26596100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5B0BD-93E7-4E9C-87B7-98FEB477323D}"/>
              </a:ext>
            </a:extLst>
          </p:cNvPr>
          <p:cNvSpPr>
            <a:spLocks noGrp="1"/>
          </p:cNvSpPr>
          <p:nvPr>
            <p:ph type="title"/>
          </p:nvPr>
        </p:nvSpPr>
        <p:spPr>
          <a:xfrm>
            <a:off x="1576842" y="99218"/>
            <a:ext cx="2852089" cy="1111017"/>
          </a:xfrm>
        </p:spPr>
        <p:txBody>
          <a:bodyPr/>
          <a:lstStyle/>
          <a:p>
            <a:r>
              <a:rPr lang="en-US" u="sng" dirty="0"/>
              <a:t>USE CASES</a:t>
            </a:r>
          </a:p>
        </p:txBody>
      </p:sp>
      <p:sp>
        <p:nvSpPr>
          <p:cNvPr id="3" name="Content Placeholder 2">
            <a:extLst>
              <a:ext uri="{FF2B5EF4-FFF2-40B4-BE49-F238E27FC236}">
                <a16:creationId xmlns:a16="http://schemas.microsoft.com/office/drawing/2014/main" id="{82F48FF9-470B-41E2-AFFA-2A41623B298D}"/>
              </a:ext>
            </a:extLst>
          </p:cNvPr>
          <p:cNvSpPr>
            <a:spLocks noGrp="1"/>
          </p:cNvSpPr>
          <p:nvPr>
            <p:ph sz="half" idx="1"/>
          </p:nvPr>
        </p:nvSpPr>
        <p:spPr>
          <a:xfrm>
            <a:off x="1105554" y="1409471"/>
            <a:ext cx="9496107" cy="4596882"/>
          </a:xfrm>
        </p:spPr>
        <p:txBody>
          <a:bodyPr/>
          <a:lstStyle/>
          <a:p>
            <a:r>
              <a:rPr lang="en-US" dirty="0">
                <a:latin typeface="SimSun-ExtG" panose="02010609060101010101" pitchFamily="49" charset="-122"/>
                <a:ea typeface="SimSun-ExtG" panose="02010609060101010101" pitchFamily="49" charset="-122"/>
              </a:rPr>
              <a:t>In agriculture system we can use this device to find the details about the plant.</a:t>
            </a:r>
          </a:p>
          <a:p>
            <a:r>
              <a:rPr lang="en-US" b="0" i="0" dirty="0">
                <a:solidFill>
                  <a:srgbClr val="E8E8E8"/>
                </a:solidFill>
                <a:effectLst/>
                <a:latin typeface="SimSun-ExtG" panose="02010609060101010101" pitchFamily="49" charset="-122"/>
                <a:ea typeface="SimSun-ExtG" panose="02010609060101010101" pitchFamily="49" charset="-122"/>
              </a:rPr>
              <a:t>The system finds applications in tourist proposal and rural areas to find the details about the object/product so that they can understand the product properly. </a:t>
            </a:r>
          </a:p>
          <a:p>
            <a:r>
              <a:rPr lang="en-US" b="0" i="0" dirty="0">
                <a:solidFill>
                  <a:srgbClr val="E8E8E8"/>
                </a:solidFill>
                <a:effectLst/>
                <a:latin typeface="SimSun-ExtG" panose="02010609060101010101" pitchFamily="49" charset="-122"/>
                <a:ea typeface="SimSun-ExtG" panose="02010609060101010101" pitchFamily="49" charset="-122"/>
              </a:rPr>
              <a:t>We use an Al tool </a:t>
            </a:r>
            <a:r>
              <a:rPr lang="en-US" b="0" i="0" dirty="0" err="1">
                <a:solidFill>
                  <a:srgbClr val="E8E8E8"/>
                </a:solidFill>
                <a:effectLst/>
                <a:latin typeface="SimSun-ExtG" panose="02010609060101010101" pitchFamily="49" charset="-122"/>
                <a:ea typeface="SimSun-ExtG" panose="02010609060101010101" pitchFamily="49" charset="-122"/>
              </a:rPr>
              <a:t>chat</a:t>
            </a:r>
            <a:r>
              <a:rPr lang="en-US" dirty="0" err="1">
                <a:solidFill>
                  <a:srgbClr val="E8E8E8"/>
                </a:solidFill>
                <a:latin typeface="SimSun-ExtG" panose="02010609060101010101" pitchFamily="49" charset="-122"/>
                <a:ea typeface="SimSun-ExtG" panose="02010609060101010101" pitchFamily="49" charset="-122"/>
              </a:rPr>
              <a:t>GPT</a:t>
            </a:r>
            <a:r>
              <a:rPr lang="en-US" b="0" i="0" dirty="0">
                <a:solidFill>
                  <a:srgbClr val="E8E8E8"/>
                </a:solidFill>
                <a:effectLst/>
                <a:latin typeface="SimSun-ExtG" panose="02010609060101010101" pitchFamily="49" charset="-122"/>
                <a:ea typeface="SimSun-ExtG" panose="02010609060101010101" pitchFamily="49" charset="-122"/>
              </a:rPr>
              <a:t> to find the results.</a:t>
            </a:r>
            <a:endParaRPr lang="en-US" dirty="0">
              <a:latin typeface="SimSun-ExtG" panose="02010609060101010101" pitchFamily="49" charset="-122"/>
              <a:ea typeface="SimSun-ExtG" panose="02010609060101010101" pitchFamily="49" charset="-122"/>
            </a:endParaRPr>
          </a:p>
        </p:txBody>
      </p:sp>
    </p:spTree>
    <p:extLst>
      <p:ext uri="{BB962C8B-B14F-4D97-AF65-F5344CB8AC3E}">
        <p14:creationId xmlns:p14="http://schemas.microsoft.com/office/powerpoint/2010/main" val="759130259"/>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Office_30478300_TF77815013" id="{EDD38D91-4197-4272-AC29-055966125787}" vid="{7AD12F66-AE73-4C49-8579-9D0A04DD35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Problemsolution cycle </Template>
  <TotalTime>2438</TotalTime>
  <Words>570</Words>
  <Application>Microsoft Office PowerPoint</Application>
  <PresentationFormat>Widescreen</PresentationFormat>
  <Paragraphs>50</Paragraphs>
  <Slides>13</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MingLiU_HKSCS-ExtB</vt:lpstr>
      <vt:lpstr>SimSun-ExtG</vt:lpstr>
      <vt:lpstr>Arial</vt:lpstr>
      <vt:lpstr>Bodoni MT Poster Compressed</vt:lpstr>
      <vt:lpstr>Bradley Hand ITC</vt:lpstr>
      <vt:lpstr>Calibri</vt:lpstr>
      <vt:lpstr>Rockwell</vt:lpstr>
      <vt:lpstr>Tahoma</vt:lpstr>
      <vt:lpstr>Tw Cen MT</vt:lpstr>
      <vt:lpstr>Wingdings</vt:lpstr>
      <vt:lpstr>Circuit</vt:lpstr>
      <vt:lpstr>AI Camera Using ESP32-CAM</vt:lpstr>
      <vt:lpstr>Introduction</vt:lpstr>
      <vt:lpstr>ESP32-CAM</vt:lpstr>
      <vt:lpstr>3.5 TFT DISPLAY </vt:lpstr>
      <vt:lpstr>OTA Updates</vt:lpstr>
      <vt:lpstr>GPT-4O API</vt:lpstr>
      <vt:lpstr>WORKING PRINCIPLE</vt:lpstr>
      <vt:lpstr>  BENEFITS</vt:lpstr>
      <vt:lpstr>USE CASES</vt:lpstr>
      <vt:lpstr>CHALLENGES AND SOLUTIONS</vt:lpstr>
      <vt:lpstr>FUTURE DEVELOPMENTS</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MOSTION DETECTOR CAMERA USING ESP32 CAM</dc:title>
  <dc:creator>Adarsha mallik</dc:creator>
  <cp:lastModifiedBy>Adarsha mallik</cp:lastModifiedBy>
  <cp:revision>62</cp:revision>
  <dcterms:created xsi:type="dcterms:W3CDTF">2024-11-28T05:05:57Z</dcterms:created>
  <dcterms:modified xsi:type="dcterms:W3CDTF">2025-06-17T08:53:50Z</dcterms:modified>
</cp:coreProperties>
</file>