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Gao" initials="AG" lastIdx="1" clrIdx="0">
    <p:extLst>
      <p:ext uri="{19B8F6BF-5375-455C-9EA6-DF929625EA0E}">
        <p15:presenceInfo xmlns:p15="http://schemas.microsoft.com/office/powerpoint/2012/main" userId="6eba5b35f83835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3T14:13:07.758"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F575-639D-43AC-9B3B-97C482A12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C8A6448-23F8-49E8-8D99-81713A581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C64CBEA-5EEB-470A-BFF9-4DA6A8633B64}"/>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5" name="Footer Placeholder 4">
            <a:extLst>
              <a:ext uri="{FF2B5EF4-FFF2-40B4-BE49-F238E27FC236}">
                <a16:creationId xmlns:a16="http://schemas.microsoft.com/office/drawing/2014/main" id="{A1D0E4A8-27FE-4F91-AD80-FD2388DCEE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D0A0AD-08C9-4A49-BCA8-5CDDCA728EBC}"/>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53688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AC1D-2609-403D-8D10-A47C0AB6502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19A6F9A-F0AF-4FB5-8239-77E291443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F2B45D-C2F4-40E4-832F-ACFFD54871F1}"/>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5" name="Footer Placeholder 4">
            <a:extLst>
              <a:ext uri="{FF2B5EF4-FFF2-40B4-BE49-F238E27FC236}">
                <a16:creationId xmlns:a16="http://schemas.microsoft.com/office/drawing/2014/main" id="{76A72372-8629-4C8E-BC3F-E1166617F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539F47-E4FC-47BD-9C87-1DDB0A47BF89}"/>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394046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BDC2A-9C77-44CD-B05F-D3956454DB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AC5C2D0-0FD3-43D8-AE84-537A8C428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99C98F-6FE8-422A-8102-AFB1169805FB}"/>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5" name="Footer Placeholder 4">
            <a:extLst>
              <a:ext uri="{FF2B5EF4-FFF2-40B4-BE49-F238E27FC236}">
                <a16:creationId xmlns:a16="http://schemas.microsoft.com/office/drawing/2014/main" id="{42D9EC1D-4EE7-4E34-9888-8830EB0335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E06103-0086-4F82-9200-8EE8A15FB7C1}"/>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3430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1906-32B0-4D35-9BA9-056A62D4B0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E8FE3F9-92B4-472B-9065-875D6E873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896A4D-7DF1-400E-B9B4-6AE62751728D}"/>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5" name="Footer Placeholder 4">
            <a:extLst>
              <a:ext uri="{FF2B5EF4-FFF2-40B4-BE49-F238E27FC236}">
                <a16:creationId xmlns:a16="http://schemas.microsoft.com/office/drawing/2014/main" id="{B1D6B7B5-6E41-4017-8D4B-0BFF380096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78AC1E-334C-4D44-B0FF-68C84144B446}"/>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398146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440-F3BE-4A68-8BBE-7BB47B7B2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492B12D-6C62-4165-817A-E133F1468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3940B-32EC-413F-BDBE-2A38B095F6DF}"/>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5" name="Footer Placeholder 4">
            <a:extLst>
              <a:ext uri="{FF2B5EF4-FFF2-40B4-BE49-F238E27FC236}">
                <a16:creationId xmlns:a16="http://schemas.microsoft.com/office/drawing/2014/main" id="{5E3D4AD3-FBA9-42EA-A9C7-7A4C78CC9F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9F981A-37F6-4792-AEF2-54FF90BD8D07}"/>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332316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0001-DE9B-4676-A7AF-B5C6888F0C4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31F0E7-FB68-4D42-AB5A-713914C6A8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03BD3F7-6482-4D6F-967C-BF7892E32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67CE109-CD91-4DE8-A937-6E6FD87EEC37}"/>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6" name="Footer Placeholder 5">
            <a:extLst>
              <a:ext uri="{FF2B5EF4-FFF2-40B4-BE49-F238E27FC236}">
                <a16:creationId xmlns:a16="http://schemas.microsoft.com/office/drawing/2014/main" id="{593D4A48-9B1C-4FC3-9253-468132FD11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A7B0EF-2B7B-425B-965B-16ED380EEC88}"/>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114387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3A7A-9F59-4389-B91A-069D38AC6A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874ECCB-8CAA-4BBA-A88F-F2857C8EB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8BCF7-6D11-45D4-8489-3D4F07FD6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6749A6D-98E1-423D-A44A-9CD3B8DC0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91063-BA10-4DCC-9314-AEA493051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5E066FD-FF76-45F9-BED6-C5E5A7011AEE}"/>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8" name="Footer Placeholder 7">
            <a:extLst>
              <a:ext uri="{FF2B5EF4-FFF2-40B4-BE49-F238E27FC236}">
                <a16:creationId xmlns:a16="http://schemas.microsoft.com/office/drawing/2014/main" id="{EF018319-6A34-47D7-BBC6-F8C19BEFAF0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5E8B4AD-F616-4ADA-96E5-9C28F0F547C2}"/>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7658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DD47-F344-4F6C-82A3-11C2BB7E35A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69C5BFE-2E24-4712-927D-BE1CB0CF2B20}"/>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4" name="Footer Placeholder 3">
            <a:extLst>
              <a:ext uri="{FF2B5EF4-FFF2-40B4-BE49-F238E27FC236}">
                <a16:creationId xmlns:a16="http://schemas.microsoft.com/office/drawing/2014/main" id="{5F020BBD-D9EB-4A12-A01F-27DC206B220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1605A9E-2955-42E7-BC9E-9F7A53DAE878}"/>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161961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86D82-5E12-483A-A526-78E2C80AB7A8}"/>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3" name="Footer Placeholder 2">
            <a:extLst>
              <a:ext uri="{FF2B5EF4-FFF2-40B4-BE49-F238E27FC236}">
                <a16:creationId xmlns:a16="http://schemas.microsoft.com/office/drawing/2014/main" id="{D77C65A0-62F5-432E-8634-8BF052D5C28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7496B96-8349-4233-A345-D03C03B182DC}"/>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101346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CC40-6791-4173-B7C7-F288BE27F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42FE24B-B8EA-4DA7-829B-528959926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6EC187B-B3B8-4DC6-8B52-47A24464D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1E280-9C5B-4128-8032-F95F6FFB8C63}"/>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6" name="Footer Placeholder 5">
            <a:extLst>
              <a:ext uri="{FF2B5EF4-FFF2-40B4-BE49-F238E27FC236}">
                <a16:creationId xmlns:a16="http://schemas.microsoft.com/office/drawing/2014/main" id="{18A79331-9605-4371-9D72-48FE94E3A2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08426B-2CB8-46C1-BCA8-79AB5799B0C2}"/>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74201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0094-EB46-496B-A1BB-EE6672D25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87096FF-20EA-482F-954D-7BC2A30AC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2DEF89B-31AF-420C-95E5-931A7FA3E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47F06-8618-430F-AE46-AB0EDF013B29}"/>
              </a:ext>
            </a:extLst>
          </p:cNvPr>
          <p:cNvSpPr>
            <a:spLocks noGrp="1"/>
          </p:cNvSpPr>
          <p:nvPr>
            <p:ph type="dt" sz="half" idx="10"/>
          </p:nvPr>
        </p:nvSpPr>
        <p:spPr/>
        <p:txBody>
          <a:bodyPr/>
          <a:lstStyle/>
          <a:p>
            <a:fld id="{AA4F93FD-1C6C-47E4-A4F8-592D37DC08BA}" type="datetimeFigureOut">
              <a:rPr lang="en-CA" smtClean="0"/>
              <a:t>2019-07-23</a:t>
            </a:fld>
            <a:endParaRPr lang="en-CA"/>
          </a:p>
        </p:txBody>
      </p:sp>
      <p:sp>
        <p:nvSpPr>
          <p:cNvPr id="6" name="Footer Placeholder 5">
            <a:extLst>
              <a:ext uri="{FF2B5EF4-FFF2-40B4-BE49-F238E27FC236}">
                <a16:creationId xmlns:a16="http://schemas.microsoft.com/office/drawing/2014/main" id="{93914925-ED2E-430D-8353-7A87FCEEED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65A9DA4-C7BA-4991-8EB5-8394D73575AA}"/>
              </a:ext>
            </a:extLst>
          </p:cNvPr>
          <p:cNvSpPr>
            <a:spLocks noGrp="1"/>
          </p:cNvSpPr>
          <p:nvPr>
            <p:ph type="sldNum" sz="quarter" idx="12"/>
          </p:nvPr>
        </p:nvSpPr>
        <p:spPr/>
        <p:txBody>
          <a:bodyPr/>
          <a:lstStyle/>
          <a:p>
            <a:fld id="{3215F0FA-D450-4251-A0E6-1CA3CF66BDC9}" type="slidenum">
              <a:rPr lang="en-CA" smtClean="0"/>
              <a:t>‹#›</a:t>
            </a:fld>
            <a:endParaRPr lang="en-CA"/>
          </a:p>
        </p:txBody>
      </p:sp>
    </p:spTree>
    <p:extLst>
      <p:ext uri="{BB962C8B-B14F-4D97-AF65-F5344CB8AC3E}">
        <p14:creationId xmlns:p14="http://schemas.microsoft.com/office/powerpoint/2010/main" val="286522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91A1C-3BB4-4CCC-BD33-9D4040269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578BFFF-5103-4A92-9376-CB973017D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7C7F45-18B7-4CFC-99DE-B90CDB4E3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F93FD-1C6C-47E4-A4F8-592D37DC08BA}" type="datetimeFigureOut">
              <a:rPr lang="en-CA" smtClean="0"/>
              <a:t>2019-07-23</a:t>
            </a:fld>
            <a:endParaRPr lang="en-CA"/>
          </a:p>
        </p:txBody>
      </p:sp>
      <p:sp>
        <p:nvSpPr>
          <p:cNvPr id="5" name="Footer Placeholder 4">
            <a:extLst>
              <a:ext uri="{FF2B5EF4-FFF2-40B4-BE49-F238E27FC236}">
                <a16:creationId xmlns:a16="http://schemas.microsoft.com/office/drawing/2014/main" id="{BBF2F112-D230-446E-A261-0317EF82C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2822872-DEC9-4E69-8955-D04850847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5F0FA-D450-4251-A0E6-1CA3CF66BDC9}" type="slidenum">
              <a:rPr lang="en-CA" smtClean="0"/>
              <a:t>‹#›</a:t>
            </a:fld>
            <a:endParaRPr lang="en-CA"/>
          </a:p>
        </p:txBody>
      </p:sp>
    </p:spTree>
    <p:extLst>
      <p:ext uri="{BB962C8B-B14F-4D97-AF65-F5344CB8AC3E}">
        <p14:creationId xmlns:p14="http://schemas.microsoft.com/office/powerpoint/2010/main" val="313089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BD80-4C59-43AE-AD52-F980351D6916}"/>
              </a:ext>
            </a:extLst>
          </p:cNvPr>
          <p:cNvSpPr>
            <a:spLocks noGrp="1"/>
          </p:cNvSpPr>
          <p:nvPr>
            <p:ph type="ctrTitle"/>
          </p:nvPr>
        </p:nvSpPr>
        <p:spPr/>
        <p:txBody>
          <a:bodyPr/>
          <a:lstStyle/>
          <a:p>
            <a:r>
              <a:rPr lang="en-CA" dirty="0"/>
              <a:t>Team 15 </a:t>
            </a:r>
          </a:p>
        </p:txBody>
      </p:sp>
      <p:sp>
        <p:nvSpPr>
          <p:cNvPr id="3" name="Subtitle 2">
            <a:extLst>
              <a:ext uri="{FF2B5EF4-FFF2-40B4-BE49-F238E27FC236}">
                <a16:creationId xmlns:a16="http://schemas.microsoft.com/office/drawing/2014/main" id="{52132534-8EDE-4DC5-AAC1-F8338D3031B5}"/>
              </a:ext>
            </a:extLst>
          </p:cNvPr>
          <p:cNvSpPr>
            <a:spLocks noGrp="1"/>
          </p:cNvSpPr>
          <p:nvPr>
            <p:ph type="subTitle" idx="1"/>
          </p:nvPr>
        </p:nvSpPr>
        <p:spPr/>
        <p:txBody>
          <a:bodyPr/>
          <a:lstStyle/>
          <a:p>
            <a:r>
              <a:rPr lang="en-CA" dirty="0"/>
              <a:t>Ahmed, Aaron, Adarsha, Josh</a:t>
            </a:r>
          </a:p>
        </p:txBody>
      </p:sp>
    </p:spTree>
    <p:extLst>
      <p:ext uri="{BB962C8B-B14F-4D97-AF65-F5344CB8AC3E}">
        <p14:creationId xmlns:p14="http://schemas.microsoft.com/office/powerpoint/2010/main" val="104798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B36D-D37C-469E-8867-5C49945A179A}"/>
              </a:ext>
            </a:extLst>
          </p:cNvPr>
          <p:cNvSpPr>
            <a:spLocks noGrp="1"/>
          </p:cNvSpPr>
          <p:nvPr>
            <p:ph type="title"/>
          </p:nvPr>
        </p:nvSpPr>
        <p:spPr/>
        <p:txBody>
          <a:bodyPr/>
          <a:lstStyle/>
          <a:p>
            <a:r>
              <a:rPr lang="en-CA" dirty="0"/>
              <a:t>Project Description</a:t>
            </a:r>
          </a:p>
        </p:txBody>
      </p:sp>
      <p:sp>
        <p:nvSpPr>
          <p:cNvPr id="3" name="Content Placeholder 2">
            <a:extLst>
              <a:ext uri="{FF2B5EF4-FFF2-40B4-BE49-F238E27FC236}">
                <a16:creationId xmlns:a16="http://schemas.microsoft.com/office/drawing/2014/main" id="{A4B46B2C-D4DB-465F-887F-20C0BB047D46}"/>
              </a:ext>
            </a:extLst>
          </p:cNvPr>
          <p:cNvSpPr>
            <a:spLocks noGrp="1"/>
          </p:cNvSpPr>
          <p:nvPr>
            <p:ph idx="1"/>
          </p:nvPr>
        </p:nvSpPr>
        <p:spPr/>
        <p:txBody>
          <a:bodyPr>
            <a:normAutofit fontScale="92500" lnSpcReduction="20000"/>
          </a:bodyPr>
          <a:lstStyle/>
          <a:p>
            <a:r>
              <a:rPr lang="en-CA" dirty="0"/>
              <a:t>Card match memory game. </a:t>
            </a:r>
          </a:p>
          <a:p>
            <a:r>
              <a:rPr lang="en-US" dirty="0"/>
              <a:t>The game generates random pairs of cards. The objective is to allow the interaction of two players taking turns flipping two cards. The cards selected must match to be eliminated from the field of play and a score would be earned. Throughout the alternation of each player, if a player consecutively matches two cards without fail, the player would gain bonus points for each consecutive match until they fail to match the card then the point system would reset back to granting 1 score per match. After all cards have been matched and eliminated from the field of play, the player with the highest number of points will win the game and the message “PLAYER (#), WINS!” is displayed. If both players achieve the same number of points, then the game would display “DRAW!” In the case that the player plays a match against a computer, if computer wins it would display “COMPUTER WINS!” </a:t>
            </a:r>
            <a:endParaRPr lang="en-CA" dirty="0"/>
          </a:p>
          <a:p>
            <a:endParaRPr lang="en-CA" dirty="0"/>
          </a:p>
        </p:txBody>
      </p:sp>
    </p:spTree>
    <p:extLst>
      <p:ext uri="{BB962C8B-B14F-4D97-AF65-F5344CB8AC3E}">
        <p14:creationId xmlns:p14="http://schemas.microsoft.com/office/powerpoint/2010/main" val="106967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1B6A-5A15-4E0B-8BB9-E3D1011AED18}"/>
              </a:ext>
            </a:extLst>
          </p:cNvPr>
          <p:cNvSpPr>
            <a:spLocks noGrp="1"/>
          </p:cNvSpPr>
          <p:nvPr>
            <p:ph type="title"/>
          </p:nvPr>
        </p:nvSpPr>
        <p:spPr/>
        <p:txBody>
          <a:bodyPr/>
          <a:lstStyle/>
          <a:p>
            <a:r>
              <a:rPr lang="en-CA" dirty="0"/>
              <a:t>Class Diagram </a:t>
            </a:r>
          </a:p>
        </p:txBody>
      </p:sp>
      <p:pic>
        <p:nvPicPr>
          <p:cNvPr id="7" name="Picture 6" descr="A screenshot of a cell phone&#10;&#10;Description automatically generated">
            <a:extLst>
              <a:ext uri="{FF2B5EF4-FFF2-40B4-BE49-F238E27FC236}">
                <a16:creationId xmlns:a16="http://schemas.microsoft.com/office/drawing/2014/main" id="{45C3F793-1319-4476-A40E-9EB11E79E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614" y="1556714"/>
            <a:ext cx="5156626" cy="4860269"/>
          </a:xfrm>
          <a:prstGeom prst="rect">
            <a:avLst/>
          </a:prstGeom>
        </p:spPr>
      </p:pic>
      <p:cxnSp>
        <p:nvCxnSpPr>
          <p:cNvPr id="11" name="Straight Arrow Connector 10">
            <a:extLst>
              <a:ext uri="{FF2B5EF4-FFF2-40B4-BE49-F238E27FC236}">
                <a16:creationId xmlns:a16="http://schemas.microsoft.com/office/drawing/2014/main" id="{20743CB1-2388-4179-9178-BE9C6CC0546E}"/>
              </a:ext>
            </a:extLst>
          </p:cNvPr>
          <p:cNvCxnSpPr/>
          <p:nvPr/>
        </p:nvCxnSpPr>
        <p:spPr>
          <a:xfrm flipH="1">
            <a:off x="3932808" y="3160450"/>
            <a:ext cx="4527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C2A762AC-6E67-4BE8-A03D-ADD22916CD7F}"/>
              </a:ext>
            </a:extLst>
          </p:cNvPr>
          <p:cNvSpPr>
            <a:spLocks noGrp="1"/>
          </p:cNvSpPr>
          <p:nvPr>
            <p:ph idx="1"/>
          </p:nvPr>
        </p:nvSpPr>
        <p:spPr/>
        <p:txBody>
          <a:bodyPr/>
          <a:lstStyle/>
          <a:p>
            <a:endParaRPr lang="en-CA"/>
          </a:p>
        </p:txBody>
      </p:sp>
      <p:sp>
        <p:nvSpPr>
          <p:cNvPr id="14" name="TextBox 13">
            <a:extLst>
              <a:ext uri="{FF2B5EF4-FFF2-40B4-BE49-F238E27FC236}">
                <a16:creationId xmlns:a16="http://schemas.microsoft.com/office/drawing/2014/main" id="{148FB99C-A3A8-4404-AFB0-E40B3E1BDF6F}"/>
              </a:ext>
            </a:extLst>
          </p:cNvPr>
          <p:cNvSpPr txBox="1"/>
          <p:nvPr/>
        </p:nvSpPr>
        <p:spPr>
          <a:xfrm>
            <a:off x="7113507" y="2242514"/>
            <a:ext cx="4010025" cy="1015663"/>
          </a:xfrm>
          <a:prstGeom prst="rect">
            <a:avLst/>
          </a:prstGeom>
          <a:noFill/>
        </p:spPr>
        <p:txBody>
          <a:bodyPr wrap="square" rtlCol="0">
            <a:spAutoFit/>
          </a:bodyPr>
          <a:lstStyle/>
          <a:p>
            <a:r>
              <a:rPr lang="en-CA" sz="2000" dirty="0"/>
              <a:t>Current the game has two class diagram and contains a Game class and Grid class.</a:t>
            </a:r>
          </a:p>
        </p:txBody>
      </p:sp>
      <p:sp>
        <p:nvSpPr>
          <p:cNvPr id="15" name="TextBox 14">
            <a:extLst>
              <a:ext uri="{FF2B5EF4-FFF2-40B4-BE49-F238E27FC236}">
                <a16:creationId xmlns:a16="http://schemas.microsoft.com/office/drawing/2014/main" id="{2A2F592B-6D83-47DF-91F4-D700171990B4}"/>
              </a:ext>
            </a:extLst>
          </p:cNvPr>
          <p:cNvSpPr txBox="1"/>
          <p:nvPr/>
        </p:nvSpPr>
        <p:spPr>
          <a:xfrm>
            <a:off x="7113507" y="3393114"/>
            <a:ext cx="2819400" cy="1323439"/>
          </a:xfrm>
          <a:prstGeom prst="rect">
            <a:avLst/>
          </a:prstGeom>
          <a:noFill/>
        </p:spPr>
        <p:txBody>
          <a:bodyPr wrap="square" rtlCol="0">
            <a:spAutoFit/>
          </a:bodyPr>
          <a:lstStyle/>
          <a:p>
            <a:r>
              <a:rPr lang="en-CA" sz="2000" dirty="0"/>
              <a:t>The class contains methods in the grid. The Game.java file contains the main string</a:t>
            </a:r>
            <a:r>
              <a:rPr lang="en-CA" dirty="0"/>
              <a:t>.</a:t>
            </a:r>
          </a:p>
        </p:txBody>
      </p:sp>
      <p:sp>
        <p:nvSpPr>
          <p:cNvPr id="16" name="TextBox 15">
            <a:extLst>
              <a:ext uri="{FF2B5EF4-FFF2-40B4-BE49-F238E27FC236}">
                <a16:creationId xmlns:a16="http://schemas.microsoft.com/office/drawing/2014/main" id="{379C61B5-5701-4D5C-8510-7B858C6B66AF}"/>
              </a:ext>
            </a:extLst>
          </p:cNvPr>
          <p:cNvSpPr txBox="1"/>
          <p:nvPr/>
        </p:nvSpPr>
        <p:spPr>
          <a:xfrm>
            <a:off x="7113507" y="4851490"/>
            <a:ext cx="2447925" cy="1015663"/>
          </a:xfrm>
          <a:prstGeom prst="rect">
            <a:avLst/>
          </a:prstGeom>
          <a:noFill/>
        </p:spPr>
        <p:txBody>
          <a:bodyPr wrap="square" rtlCol="0">
            <a:spAutoFit/>
          </a:bodyPr>
          <a:lstStyle/>
          <a:p>
            <a:r>
              <a:rPr lang="en-CA" sz="2000" dirty="0"/>
              <a:t>The grid class would extend the main Game class.</a:t>
            </a:r>
          </a:p>
        </p:txBody>
      </p:sp>
    </p:spTree>
    <p:extLst>
      <p:ext uri="{BB962C8B-B14F-4D97-AF65-F5344CB8AC3E}">
        <p14:creationId xmlns:p14="http://schemas.microsoft.com/office/powerpoint/2010/main" val="8690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1209-E31B-415C-8968-CE296BED2649}"/>
              </a:ext>
            </a:extLst>
          </p:cNvPr>
          <p:cNvSpPr>
            <a:spLocks noGrp="1"/>
          </p:cNvSpPr>
          <p:nvPr>
            <p:ph type="title"/>
          </p:nvPr>
        </p:nvSpPr>
        <p:spPr/>
        <p:txBody>
          <a:bodyPr/>
          <a:lstStyle/>
          <a:p>
            <a:r>
              <a:rPr lang="en-CA" dirty="0"/>
              <a:t>Text-Based Interface</a:t>
            </a:r>
          </a:p>
        </p:txBody>
      </p:sp>
      <p:pic>
        <p:nvPicPr>
          <p:cNvPr id="5" name="Content Placeholder 4" descr="A screenshot of a cell phone&#10;&#10;Description automatically generated">
            <a:extLst>
              <a:ext uri="{FF2B5EF4-FFF2-40B4-BE49-F238E27FC236}">
                <a16:creationId xmlns:a16="http://schemas.microsoft.com/office/drawing/2014/main" id="{223A2798-FF90-44E2-A069-26990A00E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391" y="1690688"/>
            <a:ext cx="4322568" cy="4351338"/>
          </a:xfrm>
        </p:spPr>
      </p:pic>
      <p:sp>
        <p:nvSpPr>
          <p:cNvPr id="6" name="TextBox 5">
            <a:extLst>
              <a:ext uri="{FF2B5EF4-FFF2-40B4-BE49-F238E27FC236}">
                <a16:creationId xmlns:a16="http://schemas.microsoft.com/office/drawing/2014/main" id="{6E712277-6847-4BD5-AAE5-F95661B16408}"/>
              </a:ext>
            </a:extLst>
          </p:cNvPr>
          <p:cNvSpPr txBox="1"/>
          <p:nvPr/>
        </p:nvSpPr>
        <p:spPr>
          <a:xfrm>
            <a:off x="5838825" y="2047875"/>
            <a:ext cx="3619500" cy="923330"/>
          </a:xfrm>
          <a:prstGeom prst="rect">
            <a:avLst/>
          </a:prstGeom>
          <a:noFill/>
        </p:spPr>
        <p:txBody>
          <a:bodyPr wrap="square" rtlCol="0">
            <a:spAutoFit/>
          </a:bodyPr>
          <a:lstStyle/>
          <a:p>
            <a:r>
              <a:rPr lang="en-CA" dirty="0"/>
              <a:t>The image portrays the text based interface allowing the user to enter their X coordinate and Y coordinate. </a:t>
            </a:r>
          </a:p>
        </p:txBody>
      </p:sp>
      <p:sp>
        <p:nvSpPr>
          <p:cNvPr id="7" name="TextBox 6">
            <a:extLst>
              <a:ext uri="{FF2B5EF4-FFF2-40B4-BE49-F238E27FC236}">
                <a16:creationId xmlns:a16="http://schemas.microsoft.com/office/drawing/2014/main" id="{8E178E5A-E5E0-4DB7-9013-0CC19417A6DF}"/>
              </a:ext>
            </a:extLst>
          </p:cNvPr>
          <p:cNvSpPr txBox="1"/>
          <p:nvPr/>
        </p:nvSpPr>
        <p:spPr>
          <a:xfrm>
            <a:off x="5934075" y="3648075"/>
            <a:ext cx="3524250" cy="923330"/>
          </a:xfrm>
          <a:prstGeom prst="rect">
            <a:avLst/>
          </a:prstGeom>
          <a:noFill/>
        </p:spPr>
        <p:txBody>
          <a:bodyPr wrap="square" rtlCol="0">
            <a:spAutoFit/>
          </a:bodyPr>
          <a:lstStyle/>
          <a:p>
            <a:r>
              <a:rPr lang="en-CA" dirty="0"/>
              <a:t>The starting point of the coordinate is (0,0) which is the top left corner of the screen. </a:t>
            </a:r>
          </a:p>
        </p:txBody>
      </p:sp>
      <p:sp>
        <p:nvSpPr>
          <p:cNvPr id="8" name="TextBox 7">
            <a:extLst>
              <a:ext uri="{FF2B5EF4-FFF2-40B4-BE49-F238E27FC236}">
                <a16:creationId xmlns:a16="http://schemas.microsoft.com/office/drawing/2014/main" id="{06249961-0571-4FC1-AB4E-7AF4DA28E910}"/>
              </a:ext>
            </a:extLst>
          </p:cNvPr>
          <p:cNvSpPr txBox="1"/>
          <p:nvPr/>
        </p:nvSpPr>
        <p:spPr>
          <a:xfrm>
            <a:off x="5934075" y="4738549"/>
            <a:ext cx="3003612" cy="1754326"/>
          </a:xfrm>
          <a:prstGeom prst="rect">
            <a:avLst/>
          </a:prstGeom>
          <a:noFill/>
        </p:spPr>
        <p:txBody>
          <a:bodyPr wrap="square" rtlCol="0">
            <a:spAutoFit/>
          </a:bodyPr>
          <a:lstStyle/>
          <a:p>
            <a:r>
              <a:rPr lang="en-CA" dirty="0"/>
              <a:t>The coordinate is (</a:t>
            </a:r>
            <a:r>
              <a:rPr lang="en-CA" dirty="0" err="1"/>
              <a:t>x,y</a:t>
            </a:r>
            <a:r>
              <a:rPr lang="en-CA" dirty="0"/>
              <a:t>) the incrementation of X would move the coordinate right and the incrementation of Y would move the coordinate down.</a:t>
            </a:r>
          </a:p>
        </p:txBody>
      </p:sp>
    </p:spTree>
    <p:extLst>
      <p:ext uri="{BB962C8B-B14F-4D97-AF65-F5344CB8AC3E}">
        <p14:creationId xmlns:p14="http://schemas.microsoft.com/office/powerpoint/2010/main" val="117120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8A53-33A3-4266-A14C-4677902820B6}"/>
              </a:ext>
            </a:extLst>
          </p:cNvPr>
          <p:cNvSpPr>
            <a:spLocks noGrp="1"/>
          </p:cNvSpPr>
          <p:nvPr>
            <p:ph type="title"/>
          </p:nvPr>
        </p:nvSpPr>
        <p:spPr/>
        <p:txBody>
          <a:bodyPr/>
          <a:lstStyle/>
          <a:p>
            <a:r>
              <a:rPr lang="en-CA" dirty="0"/>
              <a:t>Graphical User Interface </a:t>
            </a:r>
          </a:p>
        </p:txBody>
      </p:sp>
      <p:pic>
        <p:nvPicPr>
          <p:cNvPr id="4" name="Content Placeholder 4" descr="A close up of a mans face&#10;&#10;Description automatically generated">
            <a:extLst>
              <a:ext uri="{FF2B5EF4-FFF2-40B4-BE49-F238E27FC236}">
                <a16:creationId xmlns:a16="http://schemas.microsoft.com/office/drawing/2014/main" id="{30B73AC9-C834-4C4D-AF21-63F2C7E01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582848" cy="4351338"/>
          </a:xfrm>
        </p:spPr>
      </p:pic>
      <p:sp>
        <p:nvSpPr>
          <p:cNvPr id="5" name="TextBox 4">
            <a:extLst>
              <a:ext uri="{FF2B5EF4-FFF2-40B4-BE49-F238E27FC236}">
                <a16:creationId xmlns:a16="http://schemas.microsoft.com/office/drawing/2014/main" id="{58E230D5-E443-4F34-8116-A86218CC971E}"/>
              </a:ext>
            </a:extLst>
          </p:cNvPr>
          <p:cNvSpPr txBox="1"/>
          <p:nvPr/>
        </p:nvSpPr>
        <p:spPr>
          <a:xfrm>
            <a:off x="5895975" y="3627398"/>
            <a:ext cx="3467100" cy="1477328"/>
          </a:xfrm>
          <a:prstGeom prst="rect">
            <a:avLst/>
          </a:prstGeom>
          <a:noFill/>
        </p:spPr>
        <p:txBody>
          <a:bodyPr wrap="square" rtlCol="0">
            <a:spAutoFit/>
          </a:bodyPr>
          <a:lstStyle/>
          <a:p>
            <a:r>
              <a:rPr lang="en-CA" dirty="0"/>
              <a:t>This is the graphical-user interface that would be portrayed in the final project minus some extra features that would soon be added in the game. </a:t>
            </a:r>
          </a:p>
        </p:txBody>
      </p:sp>
      <p:sp>
        <p:nvSpPr>
          <p:cNvPr id="6" name="TextBox 5">
            <a:extLst>
              <a:ext uri="{FF2B5EF4-FFF2-40B4-BE49-F238E27FC236}">
                <a16:creationId xmlns:a16="http://schemas.microsoft.com/office/drawing/2014/main" id="{5FFE4130-36E6-428C-A945-66FBFF407696}"/>
              </a:ext>
            </a:extLst>
          </p:cNvPr>
          <p:cNvSpPr txBox="1"/>
          <p:nvPr/>
        </p:nvSpPr>
        <p:spPr>
          <a:xfrm>
            <a:off x="5895975" y="1781880"/>
            <a:ext cx="3076575" cy="1754326"/>
          </a:xfrm>
          <a:prstGeom prst="rect">
            <a:avLst/>
          </a:prstGeom>
          <a:noFill/>
        </p:spPr>
        <p:txBody>
          <a:bodyPr wrap="square" rtlCol="0">
            <a:spAutoFit/>
          </a:bodyPr>
          <a:lstStyle/>
          <a:p>
            <a:r>
              <a:rPr lang="en-CA" dirty="0"/>
              <a:t>The graphical game portrayed is rather simple. The project our group will create will contain more advance features allowing user to play against computers and other users. </a:t>
            </a:r>
          </a:p>
        </p:txBody>
      </p:sp>
      <p:sp>
        <p:nvSpPr>
          <p:cNvPr id="7" name="TextBox 6">
            <a:extLst>
              <a:ext uri="{FF2B5EF4-FFF2-40B4-BE49-F238E27FC236}">
                <a16:creationId xmlns:a16="http://schemas.microsoft.com/office/drawing/2014/main" id="{BC971EF1-F45F-41D5-9D76-74576BF0FC62}"/>
              </a:ext>
            </a:extLst>
          </p:cNvPr>
          <p:cNvSpPr txBox="1"/>
          <p:nvPr/>
        </p:nvSpPr>
        <p:spPr>
          <a:xfrm>
            <a:off x="5895975" y="5292546"/>
            <a:ext cx="2247900" cy="1200329"/>
          </a:xfrm>
          <a:prstGeom prst="rect">
            <a:avLst/>
          </a:prstGeom>
          <a:noFill/>
        </p:spPr>
        <p:txBody>
          <a:bodyPr wrap="square" rtlCol="0">
            <a:spAutoFit/>
          </a:bodyPr>
          <a:lstStyle/>
          <a:p>
            <a:r>
              <a:rPr lang="en-CA" dirty="0"/>
              <a:t>Animations and graphics will be implemented in the product.</a:t>
            </a:r>
          </a:p>
        </p:txBody>
      </p:sp>
    </p:spTree>
    <p:extLst>
      <p:ext uri="{BB962C8B-B14F-4D97-AF65-F5344CB8AC3E}">
        <p14:creationId xmlns:p14="http://schemas.microsoft.com/office/powerpoint/2010/main" val="383461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110F-46CF-4D76-93CC-AF0C89E59251}"/>
              </a:ext>
            </a:extLst>
          </p:cNvPr>
          <p:cNvSpPr>
            <a:spLocks noGrp="1"/>
          </p:cNvSpPr>
          <p:nvPr>
            <p:ph type="title"/>
          </p:nvPr>
        </p:nvSpPr>
        <p:spPr/>
        <p:txBody>
          <a:bodyPr/>
          <a:lstStyle/>
          <a:p>
            <a:r>
              <a:rPr lang="en-CA" dirty="0"/>
              <a:t>Extra features added to the game. </a:t>
            </a:r>
          </a:p>
        </p:txBody>
      </p:sp>
      <p:pic>
        <p:nvPicPr>
          <p:cNvPr id="5" name="Content Placeholder 4" descr="A close up of a computer keyboard&#10;&#10;Description automatically generated">
            <a:extLst>
              <a:ext uri="{FF2B5EF4-FFF2-40B4-BE49-F238E27FC236}">
                <a16:creationId xmlns:a16="http://schemas.microsoft.com/office/drawing/2014/main" id="{93669A85-C059-4BEF-B8A2-5A821010C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410" y="1690688"/>
            <a:ext cx="5787279" cy="4351338"/>
          </a:xfrm>
        </p:spPr>
      </p:pic>
      <p:sp>
        <p:nvSpPr>
          <p:cNvPr id="6" name="TextBox 5">
            <a:extLst>
              <a:ext uri="{FF2B5EF4-FFF2-40B4-BE49-F238E27FC236}">
                <a16:creationId xmlns:a16="http://schemas.microsoft.com/office/drawing/2014/main" id="{B998FAF2-C4A4-4360-9BBA-42F7D0FF9DB5}"/>
              </a:ext>
            </a:extLst>
          </p:cNvPr>
          <p:cNvSpPr txBox="1"/>
          <p:nvPr/>
        </p:nvSpPr>
        <p:spPr>
          <a:xfrm>
            <a:off x="7581900" y="1690688"/>
            <a:ext cx="3771900" cy="1200329"/>
          </a:xfrm>
          <a:prstGeom prst="rect">
            <a:avLst/>
          </a:prstGeom>
          <a:noFill/>
        </p:spPr>
        <p:txBody>
          <a:bodyPr wrap="square" rtlCol="0">
            <a:spAutoFit/>
          </a:bodyPr>
          <a:lstStyle/>
          <a:p>
            <a:r>
              <a:rPr lang="en-CA" dirty="0"/>
              <a:t>The game will prompt user for the name. If two player is selected, then it will prompt for the name of player 1 and player 2. </a:t>
            </a:r>
          </a:p>
        </p:txBody>
      </p:sp>
      <p:sp>
        <p:nvSpPr>
          <p:cNvPr id="7" name="TextBox 6">
            <a:extLst>
              <a:ext uri="{FF2B5EF4-FFF2-40B4-BE49-F238E27FC236}">
                <a16:creationId xmlns:a16="http://schemas.microsoft.com/office/drawing/2014/main" id="{99B86F61-D885-47B1-A933-599A9F8A1CDB}"/>
              </a:ext>
            </a:extLst>
          </p:cNvPr>
          <p:cNvSpPr txBox="1"/>
          <p:nvPr/>
        </p:nvSpPr>
        <p:spPr>
          <a:xfrm>
            <a:off x="7581900" y="3057435"/>
            <a:ext cx="3550865" cy="1200329"/>
          </a:xfrm>
          <a:prstGeom prst="rect">
            <a:avLst/>
          </a:prstGeom>
          <a:noFill/>
        </p:spPr>
        <p:txBody>
          <a:bodyPr wrap="square" rtlCol="0">
            <a:spAutoFit/>
          </a:bodyPr>
          <a:lstStyle/>
          <a:p>
            <a:r>
              <a:rPr lang="en-CA" dirty="0"/>
              <a:t>If the user chooses to play against computer, then the game will prompt the user for the name of player 1. </a:t>
            </a:r>
          </a:p>
        </p:txBody>
      </p:sp>
    </p:spTree>
    <p:extLst>
      <p:ext uri="{BB962C8B-B14F-4D97-AF65-F5344CB8AC3E}">
        <p14:creationId xmlns:p14="http://schemas.microsoft.com/office/powerpoint/2010/main" val="289525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72E2-F437-4FB6-92CB-A2444BA6FC02}"/>
              </a:ext>
            </a:extLst>
          </p:cNvPr>
          <p:cNvSpPr>
            <a:spLocks noGrp="1"/>
          </p:cNvSpPr>
          <p:nvPr>
            <p:ph type="title"/>
          </p:nvPr>
        </p:nvSpPr>
        <p:spPr/>
        <p:txBody>
          <a:bodyPr/>
          <a:lstStyle/>
          <a:p>
            <a:r>
              <a:rPr lang="en-CA" dirty="0"/>
              <a:t>More features for the game. </a:t>
            </a:r>
          </a:p>
        </p:txBody>
      </p:sp>
      <p:sp>
        <p:nvSpPr>
          <p:cNvPr id="3" name="Content Placeholder 2">
            <a:extLst>
              <a:ext uri="{FF2B5EF4-FFF2-40B4-BE49-F238E27FC236}">
                <a16:creationId xmlns:a16="http://schemas.microsoft.com/office/drawing/2014/main" id="{BC31A880-8691-4AA6-A354-3DD8368A0B40}"/>
              </a:ext>
            </a:extLst>
          </p:cNvPr>
          <p:cNvSpPr>
            <a:spLocks noGrp="1"/>
          </p:cNvSpPr>
          <p:nvPr>
            <p:ph idx="1"/>
          </p:nvPr>
        </p:nvSpPr>
        <p:spPr/>
        <p:txBody>
          <a:bodyPr/>
          <a:lstStyle/>
          <a:p>
            <a:r>
              <a:rPr lang="en-CA" dirty="0"/>
              <a:t>The game will keep track of consecutive points for the score. As turns alternate, each time a player matches cards and earns a score it would increase by 1 consecutively until a player fails to match a card.  </a:t>
            </a:r>
          </a:p>
        </p:txBody>
      </p:sp>
      <p:pic>
        <p:nvPicPr>
          <p:cNvPr id="5" name="Picture 4" descr="A close up of a device&#10;&#10;Description automatically generated">
            <a:extLst>
              <a:ext uri="{FF2B5EF4-FFF2-40B4-BE49-F238E27FC236}">
                <a16:creationId xmlns:a16="http://schemas.microsoft.com/office/drawing/2014/main" id="{9B510259-29AF-49C8-95AE-48438666C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29000"/>
            <a:ext cx="4781550" cy="3187700"/>
          </a:xfrm>
          <a:prstGeom prst="rect">
            <a:avLst/>
          </a:prstGeom>
        </p:spPr>
      </p:pic>
      <p:sp>
        <p:nvSpPr>
          <p:cNvPr id="7" name="TextBox 6">
            <a:extLst>
              <a:ext uri="{FF2B5EF4-FFF2-40B4-BE49-F238E27FC236}">
                <a16:creationId xmlns:a16="http://schemas.microsoft.com/office/drawing/2014/main" id="{EA2D10CA-D6B4-44CD-905D-180ADE52944A}"/>
              </a:ext>
            </a:extLst>
          </p:cNvPr>
          <p:cNvSpPr txBox="1"/>
          <p:nvPr/>
        </p:nvSpPr>
        <p:spPr>
          <a:xfrm>
            <a:off x="6562725" y="3600450"/>
            <a:ext cx="3286125" cy="923330"/>
          </a:xfrm>
          <a:prstGeom prst="rect">
            <a:avLst/>
          </a:prstGeom>
          <a:noFill/>
        </p:spPr>
        <p:txBody>
          <a:bodyPr wrap="square" rtlCol="0">
            <a:spAutoFit/>
          </a:bodyPr>
          <a:lstStyle/>
          <a:p>
            <a:r>
              <a:rPr lang="en-CA" dirty="0"/>
              <a:t>Nintendo Entertainment System (NES) controller will be used for selecting objects on screen. </a:t>
            </a:r>
          </a:p>
        </p:txBody>
      </p:sp>
      <p:sp>
        <p:nvSpPr>
          <p:cNvPr id="8" name="TextBox 7">
            <a:extLst>
              <a:ext uri="{FF2B5EF4-FFF2-40B4-BE49-F238E27FC236}">
                <a16:creationId xmlns:a16="http://schemas.microsoft.com/office/drawing/2014/main" id="{59F32DC2-5B8A-4FD1-950A-F92002EE1EBD}"/>
              </a:ext>
            </a:extLst>
          </p:cNvPr>
          <p:cNvSpPr txBox="1"/>
          <p:nvPr/>
        </p:nvSpPr>
        <p:spPr>
          <a:xfrm>
            <a:off x="6829425" y="5095875"/>
            <a:ext cx="2543175" cy="1200329"/>
          </a:xfrm>
          <a:prstGeom prst="rect">
            <a:avLst/>
          </a:prstGeom>
          <a:noFill/>
        </p:spPr>
        <p:txBody>
          <a:bodyPr wrap="square" rtlCol="0">
            <a:spAutoFit/>
          </a:bodyPr>
          <a:lstStyle/>
          <a:p>
            <a:r>
              <a:rPr lang="en-CA" dirty="0"/>
              <a:t>We will begin by using the keyboard before we move on to the controller testing. </a:t>
            </a:r>
          </a:p>
        </p:txBody>
      </p:sp>
    </p:spTree>
    <p:extLst>
      <p:ext uri="{BB962C8B-B14F-4D97-AF65-F5344CB8AC3E}">
        <p14:creationId xmlns:p14="http://schemas.microsoft.com/office/powerpoint/2010/main" val="4118923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507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Team 15 </vt:lpstr>
      <vt:lpstr>Project Description</vt:lpstr>
      <vt:lpstr>Class Diagram </vt:lpstr>
      <vt:lpstr>Text-Based Interface</vt:lpstr>
      <vt:lpstr>Graphical User Interface </vt:lpstr>
      <vt:lpstr>Extra features added to the game. </vt:lpstr>
      <vt:lpstr>More features for the game.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15 </dc:title>
  <dc:creator>Aaron Gao</dc:creator>
  <cp:lastModifiedBy>Aaron Gao</cp:lastModifiedBy>
  <cp:revision>6</cp:revision>
  <dcterms:created xsi:type="dcterms:W3CDTF">2019-07-23T20:04:44Z</dcterms:created>
  <dcterms:modified xsi:type="dcterms:W3CDTF">2019-07-23T20:25:20Z</dcterms:modified>
</cp:coreProperties>
</file>