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59" r:id="rId5"/>
    <p:sldId id="390" r:id="rId6"/>
    <p:sldId id="391" r:id="rId7"/>
    <p:sldId id="392" r:id="rId8"/>
    <p:sldId id="394" r:id="rId9"/>
    <p:sldId id="398" r:id="rId10"/>
    <p:sldId id="399" r:id="rId11"/>
    <p:sldId id="401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0A8B5-6E12-41D3-A202-528A0C133776}" v="1" dt="2022-02-12T14:07:29.119"/>
    <p1510:client id="{C99C96D4-3F2E-4621-B501-D351888BC1A7}" v="1" dt="2022-02-12T17:18:51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lla Baby Sruthi" userId="S::challa.sruthi.20031@iitgoa.ac.in::88c7e14d-5930-4c56-8b63-9f7aec601f96" providerId="AD" clId="Web-{4CC0A8B5-6E12-41D3-A202-528A0C133776}"/>
    <pc:docChg chg="sldOrd">
      <pc:chgData name="Challa Baby Sruthi" userId="S::challa.sruthi.20031@iitgoa.ac.in::88c7e14d-5930-4c56-8b63-9f7aec601f96" providerId="AD" clId="Web-{4CC0A8B5-6E12-41D3-A202-528A0C133776}" dt="2022-02-12T14:07:29.119" v="0"/>
      <pc:docMkLst>
        <pc:docMk/>
      </pc:docMkLst>
      <pc:sldChg chg="ord">
        <pc:chgData name="Challa Baby Sruthi" userId="S::challa.sruthi.20031@iitgoa.ac.in::88c7e14d-5930-4c56-8b63-9f7aec601f96" providerId="AD" clId="Web-{4CC0A8B5-6E12-41D3-A202-528A0C133776}" dt="2022-02-12T14:07:29.119" v="0"/>
        <pc:sldMkLst>
          <pc:docMk/>
          <pc:sldMk cId="4081558092" sldId="401"/>
        </pc:sldMkLst>
      </pc:sldChg>
    </pc:docChg>
  </pc:docChgLst>
  <pc:docChgLst>
    <pc:chgData name="Shivam  Sinoliya" userId="S::shivam.sinoliya.20031@iitgoa.ac.in::630259db-6087-43be-8c43-baa77474465e" providerId="AD" clId="Web-{C99C96D4-3F2E-4621-B501-D351888BC1A7}"/>
    <pc:docChg chg="modSld">
      <pc:chgData name="Shivam  Sinoliya" userId="S::shivam.sinoliya.20031@iitgoa.ac.in::630259db-6087-43be-8c43-baa77474465e" providerId="AD" clId="Web-{C99C96D4-3F2E-4621-B501-D351888BC1A7}" dt="2022-02-12T17:18:51.799" v="0" actId="1076"/>
      <pc:docMkLst>
        <pc:docMk/>
      </pc:docMkLst>
      <pc:sldChg chg="modSp">
        <pc:chgData name="Shivam  Sinoliya" userId="S::shivam.sinoliya.20031@iitgoa.ac.in::630259db-6087-43be-8c43-baa77474465e" providerId="AD" clId="Web-{C99C96D4-3F2E-4621-B501-D351888BC1A7}" dt="2022-02-12T17:18:51.799" v="0" actId="1076"/>
        <pc:sldMkLst>
          <pc:docMk/>
          <pc:sldMk cId="1807773600" sldId="391"/>
        </pc:sldMkLst>
        <pc:graphicFrameChg chg="mod">
          <ac:chgData name="Shivam  Sinoliya" userId="S::shivam.sinoliya.20031@iitgoa.ac.in::630259db-6087-43be-8c43-baa77474465e" providerId="AD" clId="Web-{C99C96D4-3F2E-4621-B501-D351888BC1A7}" dt="2022-02-12T17:18:51.799" v="0" actId="1076"/>
          <ac:graphicFrameMkLst>
            <pc:docMk/>
            <pc:sldMk cId="1807773600" sldId="391"/>
            <ac:graphicFrameMk id="11" creationId="{00000000-0000-0000-0000-00000000000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03T10:47:3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9013 2946 0,'18'88'172,"-18"-70"-156,0-1-1,0 1 1,-18 17-16,54 71 0,-36-88 15,0-1-15,0 1 16,17 35 0,-17-36-16,0 54 15,0-53-15,0 17 16,0-18-16,0 54 16,0-53-16,0 35 15,-53 0-15,53-36 16,0 36-16,-17 35 15,17-35 1,0-35 0,-18 17-16,18-17 15,0 35 1,0-18 0,0-17-16,0-1 31,18 107-31,-18-107 15,0 1 1,0 17 0,0-17-1,0 17-15,0 0 16,17 18 0,-17-17-1,0-19 1,0 1-16,0 17 15,0-17 1,18-18 47,-36-53 77,-17-35-109,18 88-31,17-18 16,-18 0-16,-53-34 16,54 34-1,17 0-15,-36-35 16,19 36 0,-18-1-1,35 0-15,-18-17 16,18-18 15,35 53 282,-17 18-282,52 35-31,-52 17 15,0-70-15,-1 18 16,1 17-16,0-35 16,-18 18-16,17 0 15,-17-1 1,18-17 31,-18 18-32,17-18 1,-17 17 0,0 1-1,0 17 17,0-17-17,0 17 48,0 1-63,0-1 31,0-18-15,18-17-1,-18 53 1,18-53 109,-18-17-63,35 17-46,-17 0 0,-1 0-16,1-36 0,17 1 15,-17 18-15,17-72 16,-17 72-16,-1-1 15,19-35 1,-19 18-16,89-18 0,-71 0 16,-35 35-16,18 18 15,0 0 48,-18-17-48</inkml:trace>
  <inkml:trace contextRef="#ctx0" brushRef="#br0" timeOffset="3983.35">13882 3034 0,'0'18'219,"0"-1"-219,0 18 16,0 1-1,-18-36-15,18 35 16,0-17 0,0 35-1,-17-53-15,17 17 16,0 1 0,0 17-1,0-17 1,0-1-16,0 1 31,0 0-31,17 17 16,-17 53-1,0-53 1,0 1 0,18-1-16,-18 0 15,0-17-15,0 0 16,0-1-16,0 1 15,0 35 1,-18 0 0,18-36-1,0 19 1,0-19-16,0 54 16,0-54-16,-17 36 15,-1-17 1,18-1-16,0 0 15,0 0-15,-18-35 16,54 124-16,-36-106 16,0-1-16,0 18 15,17 1 1,-17 17 0,0-36-16,0 19 15,0-19-15,0 18 31,-17-35 329,17-35-345,-18 35-15,18-35 16,-35 0 0,35 17-16,0 0 15,-18 18-15,-70-123 16,52 105 0,36 1-16,-17 17 15,-18 0 1,-18-71-16,35 53 15,-17-17 1,17 35 0,18-17 46,0 69 173,0-16-189,0-19-30,0 1 0,35 0-16,-17 35 15,-18-18 1,0-18 0,18-17-16,-18 18 15,17 0 1,19 17-1,-19-35-15,36 35 32,-53-17-32,0 0 15,18-1 1,-18 36-16,0-35 16,17-1-16,19 1 15,-36 0 1,17-18-16,1 35 15,17-35 1,-35 18 0,0-1 15,0 71-15,18-88 30,0 0-30,-18 18 15,0-36 63,52 18-63,54-17-15,-18-19 0,-35-34-16,-17 52 15,-1 18 1,-17-17-1,-18-36-15,17 53 16,1-53-16,0 18 16,-18 17-16,17 0 0,-17-17 15,35 35-15,-35-35 16,18 17 0,-18-17-16,0 17 15</inkml:trace>
  <inkml:trace contextRef="#ctx0" brushRef="#br0" timeOffset="7191.76">20144 3369 0,'17'0'63,"-34"0"-48,17 18 32,0-1-31,0 1-16,0 35 15,0-36-15,-18 1 16,18 0 0,0-1-16,0 1 15,18 35-15,-18-35 16,0-1-16,0 1 15,0 35-15,0-36 16,0 19-16,0 52 16,0-70-16,0-1 15,0 1 1,-36 35 0,36-18-1,0-17 1,0-1-1,0 19-15,0-19 16,0 1 0,0 0-1,0 17 1,0-18 0,0 19-1,0-1-15,0-17 16,0 17-16,0-17 15,-17 17-15,17 0 16,0 0-16,0-17 16,0 35-16,-18-35 15,18-1 1,0 1 0,18-18-1,-18 17 1,0 1-16,0 17 31,-18-35 188,-53-88-125,54 53-79,-18 0-15,17-1 16,0 1-16,1 35 15,-1-53 17,0 36-32,18-1 31,0-35-31,-17 53 16,17-35 15,0-1-16,0-16 1,0 34 0,-18 0-16,18 1 15,-18 17 1,18-18 15,0 36 141,0-1-156,18 54-1,-18-54-15,18-17 16,-18 18-16,17 17 16,-17-17-16,0 35 15,0-35-15,0 17 16,0-18-1,36 19 1,-36-19-16,17-17 16,19 36-16,-19-19 15,-17 1-15,0 17 16,0 0 0,18 1-1,-1-36 1,-17 17-1,18-17 1,-18 18 0,0 0-1,0-1-15,0 1 47,0 0 0,0-36-31,18 18 46,-36 0-46,36 0-16,-1 18 31,-17-1-15,18-17-16,70 0 15,-70 0-15,17 0 16,0-17-16,1-1 31,-1 0-31,18-17 16,-18 17-16,-35 1 0,18-36 15,17 35 1,0 18-16,-17 0 16,0 0 31</inkml:trace>
  <inkml:trace contextRef="#ctx0" brushRef="#br0" timeOffset="37633.53">4004 5309 0,'35'0'141,"-17"0"-141,35 18 31,-35 0-31,-1-18 16,-17 17 62,0 1-63,0 0-15,35-18 47,-17 0-47,-18 17 16,18-17-16,17 0 15,-17 0 1,35 18 0,-36-18-16,18 17 15,-17-17-15,70 18 16,-70-18-16,0 0 16,-1 0-16,36 0 15,-35 0-15,-1 0 16,1 0-16,53 0 15,-54 0-15,18 0 16,107 0 0,-89 0-16,-1 0 15,-34 0-15,53 0 16,-36 0-16,0 0 16,-17 0-16,70 0 15,-70 0 1,-1 0-1,54 0 17,-53 0-32,17 0 15,18 0 1,-36 0 0,-34 0 46,-36 0 79,35 0-126,18-18 1,-35 18-16,-53-105 16,52 69-16,19 36 15,-1 0 16,0 0-31,18-17 16,-17 17 0,17-53-16,-18 35 15,-35 0 17,53 1-32,-17 17 15,-1-18-15,0-35 16,1 53-1,34 0 95,36 0 93,-53 18-187,18-18-16,-18 18 15,0-1 1,18-17-1,-18 18 1,17-1 0,-17 1-1,0 0 32,0-1-16,35-17-15,-35 18-16,18-18 16,88 35-16,-71-35 15,-35 18 17,0 0-17,18-18 16,0 0-15,-18 17 0,35-17-16,-18 18 31,1-18 47,17 18-47,-35-1 63,-17-17 15,-19 53-93,36-35-16,-17-18 31,-1 17-31,18 1 32,-17-18-17,17 53 48,-36-35-48,36-1 17,-17-17-32,-19 0 31,19 0-16,-36 0-15,35 0 16,0 0 0,1 0-1,17 18 1,0-1 46,0 1 17,-18-18 46</inkml:trace>
  <inkml:trace contextRef="#ctx0" brushRef="#br0" timeOffset="42121.18">10777 5627 0,'18'17'16,"0"-17"77,-18-17-61,17 34-32,1-17 15,0 0 1,-1 0-16,1 18 16,17-18-16,-35 18 15,18-18 48,-1 0-16,-17 17-16,36 1-16,-1-18 1,-17 0 0,34 0 15,-16 0-31,-19 0 16,19-18-1,-19 1-15,1 17 16,17-18-16,1 18 15,-1-18-15,-18 18 32,36 0-32,-35 0 0,0 0 15,-1 0 17,19 0-17,-19 0 1,1 0-1,35-17 1,-36 17-16,1 0 16,-18-18-1,35 18-15,-17 0 16,17-17 0,1-1 15,-19 18-31,1 0 31,-18-18 94</inkml:trace>
  <inkml:trace contextRef="#ctx0" brushRef="#br0" timeOffset="48504.44">13529 5539 0,'0'0'0,"18"0"234,-1 0-234,1 0 16,17 0-16,-17 0 16,-18 17-1,35-17 1,0 0-16,-17 0 15,0 0-15,-1 0 32,1 0-32,0 0 109,-36 0-93,18 18-16,35-18 15,-17 0-15,-18-18 32,18 36 14,176-18-30,-142 0-16,-34 0 16,0 0-16,-1 0 15,54 0-15,-36 0 16,-17 0 0</inkml:trace>
  <inkml:trace contextRef="#ctx0" brushRef="#br0" timeOffset="49991.46">14781 5521 0,'18'0'141,"-18"18"-126,18-18 1,-1 0 0,1 0-1,0 0-15,-1 0 16,1 0 0,35 0-1,-36 0 1,1 0-16,0 0 31,17 0 0,-17 0-15,17 0 15,-17 0 0,52 0-15,-35 0-16,-17 0 16,-18-18-1,18 18 1,-1 0-16,-17-18 16,0 36-1,36-18 1,-19 0-16,-34 0 15,34 0 1,1 0-16,-1 0 16,-34 0 15</inkml:trace>
  <inkml:trace contextRef="#ctx0" brushRef="#br0" timeOffset="55896.14">15046 4851 0,'-18'17'203,"-17"-17"-203,17 0 15,-35 0-15,36 18 16,-1-18 31,1 0-47,-1 0 15,-17-18 17,17 18-32,-53 0 62,54 0-46,-1 0-1,18 18 1,-35-18 0,17 0-1,1 18 1,-1-18 15,-53 17 0,71 1-15,0 0 31,-17-18-31,-1 17-1,1-17 1,17 18-1,-18-18 1,0 53 0,18-36-1,-35-17-15,35 36 16,0-19-16,-18 19 31,18-19-31,0 36 16,0-35-1,0-1 17,0 1-17,0 0 1,0-1-16,0 54 16,0-53-1,0-1 16,0 1-15,0-1 15,0 1-15,18-18-16,-18 18 16,0-1-1,0 1 1,0 35 31,0-35-32,18 17-15,-18-18 16,17-17-16,-17 18 62,0 0-46,18-18 31,70 88-16,-70-70-31,-18-1 16,17-17-1,1 0 17,35 0-32,-35 18 15,-1-18 17,36 0-17,-35 17-15,35 1 31,-36-18-15,1 0-16,-18 18 0,18-18 16,17 0-1,-18 0-15,-17 17 16,36-17 0,-19 0-1,1 18-15,0-18 16,-18-18-16,17 18 15,1 0-15,0 0 32,-1 0-32,1 0 15,-18-17-15,53 17 16,-36 0-16,36-36 16,-35 36-1,-18-17 1,18-1-16,-1 18 15,-17-17-15,18 17 16,35-53 0,-18 17-16,-35 19 15,0-1 1,18 0 0,17-52-16,-35 35 15,18 17 1,-18 0-16,0 1 15,0-1-15,0 0 32,0 1-17,17 17-15,-17-53 47,0 35-31,0 1-16,0-1 15,0 0 32,0 1-31,-17-1-16,17 0 16,-18 18 15,36-17-31,-36 17 15,36-36 1,-18 19 0,-18 17 77,0 0-77,18-18-16,0 1 31,-17-1-31,-1 0 32,18 1-32,0-19 15,0 19 1,0-1-1,0 0 32,-18 1-47,-17-1 63,18-35-32,17 36-31,-18 17 16,-17-18 15,35 0-15,-18 18-1,-35 0 16,35 0-31,18-17 16,-17 17 47,-1 0-63,-35 0 15,36 0 1,-1 0 15,0 0-15,1 0 62,-1 0-78,-35 0 47,35 0 15,-17 0 79,18 0-126,-1 0 17,36 17 108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03T10:50:31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4904 0,'0'-18'0,"0"36"125,-17-54-31,-1 36-63,-35-17-31,53-1 16,-53 18-16,53-18 15,-53 1 1,36 17-16,17-36 16,-53 54-1,35-18-15,-17 0 16,0 0-16,17 0 15,0-18 1,1 18 0,-1-17-16,-17 17 15,0-18-15,17 18 16,18-17 15,0-1 0,-35 0-31,-1 1 16,1-1 0,17 18-1,1-18-15,-18 18 32,35-17-17,-53-1 1,35 18-1,-17 0-15,-1 0 16,19-18 0,-1 18-16,-17-17 15,0 17-15,17 0 16,18 17-16,-88 36 31,70-53-15,18 18-1,-18-18 1,1 18 0,-1-18-1,18 17-15,-70-17 16,34 0 0,19 0-16,-1 18 15,-17-18 1,17 0-1,-35 0-15,18 0 16,35 18 0,0-1-16,-35 1 15,17-18 1,-17 35 0,17-17-16,18-1 15,-17 1-15,17 17 16,0-17 15,0 0-31,-18-1 16,0 19-16,18-19 15,0 18-15,0 1 16,18-1 0,-18-17-16,18 35 46,-18-36-30,0 18-16,0 1 31,-18-19-31,18 36 16,0-35-16,0 0 31,0 17-15,0 0-16,18-17 0,-18-1 47,35 19-32,-35-19 32,17-17-47,-17 36 16,0-19-16,18 1 15,53 0 1,-54-18-16,1 0 16,-18 17-1,18-17 1,-1 0 0,1 18-16,-18-1 15,53 1 16,-36-18-15,1 18 0,0-1 15,87-17-15,-87 0-1,17 0 1,1 18-16,-19-18 15,1 0 1,17 0-16,0 0 16,-17 0 31,0 0-32,-1 0 1,1 0 31,0 0-47,-1 0 15,1 0-15,-36 0 47,54 0 0,-19 0-31,19 0-1,-19-18 1,1 18-16,17 0 47,-35-17-32,53 17 17,35 0-17,-35 0-15,-18 0 16,-17 0-16,0 0 16,-1 0-1,-17-18 1,18 0-16,35 18 15,-35 0 1,-1 0-16,18 0 16,-17 0-1,-18-17-15,53 17 32,-35-18-32,-1 18 78,1-17-63,0 17-15,-18-18 16,17 18-16,-17-35 47,0 17-32,0-17-15,35 17 16,-35-17 0,18 17-16,-36-17 0,18 17 15,-17-35 1,17 36 0,-18-19 15,36 36 63,-18-17-79,0-1 110,17 18-109,-17-18-16,0-34 15,0 34 1,0 0-16,-17 18 16,17-35-1,0 17 63,0 1-62,-18 17-16,18-18 16,0 0 62,0 36 16</inkml:trace>
  <inkml:trace contextRef="#ctx0" brushRef="#br0" timeOffset="10855.71">19262 5697 0,'0'18'250,"35"-18"-203,-17 0-47,-1 0 15,1 0-15,-36 0 31,36 0-15,52 0-16,-52 0 16,0 0 46,17 0-46,-17 0-1,-18 18 32,17-18-31,1 0-16,17 0 16,53 17-16,-35-17 15,-17 18-15,-19-18 16,1 0-16,35 0 15,-36 0-15,1 18 16,0-18-16,17 0 16,-17 0-1,-1 0-15,36 0 16,-35 17-16,-1-17 16,19 0-16,-19 0 15,1 18 1,0-18 15,-1 0-31,1 0 16</inkml:trace>
  <inkml:trace contextRef="#ctx0" brushRef="#br0" timeOffset="13400.59">20743 5662 0,'0'18'109,"18"-18"16,17 0-109,-17 0-16,17 0 15,18-18-15,-18 18 16,1 0-16,34 0 16,-52-18-16,17 18 15,-17 0-15,17 0 16,0 0-1,18 0 1,-35 0-16,-1 0 16,1 0-1,35 0 1,-35 0 0,17 0-1,-17 0-15,-1 0 16,-17-17-16,36 17 15,-1-18-15,0 18 16,36-17 0,-54 17 15,1 0 0,0 0-15,-1 0 171</inkml:trace>
  <inkml:trace contextRef="#ctx0" brushRef="#br0" timeOffset="17456.3">17039 5680 0,'18'17'188,"17"-17"-188,-35 18 16,35-36-1,36 18 1,-53-17 46,17 17-62,-18-18 16,19 18 15,-19 0-31,1 0 16,53 0-16,-36 0 15,-18 0 1,107 18 0,-71-1-16,-18 1 15,18 0-15,106-18 16,-53-18-16,-18 18 16,-35 0-16,-36 0 15,-17 18 1,18-18-16,0 0 187</inkml:trace>
  <inkml:trace contextRef="#ctx0" brushRef="#br0" timeOffset="30423.62">4022 6526 0,'0'-17'0,"35"17"78,-17 0-62,52 0-1,-17 0 17,-18 17-32,-17-17 31,17 0-31,1 0 16,-1 0-1,53 53 1,-70-35-1,87 0-15,-69-18 16,-1 0-16,-17 0 16,35 0-1,-18 0-15,-18 0 16,19 0 0,70-18-1,-71 18-15,88 0 16,36 53-16,18-53 15,-72 0-15,-69 0 16,52 0-16,-71 0 16,19 0 31,-19 0-47,19 0 15,-1 0-15,18-18 16,-18 18-1,-35 18 1,18-18 0,-71 0 124,0 0-124,-18-18 0,36 18-1,-35-53-15,52 53 16,0 0-16,-35-35 15,36 17-15,-36 18 16,35 0-16,18-17 16,-17-1-1,-1 0-15,-53 18 32,36 0-17,0 0 1,17 0-16,-35 0 15,36 0 1,-1 0 0,18 18 140,18-18-109,17 18-16,18 17-31,-36-35 16,36 0-16,0 0 15,-17 18-15,34-18 16,-70 17-16,53-17 16,18 0-16,-1 18 15,-52 17-15,35-35 16,17 18-16,-52-18 15,-18 18 1,-18-18 312,1 0-328,-1 17 16,-35-17-1,18 18 1,-36-1 0,54-17-16,-1 18 15,-17-18-15,-18 35 16,35-17-16,-17-18 31,17 18-15,-17-18-16,0 0 15,17 0 1,53 0 0,-88 17-1,36-17-15,17 18 32,-18-18-1,0 0 0</inkml:trace>
  <inkml:trace contextRef="#ctx0" brushRef="#br0" timeOffset="32519.77">19562 6738 0,'0'18'31,"0"-1"16,0 1-31,52 0-1,-16-18-15,-1 0 16,36 17-16,-54 1 0,1-18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03T11:17:02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26882 11501 0,'-18'0'78,"36"17"-62,-36-17 15,18 35-15,0-17-16,0 0 15,0 35-15,18-18 16,-18 18-16,0-18 15,106-17-15,-54 141 16,-16-107-16,-36-34 16,-18 17-1,18-17 1,-88 35-16,53-35 16,17-18-16,18 17 15,-18-17 1,18-17 31,0 52-16,0-18-31,0 1 16,0 53-1,0-54-15,0 1 16,-17 35-16,34 0 15,-17-36 1,0 1 0,18-18 77,-18 18-77,0-1-16,0 19 16,0-19-16,18 1 15,-18 17-15,0 0 16,0-17-16,0 17 16,17-35-1,-17 18 16,-17-18 94,70-35-46</inkml:trace>
  <inkml:trace contextRef="#ctx0" brushRef="#br0" timeOffset="2360.43">27799 11483 0,'-124'106'172,"54"-89"-156,52-17-16,1 18 16,-19 0-1,19 35-15,-1-53 16,-17 53 15,-18-36-31,18-17 16,17 0-1,18 18-15,0 17 16,0-17-16,0-1 16,0 19-16,-18-1 15,18-17 1,-17-18-1,17 17 1,0 1-16,0-1 16,0 19-16,0-1 15,0 18-15,0-35 16,0 34 0,0-16-16,0-19 15,17 19-15,-17-19 16,0 54-1,18-36-15,17 71 16,-17-88-16,-18 35 31,0-36-15,17 1-16,1 17 16,-18-17-1,18-1 1,-18 19-1,17-19-15,1 36 16,35-35 15,-53-1-31,18-17 16,-1 0 0,1 18-16,-18 0 15,17-18-15,1 0 16,53 0-16,-18 17 15,-18-17 1,-17 0 0,-1 0-1,18 0 1,-17 0 0,17 0 30,-17 0-46,0 0 16,-1 0 0,19-17-16,-19-1 15,18 18 1,-17 0-16,0-18 16,-18 1-1,0-1 1,35-52-1,-35 52-15,18 18 16,-1-35 0,-17 17-16,0-17 31,18 35-15,-18-71 15,0 54-16,0-1-15,0 0 16,18 18-16,-36-17 16,18 52 62,0-53-63,-71 18 1,54 0-16,-19 0 16,36-17-1,-35-1-15,18 0 16,-19 18-16,-34-17 16,70-1-16,-18 18 15,-35-18 1,18 18 15,17 0-31,18-17 47,-17 17-31,-1 0-1,-35 17 1,53 1-1,-35-18 17,17 0-32,0 0 15,18 18-15,-35-18 16,35 17-16,-35-17 16,17 0 15,18 18-31,-53-18 15,36 0-15,-1 18 16,0-18 0,1 0-1,17 17 1,-18-17 0,-17 0 202</inkml:trace>
  <inkml:trace contextRef="#ctx0" brushRef="#br0" timeOffset="7199.92">22437 11624 0,'17'0'172,"19"0"-172,-19 0 16,54 0-16,-36 0 15,-17 0 1,-1 0-16,1 0 0,0 0 31,35 0 0,-36 0-31,-17-18 16,35 18-16,1 0 16,34 0-1,-34 0-15,-1 0 16,0 0 31,-17 0-47,-1 0 15,1 0-15,17 18 16,-70-36-16,70 36 31,18 0-15,-35-18-16,0 17 16,-1-17-1,1 0-15,-18 18 16,53-18-16,-36 0 15,-17 18-15,0-1 32,18 1-17,0-18 48,-18 18-48,0 17 1,0-18 0,0 1-1,17-18 17,-17 18-17,-17-1-15,-1-17 16,18 18-1,-35-18 17,17 0-17,-17 0 1,17 0 0,18 18-16,0-1 46,-35-17-30,35 18 0,-18-18-1,18 35 17,-17 0-1,-1-17 0,18 0 0,-71-18-31,71-18 16,-17 18 0,-1 0-1,-35 0 16,36 0-15,-1 0 15,0 0-15,18 18 218,-17-18-156,17 17-46,-18-17 46,36 0-63,-1 0 1,1 0-16,0 0 47,-1-17-47,-17-1 16,18 53-1,17-35 1,-17 18-1,-1-18 1,36 0 0,-35 18-16,17-18 15,1 0 1,-19 17 0,-17-70 30,18 53-46,17 0 32,-17 0-17,35 0 1,-36 0-16,-17 18 16,18 0-1,0-18 1,17 0-1,-18 17 1,1 1 0,17 17-1,-35-17 1,18-18-16,17 0 16,-35 17 15,0 1-16,18-18-15,0 18 16,-1-18-16,18 0 16,-35 17-16,0 19 47,0-19-47,0 1 15,0 17 1,0-17 15,0 35-15,0-36-1,0 1-15,-17-18 16,17 18-16,-53-18 16,53 17-1,0 1 1,-18 0-1,-35-18 1,36 17-16,17 1 63,-18 0-48,0-18-15,-17 17 16,-18-17 15,18 0-15,17 0-1,-52 0-15,52 18 16,-35-18 0,36 0-1,34 0 1,-34 0-16,-1 0 15,36 0 1,-18-18-16,0-17 16,0 17 46,0 1-31,-18 17-15,-17 0-16,17 0 125,0-18-125</inkml:trace>
  <inkml:trace contextRef="#ctx0" brushRef="#br0" timeOffset="10260.92">23618 11889 0,'0'-18'47,"18"18"-16,-18-18 0,0 1-31,-35 17 16,17 0 31,18-36 15,18 36-62,-18-17 16,0-1-16,35 18 16,0 0-1,-17 0 1,0 0-16,17 0 31,-17 0-31,-18-17 16,17 17 46,1 0-62,-1 0 16,1 0 78,70 70-79,-70-70 1,17 18-16,-17-18 15,17 0 1,-35 17 31,0 19-31,18-36-1,35 35 1,-53-17-16,0-1 0,0 1 15,0-1 1,0 1 15,0 17-15,0-17-16,0 0 16,17 17-1,-17 0 48,0-17-48,0 17-15,-17-17 16,17 35 0,0-36-1,-18-17 1,0 18-1,18 0 1,-17-18-16,-18 35 16,17-18-16,18 1 15,-18-18 1,1 18 0,17 35-1,-18-53-15,-70 0 16,52 0-16,19 17 15,34-17 32,1 18 0,-18 17-31,-18-17-16,18 0 62,18-18 360,17 0-312,-17 0-110,53 17 15,-36 1 1,-17-18-1,-18 17-15,35-17 16,-18 0 15,36 0-15,-17 18-16,-19 0 16,1-18-1,35 0 1,-18 0-16,0 17 15,-17-17-15,17 18 16,-17-18 0,17 18-16,-17-18 15,-18 17 32,18-17-31,-1 0-16,18 0 15,-17 0 1,0 0 0,-1 0-1,1 0 1,0 0 31,-18-17-47,17 17 15,19 0 1,-19 0-16,-17-18 16,35 18-1,-35-35 17,0-1-32</inkml:trace>
  <inkml:trace contextRef="#ctx0" brushRef="#br0" timeOffset="37239.74">24007 11536 0,'-18'0'141,"-17"-35"-141,35 17 31,-36 18 0,19 0-31,-19 0 16,19 0-1,-36 0-15,35 0 16,18-18-16,-17 18 16,-1-17-16,0 17 15,1 0 1,17-18-1,-18-17-15,18 17 16,-18 0-16,-52-34 47,52 52-47,-17-18 16,17 18-16,1 0 15,-1 0 1,0 0-16,-17-18 15,0 18-15,0 0 16,-1 0-16,1-17 16,0 17-16,-1 0 15,1 17-15,0-17 16,17 0-16,-17 0 16,17 18-1,-17-18 1,0 35-16,-53-35 15,70 0-15,-70 0 16,70 0-16,0 0 16,18 18-16,-17 17 15,-1-17 1,1-18-16,17 17 16,0 19-16,-18-19 15,-17 1-15,-1 0 16,36 17-16,0 0 15,0-17-15,0-1 16,-17-17-16,17 36 16,-36 17-16,19-36 15,17 36-15,-18-35 16,0 52-16,18-34 16,-17-19-16,17 1 15,-18 0-15,-17 34 16,17-34-1,18 17-15,-17-17 16,17 70-16,0-70 16,0-1-16,-18 1 15,18 0-15,0 17 16,-18 0-16,18-17 16,0 35-16,0-36 15,-17-17-15,17 18 16,-18 0-16,18-1 15,0 54-15,0-53 47,18-18-31,-18 35 0,0-17-16,17-1 15,-17 18-15,0 1 16,71 34-16,-53 1 15,-1-54-15,1 36 16,-18 18 0,0-36-16,17-35 15,-17 53 17,-35-35-32,35 35 15,0-36-15,18 36 16,35-53-1,-53 53 1,17-35-16,-17-1 16,18 1-16,17 35 15,1-18-15,-19-35 16,1 18-16,52 17 16,-52-35-16,17 0 15,18 35 1,-35-35-16,0 18 15,17 0-15,0-18 32,0 0-17,-17 0-15,-18 17 16,18-17 15,17 0-31,-17 0 16,123 0-1,-106-17 1,0 17-16,-52 0 16,-19 0-1,19 0-15,52 0 16,-17 0 0,-1 0-1,-17-18 1,-17-17 31,34 0-32,36 35-15,0 0 16,35 0-16,-88 17 16,36-17 15,-36 35 0,17-35-31,-34 0 16,-1 0-16,36 18 15,-1 0 1,1-1-16,-1-17 16,1 0-1,0 0-15,-1 0 31,-17-17-15,53 17 0,-35 0-1,35 0-15,-36-18 16,36 18-16,-35-18 16,0 18-1,-1-17 1,36-36-16,-35 35 15,17 18 1,0 0-16,-17 0 16,0 0-1,-18-17 1,0-1-16,0-53 16,0-17-16,0 53 15,17 35-15,72 0 16,-37-35-1,-52-18 1,0 35 0,0-35-1,0 36 1,18 17-16,17-36 16,-17 19-1,-18-1-15,18 0 16,-1 1-1,-17-36-15,18 53 16,-18-18-16,18 1 16,35-89-1,-53 70-15,0 19 16,17 17-16,-17-71 16,18 71-16,-18-17 15,0-1 16,0-17-31,17 35 16,-17-36 0,0 19-16,0-19 31,0 19-15,0-36-1,0 18 16,0-36-15,0 36 0,0 0-16,-17-1 15,17 19 1,-18 17-16,18-18 16,35-70-16,-35 53 15,0 17 1,0 0-16,-88 1 15,71-19-15,17 19 16,-18-1-16,-17 0 16,17-17-16,0 18 15,-17-1 1,35 0 0,-18 18-1,-34-53 1,34 53-16,0 0 15,18-17 17,0-1-32,0 0 15,-17 18 1,-19-17-16,36-1 16,-17 18-1,-19-18-15,19 1 0,-1 17 31,1 0 1,17-18-1,-53 1-15,35 34-16,18-34 15,-18 17 32</inkml:trace>
  <inkml:trace contextRef="#ctx0" brushRef="#br0" timeOffset="42215.04">28081 11007 0,'-18'0'141,"-70"0"-141,71 0 15,-1 0 1,0 0-16,-52 0 16,35-18-16,-1 18 15,19-18-15,-36 18 16,35 0-16,0 0 31,-17 0-31,-18 0 16,53-35 31,-17 35-32,-1 0-15,0 0 16,-17 0-1,17 0-15,1 0 32,-1 35-32,0-35 15,-34 0 1,34 0-16,18 18 16,-53 0-1,35-18-15,-17 35 16,-18-17-1,18-18-15,-18 35 16,35-35 0,1 17-16,-19-17 15,36 18-15,-17-18 32,-36 18-17,18-18 1,-1 0-16,19 35 15,-1-35 1,0 18 0,1-18-1,-36 17-15,35 19 16,1-1 0,-1-17-16,-35-18 15,35 17 1,-17-17-16,-18 53 31,36-53-31,17 18 16,-36 17-1,36-17 1,-35-18-16,17 0 16,1 17-16,-1-17 15,0 0 1,1 0-1,-1 18 1,0 35-16,1-53 16,-18 53-16,17-36 15,-17-17-15,35 53 16,0-35-16,0 17 16,0-17-16,0 52 15,-36-34-15,36-19 16,0 1-1,0 0-15,0-1 16,0 19 0,0-19-1,-17 1 17,17 17-32,0-17 15,-18-1 1,36 36-16,-1-53 15,-17 53-15,36-18 16,-19 18 0,-17-35-1,0 53-15,0-36 16,0-18 0,18 1-1,-36-36 1,18 1-1,0-1 17,18 18-1,-18-17-31,0-1 31,35 18 0,-17 0-31,-18 35 16,0 0-16,0-17 31,70-18-15,-34 53-16,-36-35 16,17-1-16,36 1 15,-35-18-15,52 0 16,-17 0-16,0 0 15,-53 18 64,0 35-79,0-36 15,0 1 16,18-18-15,0 0 47,87 70-48,-52-52-15,-17-18 16,-36 18-1,17-36 17,1 18-32,-53-35 31,17 17-31,0 0 16,54 18 15,-19 0-31,-17 18 0,36 0 15,-19-1 1,-17-70 15,35 53-15,18 18 0,36 0-16,-37-18 15,-16 0 1,-1 17-16,-35 1 47,35 0-32,-35-1-15,0 1 16,0 17 0,18-17-1,0-1 1,-1-17-16,18 18 15,1-18-15,-1 18 16,18-18 0,35 17-1,-70-17 1,35 18-16,-18-18 16,0 0-1,1 0-15,-19 0 16,18 0-1,-17 18-15,35-1 32,-18-17-32,1 0 15,-19 0 1,36 0-16,-35 0 16,70 0-16,-53 0 15,1 0 1,-19 0-1,36 0-15,-35 0 16,-1 0-16,19 0 16,-19 0-16,54 0 15,-54 0-15,36 0 16,-17 0-16,-19-17 16,36 17-1,0-18 16,-35 18-31,-18-18 16,-18 18-16,36 0 47,35-35-31,0 0-16,-36 35 15,54-35-15,-36 17 16,-35-17-1,18 35-15,17-36 16,-35-17 0,0 18-16,0 18 15,18 17 1,-18-36 0,0 19-1,0-1-15,0 0 63,17 18-63,19-53 15,-36 36 1,17-1-16,-17-35 16,0 36-1,-35-19-15,17-34 16,1 34-16,-1 1 15,36 35 1,-18-17 0,0-1-1,0-35 17,-18 53-32,18-18 15,-18-17-15,18 17 16,-17 18-16,17-17 15,-36-18 1,19 35 0,17-18-16,-53 0 15,35 18 1,1-53 0,17-17-16,-36 52 15,1-52-15,35 52 16,-18-17-16,-17 17 31,17-17-31,1 35 16,-1-18-1,1-17-15,-36 0 16,35 17-16,-35-35 16,35-35-1,-34 35 1,52 35 31,0 1-47,-18 17 31,-53-18-15,54 18-1,-1 0 1,0 0 15,1 0-31,-1 0 31,-17 0-15,17 0 0,1 0-16,-19-18 15,19 18 16,17-17-31,0 34 16,-18-34 0,0 17-16,18-18 62,-17 18-31,-1 0-15,0 0-16,1 0 250,34 0-234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33766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2-03T11:31:50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20055 14058 0,'36'0'156,"-19"0"-141,1 0-15,35 0 0,-35 0 32,87 0-17,-87 18 17,17-18-1,1 0-16,-36-18-15,52 18 16,-16 0 0,-19-17-16,19 17 156,-1 0-140,-35-18-16</inkml:trace>
  <inkml:trace contextRef="#ctx0" brushRef="#br0" timeOffset="1089.28">21431 14005 0,'36'0'93,"-19"0"-77,36 0 0,-18 0-1,1 0-15,34 0 16,-52-17-1,52 17 1,-52 0 0,-18 53-16,0-18 15,18-35 1,17 0-16,-17 0 16</inkml:trace>
  <inkml:trace contextRef="#ctx0" brushRef="#br0" timeOffset="3488.92">19879 12330 0,'-18'0'140,"-52"35"-124,17 0-16,18 18 0,-54 18 16,-69 17-1,140-88-15,0 17 16,1 36-16,-1-35 15,-52 105-15,52-87 16,0-19-16,-17 54 16,-18-36-16,53 1 15,0-1 1,-35 18 0,35-18-1,-18-17-15,1-1 16,17 36 15,-18-53-15,18 35-1,-18-17-15,18 0 16,0 17-16,0-17 16,-17-18-1,-1-36 110,0 1-125,1-71 16,-1 53-16,-17-17 15,17-18 1,1 52-16,-19-17 16,-70-105-16,53 52 15,53 71 1,0 17-16,-17 18 16,17-35-1,-18 35 63,36 0 110,-18 88-173,17-71-15,-17 36 16,0 18-16,0-1 16,0-52-1,0 17-15,0 18 16,0-35 0,18 35-16,0-35 15,-18-1 1,35 54-16,-17-54 0,-18 1 15,0 0 1,0 35 0,0-18-16,0-18 15,17 1 1,-17 17 0,0-17-1,18-18 1,-18 35 15,53-35-31,-35 0 16,-18 18-1,35-18 1,-18 0 31,1 0-32,70-18-15,159 18 16,-70 0-16,70 0 16,-71 0-16,-70 0 15,-89 0 1,-17-17 156</inkml:trace>
  <inkml:trace contextRef="#ctx0" brushRef="#br0" timeOffset="110448.3">16351 2999 0,'0'-18'141,"18"18"-110,0 0-15,70 0-16,-71 0 15,1 0-15,0 0 16,-1 18 15,19-18-31,-54 0 16,71-18 0,-36 18-1,54 0 1,-36 0-1,1 0-15,-19 0 16,1 0-16,0 0 16,70 0-16,-71 0 15,1 0-15,0 0 16,-1-18 15,1 18-31,35 0 16,-53-17-1,17 17-15,19 0 16,-19 0 0,19 0-1,-19 0 1,1 0 0,-18-18 46,18 18-15,-18 18-31,0-36-1,0 0 16,35 36-15,-18-18 0,1 18-1,17-18-15,36 0 32,-1 0-1,-52 0-16,0 0-15,35 0 16,-36 0-16,36 0 16,-17 0-1,16 0 17,-34 0-32,35 0 15,-18-18 1,-17 18-1,-18-18 1,106 36-16,-89-18 16,1 0-16,0 0 15,-1 0 1,1 0 0,0 0-1,70 0 1,-53 0-16,-35 18 15,18-18 17,-18-18-17,53 18 17,-36 0-17,71 0 1,-17 18-16,-36-18 15,-17 0 1,0 0-16,-18 17 16,52-17-1,-34 0-15,0 0 16,17 0 0,-17 0-16,-18 18 0,53-18 15,-36 0-15,1 0 16,17 0-1,0 0-15,18 0 16,-35 0 0,0 0-16,17 18 15,0-1 17,36 1-32,-1-18 15,-17 0-15,18-18 16,-36 1-16,36 17 15,-54 0-15,19 0 16,-19 0-16,36 0 16,-35 17-16,17-17 15,0 0 1,-17 0 0,0 0-16,17 0 15,-18 0-15,1 0 16,0 0-16,-1 0 15,1 0 1,17 0-16,-17 0 31,0 0-31,17 0 16,-18 0 0,1 0-16,35-17 31,-35-1-31,-1 18 15,1 0 17,17 0-17,-17 0 1,-18 18 31</inkml:trace>
  <inkml:trace contextRef="#ctx0" brushRef="#br0" timeOffset="122231.69">17851 1834 0,'-18'0'329,"18"-17"-267,-18-1-46,-17 1-1,17 17-15,1-36 32,-1 19-32,0 17 15,18-18-15,-17 18 31,-18 0-31,-54 0 32,54-18-17,0 18-15,-1-17 16,19 17-16,17-18 16,-18 18-1,1 0-15,-1 0 16,0-18-16,-52 18 15,52 0 1,0-17-16,1 17 16,-36-18-1,35 18 1,1-17-16,17-36 16,-18 35-1,0 18-15,1-18 31,-1 18-31,18-17 16,-18 17-16,-17 0 31,18 0-31,-36-18 47,35 18-47,0-18 16,-17 18-1,0 0-15,-36 0 16,54 0-16,-1-17 16,-35 34-16,35-17 15,18 18-15,-53-18 16,36 0-16,-1 0 16,-52 0-1,-107 0-15,107 0 16,52 0-16,-35 0 15,35 0-15,1 0 16,-1 0 0,18 18-1,-17-18-15,-19 0 16,19 0 0,-36 0-16,35 0 15,-52 0 1,52 0 15,18 17-31,-18-17 16,-17 0-1,-18 0 1,35 18-16,1-18 31,-1 35-31,-17-17 16,0-18 46,17 0-62,0 0 16,1 0 31,17 35-16,0-17 0,-36-18-31,36 17 16,-35 54-16,35-53 16,-35-1-16,17 1 15,18 17 1,0 0-1,-17-35-15,17 18 16,0 0 0,0 17-16,0-17 15,0-1 1,0 19 15,0-1-15,0-18-1,-18-17 1,-53 89 0,71-72-1,-17-17 17,17 18-17,17-18 32,-17 18 94,18-18 62,-36 0-172,18-18 0,-17 18 16,17-18 31,0-17-62,-18 35 0,18-18-16,0 1 15,0-1 32,0 0-31,-18 18-16,18-35 15,0 18-15,-35 17 32,18 0-1,17-36 0,0 19-15,-18 17-16,18-36 47,18 36-32,-18-17 16,0-36-15,0 18 0,0-1-1,17 36 204,-17-17-16,18 17-203,-18 35 47,0 0-47,0-17 16,-18-18-16,36 0 47,-18 17-32,0 19 95,0 17-110,0-36 109,17-17-93,-17 18-1,0 17-15,0 0 16,18 1 15,0-36-15,-18 17-16,0 1 31,17 0 0,-34-18-15,34 0 31,-17 17-47,18-17 15,-18 36-15,0-1 47,18-35-47,-18 17 16,-36 1-1,36 0-15,-17-18 16,34 0 468,1-36-484,0 19 16,-1 17 0,19 17-1,-19-17 1,1 0 0,0 0-16,-18-17 31,17 17-31,1 0 15,17-18-15,0 1 16,18-1 15,-35 18-15,0 0-16,34-18 16,-34 18-1</inkml:trace>
  <inkml:trace contextRef="#ctx0" brushRef="#br0" timeOffset="166775.97">19015 9349 0,'-18'0'15,"0"0"17,36 0-17,0 0 1,52 0-16,-52 0 15,0 0 1,52 17-16,-52-17 16,-1 0-16,19 0 15,-1 0-15,0 0 16,1 0-16,-19 0 16,1 0-1,-1 0 16,1 0-31,0 0 16,35 0-16,-18 0 16,-35 18-1,53-18 17,-36 0-1,1 0-16,35 0-15,-18 0 16,-17 0-16,52 0 16,-52 18-16,53-18 31,-54 0-15,71 0-16,-52 0 15,34 0 1,-34 0-16,-1 0 31,0 0-15,18 0-16,-18 0 15,-17 0-15,17 0 32,-17 0-17,0 0-15,-1 17 16,-17 18-1,-35-17 48,35 0-47,35-18-16,0 0 15,-17 0 1,53 0-16,-36 0 15,-17 0-15,-1 0 32,1 0-32,35 0 15,35 17 1,-70-17-16,17 18 47,-17-18-16,-1 0-15,18 0-1,71 0-15,-70-18 16,52 18-16,-53 0 16,18 0-16,0-17 15,-36 17-15,19 0 16,-19 0-16,36 0 15,-35 0 1,53-18-16,-36 18 16,53 0-16,-35 0 15,-18 0-15,-17 0 16,35 0-16,-36 0 16,19 0-16,-1 0 15,0 0-15,1 18 16,-1-18-16,-18 0 15,1 0-15,35 0 32,-35 0-32,17 0 31,-17 0 0,17 0-31,0 0 16,0 0-1,18 0 32,-35-18-31,0 18-16,17 0 16,35 0-16,-52 0 15,0 0 1,-18-18-16,35 18 62,0 0-62,18-35 32,-53 0-17,18 17-15,17 1 16,-17-1-1,-18-17-15,0-1 16,17-16 15,-17 34-15,18-17 0,-18-36-16,0 53 15,-18 18 1,18-105-16,0 69 15,-17 1 1,17 17 15,-18-52 1,0 35-17,-52-54-15,70 72 16,0-1-1,0 0-15,0-35 16,-18 1-16,18 16 16,0 19-1,-53 17 1,36 0-16,34 0 16,-17-53-1,-123 17 16,105 19-15,1 17-16,-1 0 31,0 0-15,-35 0-16,36 0 16,-54 0-16,1 0 15,-19 0-15,37 0 16,-90 0-16,125 0 15,-89 0 1,88 0-16,-17 0 16,-36 17-16,54-17 15,-1 0-15,-17 0 16,-106 0-16,123 0 16,-17 0-16,-106 0 15,-18 0-15,-88 0 16,71 0-1,105 0-15,18 0 16,-141 36-16,177-36 16,-19 0 46,-52 17-62,70-17 0,-70 0 31,71 0-31,-89 0 16,70 0-16,36 36 16,-35-19-16,-53 1 15,70-18-15,-17 0 16,0 18-16,0-18 16,35 17-16,-18-17 15,-17 0 1,-54 18-1,72-18-15,-36 0 16,0 0-16,0 0 16,-35 0-16,35 0 15,18 0 1,17 0-16,18 17 0,0 1 31,0-36 47,-18 18 16,18 18-63,0 17-15,0-17 0,-17 0-16,17-1 15,0 1-15,-18 0 16,0-1-1,1 1 1,17 0-16,-18 17 0,1 0 16,17 71-16,0-71 15,0 0-15,0-17 16,0 0-16,17-1 16,-17 36 15,0-35-31,0 0 15,0 35 17,-17-53-32,17 17 31,0 1-15,-18-18 15,18 17-16,0-34 126</inkml:trace>
  <inkml:trace contextRef="#ctx0" brushRef="#br0" timeOffset="170329.65">20055 8449 0,'0'-53'93,"0"0"-93,-53 18 16,18 17-16,0 1 16,17-36-16,-35-124 15,-17 19-15,52 122 16,-52-52-16,52 18 15,-123-124-15,17 105 16,-70-34 0,159 123-1,0-35 1,-18-1-16,35 19 16,-17-1-16,17 36 15,-17-18 16,17 0-15,-52-89-16,-124 19 16,-18-36-1,-123-17-15,229 123 16,18-18-16,17 18 16,54-18-1,-1 18 16,-88-53-31,18 18 16,35-35 0,-106 34-16,18 19 15,106-1-15,0 18 16,17 0-16,1 0 16,-1 0-1,0 0 16,-17-53-31,17 35 16,-35-17-16,36-18 16,-1-17-1,1-1-15,-1 71 16,-88-53 0,71 36-1,0 17 1,35-36-16,0 1 15,0 17 1,-18 18-16,-35 0 16,53-17-1,0-1-15,35-52 16,-35 52-16,0-17 16,0 17-16,0 36 46,0-1-30,0-17 0,0-35-1,0 17-15,18 18 78,-18-17-46,-35-1 30,35 0-46,0-34-1,0 34-15,0 0 16,-18 1-16,18-19 16,0 1-1,-18-18 1,18 36 0,0-19-16,0 19 15,0-1 1,0 71 124,0-35-124,-35-18 0,17 0-16,1 105 15,-1-87-15,18 0 32,0-1-32,0 1 15,-18 0 1,18-1-16,-17 1 15,17-1-15,-18-17 16,18 18-16,0 0 16,0 17 46,0-17-62,0-36 110,0 0-17,0-35-93,0 36 16,0-1 0,35 1-16,-17-36 15,0 17-15,17-52 16,-35 71-16,0-1 15,0 0-15,18 18 16,17-53 0,-35 36-16,18-1 15,-18-17 1,0 17 0,17 18-16,-34 0 15,34 0 1,36 0 140,-53 35-156,0-17 16,0 0-1,18-18-15,17 53 16,-17-53-16,-1 70 16,1-17-16,0-53 15,35 18-15,-18-1 16,71 54-1,-71-71-15,-17 0 16,34 0 0,-34 0 109,-18-18-63</inkml:trace>
  <inkml:trace contextRef="#ctx0" brushRef="#br0" timeOffset="174791.77">11553 7814 0,'53'-71'109,"-53"54"-109,-123 17 62,52 0-62,18 0 16,36 0-16,-36 0 31,-106 0-15,124 0-16,17 0 16,-123 0-16,-176 0 15,264 0-15,35 0 16,-52 17-1,17-17-15,0 0 0,0 0 16,-35 0-16,17 0 16,-17 0-16,53 0 15,17 0 1,-17 0 31,-1 0-47,-52 18 15,53 0-15,0-18 16,-36 17-16,53-17 16,36 18-16,-36-18 31,36 35 0,-18-17-31,0 17 16,0-17-16,-18-18 15,1 0 1,-54 18-16,-17 17 16,-18-35-1,89 17-15,-1-17 16,-53 0-16,-87 53 31,-160 53-31,265-88 16,53 17-16,-70-17 31,34-18-31,-17 0 16,0 17-16,18 19 15,18-36-15,17 17 16,-18-17-16,-53 88 16,71-70-16,-17-18 15,-1 0-15,-88 18 16,53-18-16,0 0 15,18 0-15,-53 0 16,53 0-16,-18 17 16,35-17-16,1 18 15,34 17 17,-17-17-32,0 0 15,-35 17 1,0-18-16,35 36 15,-18-35-15,18 17 16,18-35-16,-18 53 16,0-17-1,0 16-15,0 1 0,0-17 16,0-19-16,0 71 16,0-70-1,0 0-15,0-1 16,17 19-16,1-36 15,0 0-15,-18 35 16,17-17 31,-17-1-16,18 1-31,52 17 16,-52-17-16,17-18 15,-70-53 1,-53-106-16,17 36 16,1 34-16,70 125 15,0-19 1,0 1 0,0 17-16,17-35 15,-17 18 1,18 0-16,0-18 15,17 0-15,35 17 16,-34-17 0,105 0-16,-88 0 15,0 0-15,176 18 16,18 17-16,159 18 16,-336-35-16,54 35 15,34 0-15,54-18 16,0-18-16,105 19 15,389 34-15,-424-34 16,-106-36-16,71 0 16,-70 0-16,-54 0 15,-123-53-15,53 53 16,35-36-16,-52 36 16,-1 18-1,0-18-15,194 35 16,-123-17-16,53 0 15,-18-18-15,-70 0 16,52 17-16,-52 18 16,-1-70-16,-17 0 15,-53 17-15,-17 1 16,34-1 31,18 18-47,-17 0 15,0-18 17,-1 18-32,1 0 15,-18-17 1,0-1 0,18-17-1,52 35 1,-70-18 15,-17-35-31,17 0 16,0 36-1,0-19 1,0 19 0,17 17-16,54-36 15,-1 19-15,1 17 16,-54 0-16,-17-18 15,0-35-15,0 36 16,0-1 0,-88-70-16,53 70 15,0 18-15,-36 0 47,-70 0-47,71-35 16,52 35-1,0-18-15,1 1 16,-19 17-16,-17-71 16,36 71-16,-54-53 15,1 35-15,52 1 16,-70-18 0,-18-18-1,-88-18-15,159 53 16,-1 18-16,-52-70 15,35 52-15,36 1 16,-1-19 0,18 19-16,0-1 15,-18 18-15,-35-53 16,36 36 0,-1 17-16,1 0 15,-107-71-15,36 36 16,70 17-16,18-35 15,-17 36-15,-36-36 16,53 35 47,-18 0-63,18-35 15,0 36 1,-35 17-1,0 0-15,17 0 16,0-18-16,-35 18 78,0 0 0,53-18-78</inkml:trace>
  <inkml:trace contextRef="#ctx0" brushRef="#br0" timeOffset="177639.45">11501 5556 0,'-18'0'16,"18"18"46,-18 35-46,1-18 0,17-17-16,0 17 15,-18 36-15,18-36 16,0-18 0,0 19 15,0-1-31,0-17 15,0 17 1,-35 71 0,-1-53-1,-16 70-15,52-70 16,0 35 0,17-52-1,-17-1-15,0 18 16,0-36-1,0 1 1,0 70-16,0-52 0,0-19 16,-17-17-1,-1 18-15,18 17 16,0-17-16,0 17 31,0-17-31,0-1 16,-35-17-16,35 18 15,0 0-15,0-1 16,0 1 0,0-1-16,-18-17 15,18 36 1,-18-36 0,18 17-1,0 1 1,0 0-1,0-1 1,0 1-16,18-18 0,-18 35 16,0-17-1,18 35-15,-18-36 16,0 1 0,0 0-1,0-36 157,0 0-156,17 18-16,-17-17 15,0-19-15,0 1 16,0 18-16,-17-19 16,-54-122-16,53 122 15,1 19-15,-1 17 16,-141-106-16,106 35 15,1 36-15,16 17 16,1-88 0,0 71-16,17 35 15,18-35 1,-35 0 0,17 17-1,18 36 63,0 17-31,18-35-31,-1 18 15,-17 17-31,124 106 16,-124-123-16,18 17 15,52 53 1,-70-70-16,0-1 16,18-34 15,-1-19-31,1 36 15,0 36-15,-1 17 16,36-18 0,-53-17-16,0 17 15,0-18 1,0 19-16,0-1 16,0 0-1,-70 71-15,52-53 47,18-35-31,0 17-1,0-17 1,0 17 15,18-35 32,-36 0-63,36 0 31,-1 0-15,54 0-16,-36 0 15,-17 0-15,52 17 16,89-34-1,-106 17 1,0-18-16,-35 1 16,17-1-16,0-17 31,0-1-15,-17 19-16,0-1 15,35-52-15,-36 34 16,1 36-16,-18-35 15,35-18-15,-17 35 16,-1 1-16,-17-1 109</inkml:trace>
  <inkml:trace contextRef="#ctx0" brushRef="#br0" timeOffset="182688.27">13141 8167 0,'106'-106'109,"-89"18"-93,72-36-16,-19 1 16,89-71-16,-53 35 15,53 88-15,-124 71 16,-18-88-1,19-18 1,-36 89-16,0-36 16,0-53-16,0-70 15,-36 52-15,-34 54 16,35 70 0,35-53-1,53-141-15,-53 123 16,0 1-16,0 17 15,-18 0 1,18 35 0,-18-70-16,18 70 31,0 1-31,0-1 16,71-88-16,105-88 15,-141 141-15,36 0 16,-18 36-16,-18-1 15,-17 0-15,17-70 16,89 35-16,-71 36 16,70 17 15,230-36-31,-247 36 16,-36-17-16,-17-1 15,-53-52 1,18 34-16,88-17 15,70 53-15,-53 0 16,-52 0-16,-53-35 31,35 0-31,88 17 0,-53 18 16,-35 0-16,-36-35 16,142-53-1,-71 52-15,-52-17 16,34 1-16,-35-19 15,1 53-15,17-35 16,17 18-16,-52-35 16,70-19-16,-53 89 15,-17-35-15,0 0 16,17 0 0,-17 35-16,-18-18 15,17 18-15,1 0 16,17-18-16,-35 1 15,0-1-15,18 18 16,88-35-16,-54 35 16,-16-18-16,-19 18 15,36-53 1,-35 18-16,17-53 16,-52 52-16,-1 36 15,-17-17-15,35-1 16,17 18-16,-17-53 15,0 36-15,18-1 16,0-35-16,-1 18 16,18-53-1,36-1-15,-36 36 16,-17 36-16,0-1 16,-18-35-16,0 36 15,0-1-15,17 18 16,-17-18-16,18 18 15,-18-53 1,123-70-16,-70 35 16,0-71-1,-35 89 1,-18 34 0,0 19-16,0-36 15,0 35-15,0 0 16,17 18-16,1 0 156,-36 0-125,18 18 47,-17 0-62,-1-1-16,-52-17 16,-72 0-16,37 0 15,34 0-15,36 18 16,-53-18 0,70 0-16,0 18 15,71-18 32,-35 0-47,-53 0 31,35 17 1,-36-17-32,19 18 15,-19 17 16,1-35-31,53 0 110,-1 0-79,-17-17 0,0-36-31,18 53 16,53-36-16,-18 19 16,-53-1-1,35 0 32,-18 18-31,-17 18 187,0 0-203,0 17 15,89 106-15,-72-53 16,1-52-16,0-1 16,-1-18-16,18 36 15,-17-53 1,17 36 0,-17-1-1,-18 35 1,88-17-16,-70 18 0,-18-53 15,0-1-15,18 18 16,52-17 0,-70 0-16,88 70 15,-52-70-15,-36 17 32,0-17-17</inkml:trace>
  <inkml:trace contextRef="#ctx0" brushRef="#br0" timeOffset="212624.05">10407 14058 0,'0'18'16,"-18"-18"15,36 0 110,0 0-110,-1 0-15,1 0-1,0 0-15,-1 0 16,18 0 0,-17 0-16,17 17 15,-17-17 1,17 0 0,36 0-1,-54 0 1,72 18-16,-36-18 15,-36 0-15,1 0 16,35 0 0,-36 0-16,-17 18 15,36-18 17,17 0-17,-53 35 1,17-35 15,1 0-31,-1 0 16,1 0 31,-18-18-16</inkml:trace>
  <inkml:trace contextRef="#ctx0" brushRef="#br0" timeOffset="213544.15">8414 14058 0,'0'-17'125,"0"34"-109,-88 18-16,70-35 31,18 18-31,35-18 16,-17 0-1</inkml:trace>
  <inkml:trace contextRef="#ctx0" brushRef="#br0" timeOffset="-212296.63">17551 14058 0,'-18'0'47,"53"0"15,-17 18-46,-18-36 62,88-17-63,-70 35 1,35-18-16,-18 18 16,0 0-16,1 0 15,-19 0-15,18 0 16,1 0-16,17-53 16,0 18-1,-36 35-15,1-18 16,17 18-16,-17 0 15,52 0-15,-52 0 16,0 0 0,-1 0-1,1 0 1,17 0 0,-17 0-16,17 0 15,36-17-15,-54 17 16,19 0-1,-19 0-15,1 0 16,-1 0 0,-17 17-16,0 1 15,36-18-15,52 0 16,-70 0-16,87 0 16,-34 0-1,-36 0-15,-17 0 16,17 0-16,0 0 15,-35 18-15,36-18 16,-19 0-16,19 17 16,-19-17-16,19 0 15,-19 0 1,18 0-16,-17 0 16,35 0-16,-35 0 0,52-17 15,18 17-15,-17 17 16,335 54-1,-230-71 1,-141 0 0,-17 0-16,35 0 15,-18 0 1,53 18 0,-70-18-16,17 17 15,-17-17 1,0 0-16,-36 0 15,36 0 1,34 0 0,-34 0-1,123-17-15,-53 17 16,-35 17 0,-35-17-16,0 18 15,70-18-15,-71 0 16,-17-18-1,18-35-15,0 53 16,-18-17 0,17 17-1,1 0-15,0 0 16,17 0-16,-17 0 16,-1 0-1,36 0 16,18 0-15,-1 0-16,18 0 16,-70 17-16,17-17 15,1 0-15,52 0 16,-35 0-16,0 0 16,0 0-16,88 0 15,-35 0-15,-54 0 16,19 0-16,0-17 15,-36 17-15,-35-18 16,17 18-16,1 0 16,-18-18 77,-53 18 1</inkml:trace>
  <inkml:trace contextRef="#ctx0" brushRef="#br0" timeOffset="-210593.32">6756 13899 0,'35'0'110,"0"0"-95,-17 0-15,0 0 16,52 0-1,142-17-15,-106 17 16,-36-18-16,-17 18 16,-35-17-16,35 17 15,17 0-15,-35 0 16,-17 0 0,123 0-1,-70 0-15,-1 0 16,-17 0-16,88 35 15,-35-35-15,141 17 16,-106-17-16,18 36 16,53-36-16,-71 0 15,35 17-15,71 19 16,-123-19 0,-107-17-1,18 0-15,1 0 16,140 0-16,1 0 15,528 71 1,-387-71 0,70 0-16,-318 0 15</inkml:trace>
  <inkml:trace contextRef="#ctx0" brushRef="#br0" timeOffset="-205472.52">18027 14041 0,'0'17'93,"35"-34"-77,-17 17 0,17 0-16,-17 0 15,52 0-15,-17 0 16,-35 0-16,0 0 16,-1 0-1,18 0-15,-17 0 16,35 0-1,-18-18-15,-52 18 16,34 0 47,19 0-48,16 0 1,-34 0-1,53 0-15,-54 0 16,19 0 0,-36 18-1,35-18-15,0 0 16,-35-18 0,18 18-1,-1 0-15,1-18 16,53 18-16,-54 0 15,71 0-15,-70-17 16,17 17-16,1 0 16,34-18-16,-70 0 47,18 18-47,-1 0 15,89 0 32,-88 0-31,53 0-1,-54 0-15,18 0 16,36 0 0,-53 0-16,52 18 15,71-18-15,53 0 16,-123 0-16,-18 0 15,35 0-15,-53 0 16,71 0-16,-53 0 16,0 0-16,-18 0 15,-17 0 1,17 18 0,0-18-16,-35 17 15,36-17 16,-19 0-31,72 0 16,-72 0 0,1 0-16,17 0 0,0 36 15,-17-36-15,53 17 16,-19-17 0,1 0-16,124 35 15,-71-35 1,-54 0-1,54 0-15,-35 0 16,-1 0-16,-17 0 31,-17 0-31,-1 0 16,71 0-16,-53 0 16,88 0-16,-35 0 15,-53 0-15,-36 0 16,71 0-16,-17 0 15,-18 0-15,0 18 16,35 0-16,88-18 16,-70 0-16,-71 0 15,54 17-15,-36-17 16,-1 0-16,-16 0 16,17 0-16,35 0 15,-35 0-15,-18 0 16,-17 0-16,52 0 15,-34 0-15,34 0 16,-52 0 0,17 0-16,-17 0 15,-1 0 1,36 0 0,-53-17-16,18 17 15,17 0 1,-17 0-16,-1-36 31,-17 19-15,18-1 15,-18-17-15,0 17-1,0 1-15,0-1 16,0 0-1,0-35 1,0 36-16,-18-18 16,1 17-16,-36-106 15,18 71-15,17 36 16,0-18 0,-52-1-16,70 19 15,-36-36-15,36 35 16,-52 18 15,16-18-15,36-17-1,-70 18-15,34-1 16,1-53-16,18 18 16,-1 18-1,-70 35-15,17 0 16,36 0-16,17 0 15,-35 0-15,-53-17 16,18-1-16,-18 0 16,-105 18-16,34-35 15,-211 35-15,247 0 16,53 0-16,53-35 16,17 17-1,0 18-15,-34 0 16,-160-53-1,71 18-15,0 17 16,141-88-16,-53 36 16,17-18-16,-16-53 15,34 17-15,0 71 16,-88 53 0,-35 0-16,-53 0 0,-35 0 15,194 0-15,17 0 16,-105 0-1,70 0-15,17 0 0,36-18 16,0-17 0,18 18-1,-53-1-15,-71 18 16,35-18-16,18 18 16,53 18-1,-17-18 16,-54 53-31,36-53 16,17 17-16,-52-17 16,17 0-16,18 0 15,-1 0-15,19 18 16,-54 35-16,53-35 16,-17-18-1,0 0 1,-36 0-16,-70 0 15,71 0-15,34 0 16,-34 0 0,52 17-16,-35 19 0,18-19 15,-71 1-15,0-18 16,53 0-16,18 0 16,-53 18-16,17-1 15,-17 1 1,53-1-16,-18 19 15,35-36-15,-123 35 16,106-17-16,17-18 16,-52 0-16,-18 0 15,-36 35-15,1-35 16,52 0-16,-70 0 16,-71 0-1,195 0 1,17 18-1,-53-1-15,35-17 32,1 0-17,34 18 1,-17-1 15,-17 1-15,-19 0-1,36 17-15,-17-35 16,17 18-16,-18 105 16,18-88-16,-18-17 15,18 17 17,0-17-17,18-18 1,-18 18-16,0-1 15,18-17 1,-18 18-16,17 35 16,-17-36-1,18 1-15,-18 0 47,53 35-31,0-36-1,-36-17 1,1 0-16,0 18 16,-18 0-16,35-1 15,-17 1-15,-1-1 32,36-17-17,-35 18-15,-1-18 31,19 53-15,-19-53 0,1 0-1,-18 18 1,0-1 0,18 1 15,-1-18-31,-17 18 15,106 34 32,-71-52-47,-17 0 16,-18 18-16,18-18 47,-1 18-47,-17-1 31,0 1-15,18 0 15,-18-1-31,0 19 31,17 34-31,-17-52 16,18-18-16,-18 17 31,71-17-15,-71 18-16,0 17 47,0 18-32,17-35-15,-17 17 31,0-17-15,-17-18 0</inkml:trace>
  <inkml:trace contextRef="#ctx0" brushRef="#br0" timeOffset="-89784.16">13829 16792 0,'0'18'31,"35"-18"156,0 0-171,54 0-16,-54 0 16,-17 0-1,-1 0-15,1 0 16,-1 18-16,-17-36 15,106 18-15,-70 0 16,-19 0 0,1 0-1,0 0 32,-1 0-31,18 0-1,-17 0-15,17 0 32,-17 0-1,17 18-31,1-18 16,-19 0-1,1 0 16,17 0-15,0 0 0,18 0-16,53 17 31,-71-17 0,-17 0-31,0 0 0,35 18 16,-1-18 15,-34 0 0,-36 0-15,54 0 15,-19 0-31,1 0 16,17 0-1,1 0 1,-1 0 0,-17 0-1,-1 0-15,-17-18 16,18 18 0,-18-17-16,17 17 15,1 0 16,-18-18-31,18 0 32,-36 18 15,36 0-32,-18-35 16,17 35 1,-17-18-17,0-17 1,0 17 0,18-35 30,0 53-46,-18-35 47,17 35 16,-17-53-16,0 36-32,0-1 1,-17-17 0,17 17-16,0 0 15,0-17 1,0 18-1,0-1-15,0 0 16,0 1 15,-18-19 32,18 19-63,-18 17 15,1 0 1,17-36-16,0 19 16,-36 17-1,19-18 1,-1-17-16,1 17 0,-1-35 16,0 36-16,-17-1 15,35 0 16,-18 18 1,-17-35 30,17 35-46,18-35 15,0 17-31,18 18 31,-36 0 32,1 0-32,17 18-31,17-18 63,-34 0-32,-1 0-16,-17 0-15,0 0 32,-1 0-17,-17 0 1,0 0 0,53-18-1,-70 18 1,35 0-16,17 0 15,-35 0-15,35 0 16,-70 0-16,71 0 16,-36 0-1,17 0 1,1 0 15,18 0-31,-19 0 16,19 0-16,-19-17 15,-17 17 1,36 0 15,-36-18-15,18 0-16,-18 18 16,-71 0-1,18 0-15,53 18 16,0-18-16,53 18 15,-52-18-15,34 0 16,-35 0-16,35-18 16,-17 18-1,0 18-15,0-18 16,-1 0 15,19 0-31,-19 0 16,-17 0-1,36 0 1,-18 0 0,17 17-16,-35-17 15,53-17 1,-18 17 46,1 35-30,-1 0-32,-17-17 31,35-1-31,-35-17 16,17 18-1,18 35 16,0-35-31,-18-18 16,18 35 15,0 71 16,0-89-47,0 19 31,0-19-31,0 1 32,18-18-1,17 106-31,-17-89 31,-18 19-31,17-36 31,-17 35-15,0-17-16,18-18 47,0 52-16,-1-52 0,-17 18 1,0 0-17,18-1-15,35 1 32,-53 0-17,0-1 1,35-17-1,0 0-15,-17 0 32,35 0 15,-35 0-47,17 0 15,18 0 1,-36 0-16,-17 18 15,18 0-15,0-18 16,-1 17-16,1-17 31,0 0 16,-1 0-47,-17 18 16,18-18-1,0 35 1,-1-35 0,18 0-1,18 0 1,-35 0-16,17 0 16,1 0-1,-19 0 16,1 0-15,0 0-16,-36 0 94,36 0-79,-1 0-15,1 0 79</inkml:trace>
  <inkml:trace contextRef="#ctx0" brushRef="#br0" timeOffset="-71408.25">11765 15787 0,'35'0'141,"1"0"-125,-1 0-1,-17 0-15,87 0 16,-52 0-16,-35 0 15,17-18-15,71-17 32,-35 35-32,-36 0 15,-17 0-15,17 0 16,0 0-16,0 0 16,1 0-16,-1-18 15,18 18-15,17 0 16,-34 0 46,-19 0-62,-17-17 32,36 17-17,-1 0 1,-17 0-16,-1 0 15,-17-18 1,18 18 0,-1 0-16,-17 18 47,18 17-47,0-35 15,-18 18 1,17-18 15,19 0-31,-19 0 31,1 0-15,53 0-16,-1-18 0,-52 18 16,17 0-16,-35-18 15,53 18-15,-18 0 16,36 0-16,17-17 15,53 17-15,-88-36 16,-35 36-16,52 0 16,-35 0-16,1 0 15,-19 0-15,36 0 16,-35 0-16,52 0 16,-52 0-1,0 0-15,35 0 16,-36 0-16,1 0 15,0 0 1,-18-17 0,17 17-1,36 0-15,-35-18 16,-1 18 0,1 0 15,0 0-31,35 0 15,-36-18 64,1 18-79,-18-35 15,35 35-15,-35-35 31,18 35-15,-18-18 0,17 18 46,-17-70-62,0 52 16,-17 18-1,34-35 1,-17 17 0,0-17-1,0 17-15,0 1 32,0-19-32,-17 36 15,-1 0 63,1 0-62,-19-17 0,36-1-1,-17 18 1,-1-18-1,0-17-15,18 17 16,-17 18 0,-1-35-1,0 35-15,1 0 16,-1-17-16,-17-1 16,17 18-16,1 0 15,-19-35-15,1 35 16,0 0-1,17-18-15,-35 0 16,36 18-16,-1 0 16,-70-17-1,70 17 1,-17 0-16,-18 0 16,18 0-1,-1 0 1,19 0-1,-19 0 1,19 0-16,-19 0 16,1 0 15,0 0-15,17 0-1,-52 0-15,34-18 16,19 18-16,-1-18 15,-17 18-15,-18-17 16,35 17-16,1 0 31,-1-18-31,0 18 32,-17 0-17,18 0-15,17-18 16,-18 18-1,36 0-15,-18-17 47,-18-1-15,18 36-17,18-36 16,-54 18-15,19 0 0,-1 0-1,18-17 1,-18 17-16,-52-36 16,52 36-1,0 0-15,-17 0 16,-18 0-1,36 0-15,-36 0 16,35 0-16,-35 0 16,36 0-16,-54 0 15,0 0 1,54 0 0,-36 18-16,18 0 31,-1-1-16,1-17 1,17 0-16,-35 18 16,36-1-16,-18-17 15,17 0 1,-17 0-16,17 0 16,-17 0-1,17 0-15,-35 0 16,36 0-1,-1 0-15,-70 0 16,35 0-16,35 0 16,1 0-16,-19 0 15,36 18 1,-17-18 15,17 18-31,-18-18 47,-53 0-31,36 0-1,0 0 17,35 35-17,-53-35 1,35 0 15,18 18-15,-53 17 15,36-35-15,17 18-16,-53-18 15,53 17 1,-18-17-16,1 0 15,-1 18 1,0-18-16,18 18 16,-17-18-16,-1 17 47,18 1-32,0-1 1,-18 19-1,1-36 1,-1 35 15,0-35-31,18 18 16,0-1 31,0 19-32,0-19 1,18 18 31,0-35-31,-18 18-1,-18 0-15,18-1 16,18-17 15,-18 18 16,-18-18-16,18 18 0,18-18 16,-18 53-31,0-36-16,17 19 31,1-36-31,-18 35 31,18-18 1,-18 1-17,17-18-15,-17 18 32,0-1-32,0 1 0,18 0 31,-18 17-16,18-35 1,-18 18-16,52 17 16,-52-18-1,18-17 1,-18 18 0,0 0-16,0-1 46,0 1-14,0 0-17,35-1 1,-17 1-16,0 0 16,17-1-1,-35 1 1,18-18-16,-1 0 47,1 0-47,-1 0 0,1 0 15,0 0-15,-1 0 32,36 0-17,-35 0 16,0 0-15,-18 17 0,0-34-16,17 17 15,1 0 1,-18-18 109,18 18-16,-54 0-46,1 0-63,0 0 15,35-17 1,35 17-16,18-18 16,0 0-16,-36 1 15,19 17 1,-19-18 0,1 0-1,0 18-15,-1 0 16,-17-17-16,0-1 109</inkml:trace>
  <inkml:trace contextRef="#ctx0" brushRef="#br0" timeOffset="-62409.08">26511 2716 0,'71'0'187,"70"18"-171,-123-18-16,70 0 16,-53 18-16,-17-18 15,17 0 1,-17 0-16,-1 0 15,19 35 1,-19-17-16,1-18 16,-18 17-16,-18-17 15,18 18 1,0 0 0,18-18-1,17 0-15,-17 0 16,17 35-1,-17-18-15,-36 1 47,89-18-47,-36 0 16,0 0 0,18 0 15,0 0-31,35 0 15,-70 0-15,17 0 16,36 0-16,52 0 16,53 0-16,-70 0 15,-35 0-15,-54 0 16,54 0 0,-53 0-16,105 0 15,-105 0-15,-1 0 16,72 0-16,52 0 15,-71 0 1,18 0-16,-17 0 16,17-35-16,-35 17 15,-18 18-15,18 0 63,-35 0-32,35 0-15,0 0-16,-18 0 15,-35 18 1,0-1-16,18-17 16,35 0-1,-18 0-15,53 0 16,-17 0-16,-36 0 15,-17-17-15,17-18 16,-17 35 0,17-18-1,0 0-15,124 18 16,-89 0-16,-34 0 16,69 0-16,-16 0 15,-36 0-15,-18 0 16,18 0-16,-18 0 15,0 0-15,-17 0 16,70 0-16,0 18 16,-17-18-16,-36 0 15,36 0-15,-54 0 47,107 0 16,-106 0-48,52 0-15,-35 0 16,18 0-16,0 0 16,-35 0-1,-18-18 79,17 18-78,19 0-1,-36 18 188,17 0-203,-17-1 16,0 1-16,0 17 16,53 71-16,-35-18 15,17 18 1,-35-88-16,0 17 15,0 0-15,0 18 32,0-35-32,18 52 15,-1-35 1,-17-17 0,18 17-16,-18 1 15,18-19-15,-18 1 16,-18-18 15,18 18-15,-18-18 93,1 0-78,-1 0 1,-17 0-32,17 0 15,-17 17-15,-71-17 16,53 18-16,18-18 15,-18 35-15,18-35 16,17 0-16,1 0 16,-19 0-16,19 0 15,-1 0-15,-17 0 16,17 0 0,-53 0-16,36 18 0,-53-18 15,53 0 1,-1 0-1,19 0 1,-1 0-16,-70 0 16,70 0-1,18-18 17,0 1-32,0-1 15,-35 18-15,0 70 16,17-17-16,-17-17 15,-53 34 1,52-70 0,19 0-16,-1 0 15,18 35 1,0-17-16,18 0 16,17-18-16,0 17 15,-193-52-15,-283-35 16,352 52-1,-16 18-15,52 0 16,-36 0-16,-87 18 16,70-18-1,18 0-15,35 0 16,35 0 0,36 0-1,0 0-15,-71 52 31,-141-87-31,88 0 16,-17 35 0,87-18-16,1 18 15,-71 0-15,36-17 16,34-1-16,-52 18 16,70 0-16,1 0 15,-54 18-15,1-18 16,52 0-16,-17 0 15,17 17-15,-35-17 16,53 18-16,-159-18 16,18 0-16,-17 18 15,87-18-15,18 0 16,36 0 0,-72 0-16,54 0 0,17 0 15,-52 0-15,52 0 16,-17 0-1,0 0-15,-18 35 16,0-35 0,-88 0-16,123 0 15,18-18 1,-18 36-16,1-18 16,-1 0-1,36 0 79,-18-35-32,-18 17-62,18-70 16,0 0 0,0-18-16,0 70 15,0 19 17,0-1-32,0-52 15,-18 17 1,1 35-16,17-70 15,-18 35-15,18 35 16,0 1 0,-17-54-16,17 53 15,0-17 1,-18 0 0,18 17-16,-18 18 46,36 0-30,-18-17 0,0-1-1,0 0 17,0 1-1,18 17-16,-36-18 1,18-17 0,35 17 15,-35 1-15,18 17-1,-1 0 63,36-18-78,-35 18 16,-53-35 15,35 17-15,-18 18-1,53 0 17,1-18-17,-19 18 32,54 0 109,-36 0-140,-17 0-16</inkml:trace>
  <inkml:trace contextRef="#ctx0" brushRef="#br0" timeOffset="-58415.21">25629 2258 0,'18'0'47,"0"0"-32,35-18 17,-36 18-32,-17-18 31,18 18-31,-1 0 16,1 0-1,0 0 79,-1 0-32,1 0 1,0 0-47,-18 36-1,53-36 1,-36 0-16,1 0 31,-18 17-31,0 1 63,0 0-48,0-1 1,17 19-1,-17-1 1,18 0 0,-18-17-16,0 70 31,0-70-31,0-1 16,0 1-1,0 17 1,-18-35-16,-17 0 31,-35 0-31,52 0 16,0 0-1,-87 18-15,87-18 16,18 17 0,-18-17 15,18 18-16,0 0 1,-17-1-16,-1-17 109,36 0-93,-18 18 0,53-18 31,-36 0-32,71 0 1,-52 0-16,-19 0 15,-17-18 1,53 18-16,-35 0 16,-1 0-1,1 0 1,0 0 0,-1 0-1,-34-17-15,17-54 16,0 54-16,0-1 15,17 18 17,19 0-32,-54 18 125,36-1-110,-18 1 48,-36-18-48,36 17 1,-17-17 31,-19 0-31,19 0-1,-1 0 126,18 18-141,0 0 31,-35-1 16,17-17-47,-70 53 16,0 0-16,35-35 15,18 0-15,35-1 16,0 1 46,0-1 32,0 36-16,0-35-47,0 0-15,0-1-16,-18-17 31</inkml:trace>
  <inkml:trace contextRef="#ctx0" brushRef="#br0" timeOffset="-57272.79">26176 2293 0,'-18'0'78,"36"0"-78</inkml:trace>
  <inkml:trace contextRef="#ctx0" brushRef="#br0" timeOffset="-56712.06">26123 2293 0,'0'0'0,"-17"0"46,17 18 95,17-1-125,-17 1-1,0 0-15,0-1 16,-17-17-16,17 53 16,0-35-1,0-1-15,0 1 16,-18 17-16,0-17 15,18 17 1,0-17-16,0 35 16,0-36-1,0 36 17,0 53-17,0-88 1</inkml:trace>
  <inkml:trace contextRef="#ctx0" brushRef="#br0" timeOffset="-53895.72">31203 2205 0,'-35'0'63,"17"-18"-48,1 18 16,-1 0-15,18 18-16,-18-18 16,-17 0-16,0 17 15,35 1-15,-18-18 16,1 0-16,-1 0 16,0 0-16,-17 53 15,17-35 1,1-18-16,-54 17 15,71 1 1,-17-18-16,-36 0 16,53 18-1,0-1 17,0 1-17,-18-18 16,18 18-31,0 17 16,18-35 15,-18 35 1,0-17-32,0-1 15,0 1 1,35 0-16,0-18 15,-35 17 1,53-17-16,-35 0 16,-1 0 15,-17 71-15,18-54-16,-18 1 15,53 17-15,-53-17 16,18 0 15,-1-18-31,1 0 31,-18-18 1,17 18-32,1-18 15,-18 1 1,18 17-1,-18-36 17,17 1-17,19 18 32,17 17-31,-18 0-16,-18 0 31,36 0 0,-53-18-15,0-17 15,18 35-31,-18-18 16,18 18-1,-36-35 48,18 17-63,0 0 16,-18 18 15,1 0-16,17-17 17,0-1-17,-53 1 48,35 17-16,18-18-47,18-17 78,-36 52-47,18-34-15,0 34-1,0-34 17,-17-1-17,17-35 63,-18 53-62,18-18 0,0 1-1,-53-1 1</inkml:trace>
  <inkml:trace contextRef="#ctx0" brushRef="#br0" timeOffset="-51264.91">25435 2928 0,'18'0'187,"0"0"-156,-18 18 16,35-1-31,-35 1-1,0 0 79,35-18-94,-17 0 63</inkml:trace>
  <inkml:trace contextRef="#ctx0" brushRef="#br0" timeOffset="-38839.86">22789 3087 0,'-17'0'0,"17"17"78,0 19-62,0-19-16,0 19 15,0-19 1,0 19 0,17-19-1,1 1 1,-18 17-1,0-17 1,0-1-16,0 19 16,0 34-1,0-35-15,0 1 16,0 17-16,0-18 16,-18 0-16,18-17 15,-17 52-15,17-52 16,0 0-1,0 17-15,0-17 16,0-36-16,0 53 63,0-17-63,17 17 15,-17 0-15,0-52 63,0-18-48</inkml:trace>
  <inkml:trace contextRef="#ctx0" brushRef="#br0" timeOffset="-37519.82">22842 3052 0,'0'17'156,"0"1"-78,0-1-62,18 19 15,0-36-31,-1 17 94,-17 1-79,0 0 1,0-1 0,0 1 15,0 17-16,-17-17-15,34-18 16,-17 17 0,0 19 15,-17-36-15,-36 53 15,35-36-31,-17 54 15,0-18 1,-36-18-16,53-35 16,18 18-16</inkml:trace>
  <inkml:trace contextRef="#ctx0" brushRef="#br0" timeOffset="-36103.89">23230 3369 0,'-35'0'78,"18"0"-47,17 18 47,-18-18-62,18 17 15,-53 54-15,53-54-16,-18 1 16,18 0 15,0 17 0,0-17-15,-17 17-16,17-17 15,0-1 1,0 1-16,-18-18 31,18 35-15,0-17-16,0 17 15,0-17 1,0-1 0,0 1-1,0 0 1,0-1-16,35-17 16,-17 53-1,0-35 1,70-1-1,-35-17-15,-36 0 0,1 0 16,70 0-16,-70 0 16,-1 0-16,1 0 15,35 0 1</inkml:trace>
  <inkml:trace contextRef="#ctx0" brushRef="#br0" timeOffset="-33704.83">23883 3581 0,'88'17'125,"-70"-17"-109,0 0-1,17 0 1,0 0-16,-17 0 16,52 0-16,-34 0 15,-19 0 1,18 0-16,54 0 15,-72 0-15,36 0 16,-35 18 15,35-18-15,-18 0-16,0 0 16,-17 18-1,0-18-15,-1 0 16,1 0-16,123 0 15,-106 0-15,1 0 16,34 0-16,-52 0 16,105 0-16,-105 0 15,17 0-15,0 0 16,-35 17 0,53-17-16,-35 0 15,0 0-15,87 0 16,-16 0-16,-54 0 15,-17-35-15,123 35 16,-124 0 0,19 0-1,-19 0 1,1 0 0,52-18-16,-52 18 15,-18-35-15,0 0 16,0 17-16,-18 18 156,1 0-156,-18 18 16,35-1-1,-18-17-15,0 0 16,-17 0-16,-53 0 16,70 0-16,0 0 15,-52 0 1,35 0-16,-54 0 0,54 0 15,-35 0 1,52 0 0,0-17-16,-35 17 15,36 0-15,-1 0 32,0 0-32,18-18 15,18 18 173,17 0-173,18 0-15,53 18 16,53-18-16,-89 0 16,72 53-1,-72-53-15,36 0 16,-71 0-16,1 0 15,-19 0-15,18 0 16,-17 0-16,0 0 16,-18-18-1,-88 71 63,-18-35 32,88-18-95,-52 70 1,34-70 0,19 0-1,-1 18-15,-53-1 16,36 1-16,0-18 16,17 0-16,1 0 15,-36 35 1,35-35-16,0 0 15,-17 0-15,17 0 16,18 18-16,-17-18 16,-1 0-16,18 53 15,-17-35-15,17-1 16,0 1-16,-18-18 16,-17-35 77</inkml:trace>
  <inkml:trace contextRef="#ctx0" brushRef="#br0" timeOffset="-25286.23">23848 4833 0,'0'-18'125,"53"1"-125,35-1 16,0-35-16,-35 36 16,18-1-16,-71 0 15,52 18 1,-34 0-1,53 0-15,-18 0 16,-36 0 0,19 0-1,-1 0-15,0 0 16,-17 0-16,-18-53 16,35 53-1,-17 0 1,70 0-1,-53 0-15,-17 0 16,17 0 15,0 0-31,-35 18 16,0 0 0,0-1-1,0 1-15,36-18 16,105 0-16,-106 0 15,-17 0-15,-1-18 16,36 18 0,-35 0-16,-1 0 15,-52 0 1,17 0 0,18 18-1,18-18 32,0 0-16,70-18-15,-53 18-16,1 0 16,-1 0-16,18 0 46,0 0-30,88-53-16,70 36 16,230-19-1,-264 36-15,-18 106 16,-71-35-16,-18-18 16,-70-36 234,-53-17-204,36 0-46,-1-17 16,0 17-16,1 0 16,-1-18-16,18-17 15,-35 0 1,-18 35 0,35 0-16,18-18 15,-17 0-15,17 1 16,-18 17-16,18 17 15,-88-17 1,70 0-16,1 0 16,-1 0-1,-17 0 1,17 0 0,0-53-1,18 36 1,-17 17-1,-1-18 64,36 0-48,-18 1-16,0-1 1,-18 18 0,18-53-16,-18 53 31,36 0 0,0 0 47,-1 0 32,-17 18-63,36 0-32,-36-1 16,17-17-15,19 0-16,16 35 16,-16-17-1,52 0-15,-70-1 16,17-17-16,-35 36 16,0-19-16,53-17 31,-53 36-31,70-54 15,-70 53 235,-17-35-250,-36 0 16,18 35-16,-1-35 16,1 18-16,0-18 15,-71 53-15,71-35 16,17-18-16,18 35 16,-18-35-1,18 18 1,-17-18-16,17 17 15,0 1 1,0 0 0,-18-18 15,0 0-15,36 0-1</inkml:trace>
  <inkml:trace contextRef="#ctx0" brushRef="#br0" timeOffset="-23361.65">22684 4868 0,'0'18'47,"0"17"31,0 36-78,0-54 16,0 19-16,0-1 15,0 0-15,0 1 31,17 34-31,-17-52 16,0-1-16,0 19 16,0-19-1,0 1 1,0 17 15,-17-35 110,17-17-126,0-1 32,0 0 0,-18-52-31,18 52-16,-18 0 15,18-17 1,-17 0-16,17-36 16,0 36-16,0 17 31,0-52-31,17 52 0,-17-17 31,0 0-31,0 17 16,-53 0-1,36 18 1,-1-17 0,71 17 15,-53 17-15,18-70-16,-1 53 46,-34 0-14,70 0-17,-18 0 1,-17 0-16,-1 0 62,89 0-62,-88 0 47,-18 36-15,0-19-1,-18-17-16,18 18-15,0 35 16,0-35-16,0-1 16,0 1-1,0 0 1,-53-18-16,53 17 16,-18 1-1</inkml:trace>
  <inkml:trace contextRef="#ctx0" brushRef="#br0" timeOffset="-22184.91">23354 4974 0,'0'18'140,"-18"-18"-140,1 0 31,-1 0 16,-17 35-31,17 0-16,-17-35 0,35 18 16,-18-18-16,-17 53 62,17-18-62,18 0 16,-17-17-16,17 17 15,0-17 1,0 35 0,-18-35-16,18-1 15,0 1 1,18-18-1,-1 0 79,19 0-94,-19 0 16,1 0-16,-1 0 15,19 0-15,-36 18 16,53-18 93,-36 0-109,-17-18 47,18 18-31,35-53 0</inkml:trace>
  <inkml:trace contextRef="#ctx0" brushRef="#br0" timeOffset="-21297.79">23671 5239 0,'124'0'109,"-107"0"-109,1 0 16,-18-18-16,18 18 15,17-18-15,-35 1 16,18 17-16,-1-18 15,19 18-15,-19 0 16,-17-17 0,18 17-1,0 0 1,-18 17 15,17-17-31,18 0 16,-17 0-1</inkml:trace>
  <inkml:trace contextRef="#ctx0" brushRef="#br0" timeOffset="-20127.59">23954 5080 0,'17'0'78,"-34"0"-62,17 35 218,0-17-218,0 0-16,0 34 31,0-34 1,0 0-17,17-1-15,-17 19 31,-17-36 63,17 35-94,0-17 16,0 35-1,0-36 1,0 1-16,17-18 78,-34 0-62</inkml:trace>
  <inkml:trace contextRef="#ctx0" brushRef="#br0" timeOffset="-18240.64">24377 4992 0,'0'17'156,"0"1"-140,0 0-1,0 17 1,18 0 15,-1 71-15,-17-88-16,0-1 31,36 54-31,-36-36 31,0-17-15,17-18-16,-17 35 16,18-35-1,-18 18 1,17-18 0,1 0 15,0 0-16,-1 0 1,1 0-16,0 0 16,-1 0 31,1-18-32,0 18-15,-18-17 16,17-1-1,-17 0 1,18 18-16,-18-35 16,0 17-16,17 18 15,-17-35-15,0 17 16,0 1 0,0-1-16,0 53 203,-17-17-203,17 17 15,0-17 1,0 17-16,0 1 16,-18-1-16,18-18 15,0 36-15,0-35 16,0 17-16,0 36 15,-35-54 1,17-17 0,18 36-16,0 17 15,-17-36 1,-1-17 0,36 0-1,-18 18-15,0 0 31</inkml:trace>
  <inkml:trace contextRef="#ctx0" brushRef="#br0" timeOffset="10399.39">29845 2628 0,'53'0'234,"-35"0"-234,-1 0 32,-17 18 15,-53-18-32,36 0-15,17 17 16,0 54-16,0-53 62,0-1-62,0 19 16,0 34 0,0-52-1,0-1-15,0 19 16,0-1-1,0 0-15,0 1 16,0-1-16,17-18 16,-17 36-16,18-53 15,-18 106-15,18-88 16,-18-1 0,0 19-16,17-19 15,-17 36-15,18-35 16,17 17-1,-35-17 1,0-1-16,0 19 16,0-19-1,0 1 17,18-18-32,-18 53 15,0-35 1,0 17-16,0-17 15,17 17 1,1-35 0,-18 17-16,0 36 15,-35-35 1,35 17 0,0-17-16,0 0 15,17 70 1,-17-71-1,-17-17-15,-1 36 16,0-1 0,-17-17-16,18-1 15,-1-17-15,18 18 16,-18-18 15,71 18 47,-35-1-62,-18 1 0</inkml:trace>
  <inkml:trace contextRef="#ctx0" brushRef="#br0" timeOffset="14574.72">28452 2487 0,'17'0'235,"-17"18"-220,18-1 1,-36-17 0,18 106-16,0-88 15,0-1-15,0 19 16,-17 52-1,17-53 1,0-17 0,17 52-16,-17-34 0,0-19 15,18-17 1,-18 36-16,0-19 16,35 36-1,-35-18-15,0-17 16,0 0-1,18-1 1,-18 19 0,0-1 15,0 0 0,0 0-15,0-17-1,0 17 1,0-17 0,0 0-1,0-1-15,0 19 63,0-19-48,0 1 1,0-1 31,0 1-47,-18 0 16,18-1-16,0 19 15,0-19-15,-18-17 16,18 18-1,0 0 1,0-1 0,18-17-1,35 0 1,-53 18 0,0 17-1,0-17-15,0 17 16,0-17-16,0 17 15,18 18-15,-18-35 32,0-1-32,0 18 31,-18-17-15,18 35-1,0-35 16,0 52-15,0-34-16,0-19 31,0 1 1,18-1-32,-18 1 31,0 17-31,0 71 31,0-88-15,0-1-1</inkml:trace>
  <inkml:trace contextRef="#ctx0" brushRef="#br0" timeOffset="17719.02">29810 2381 0,'35'0'15,"-17"0"48,-18-17-63,0-1 47,0-70-47,0-36 15,0 107 1,-18-19 0,0 1-1,1 17 16,34 18 1,-34-35-17,-1 18 17,18-1 93,-18 18-110,1 0-15,-1 0 125,18 18-125,-17-18 16,17 35 46,0 0-46,0-17 15,35 52-31,0-34 78,18-36-78,18 17 16,-36-17-16,-18 18 16,-17-1 15,18-17 0,-18 18-15,18-18 31,-1 53-32,-17-35 32,0 52-31,0-52 15,0 0-15,-17-18-16,17 17 15,-36 1 1,54-18 15,-53 0 0,17 0-31,-17 0 16,0 0 0,-36 0-1,36 0-15,17 0 31,1 0 1,17-124 108,35-34-140,-18 122 16,-17 19-16,0-1 16,0 0 15,0 1-16</inkml:trace>
  <inkml:trace contextRef="#ctx0" brushRef="#br0" timeOffset="18910.27">28734 2170 0,'0'229'141,"0"-141"-125,0-53-16,0 36 15,0-36-15,-18 18 0,18-18 16,0 1-1,0-19-15,0 36 16,0-35-16,0 17 16,0-17-16,0-1 15</inkml:trace>
  <inkml:trace contextRef="#ctx0" brushRef="#br0" timeOffset="20200.45">29051 2117 0,'-17'0'62,"17"17"-30,-71 19-32,71-19 31,-35 18-31,35-17 16,-18 17-1,18-17 1,-18-18-1,18 35 32,18 1-31,70 52-16,1-18 16,-54-52-16,-18 0 15,19 17-15,-1-17 16,36-1-16,-71 1 15,17-18-15,-17 17 16,18-17 0,-1 53-1,-17 0 1,18-35 0,-18 17 15,0 18-16,0-35 1,-18-1 0,18 1-16,-17 0 31,-54-18-31,18 0 16,-17 0-16,52 0 15,18 17 32,-17-17 0,-1 0-31</inkml:trace>
  <inkml:trace contextRef="#ctx0" brushRef="#br0" timeOffset="20933.99">29034 2117 0,'141'0'62,"-53"35"-46,88-35-16,71 0 16,-141 0-16,-53 0 15,-18 0-15,-17 0 16,35 0 0</inkml:trace>
  <inkml:trace contextRef="#ctx0" brushRef="#br0" timeOffset="41854.89">23971 3210 0,'-17'0'16,"17"-17"-1,-71-19 32,53 1-31,1 17 0,-1 18-1,36 0 1,-1 0-1,-52-70 1,35 52 0,-18 18-16,18-17 31,-52-19-31,16 19 16,-17-19-1,36 36 1,-36-17-16,35 17 15,-17 0 1,0 0 0,17 0-16,0 0 15,-87 0-15,16 0 16,1-35-16,88 17 47,0 0-32,0 1-15,-53-1 16,36 18 0,-1 0-1,18 35 32,-35-35 31,-1 36-78,19-19 16,-19 36-16,1-35 16,0 17-16,17-17 15,-35-1-15,36-17 16,-19 0-16,36 18 15,-35 17-15,0-17 16,35 70-16,-18-88 16,18 18-16,0 35 15,0-36-15,0 36 16,0-35-16,-17-1 16,17 1-16,0 0 15,-18 35 1,-17-36-16,52 36 15,-17-35 1,0 17-16,0-17 16,0 17-1,36 0 1,-36-17-16,17-18 16,-17 18-1,0-1-15,53-17 16,-53 18-16,18 17 47,-18-17-47,0-1 31,53 19 0,-36-36 16,1 35-47,-18-17 16,18-18-16,-18 17 15,17 1 48,1-18-48,-18 17-15,18-17 16,-1 0 31,1 0-16,-1 0-31,1 18 16,-18 17-16,53-35 31,-35 0 0,52 0-15,-52 0-16,17 0 16,0 0-1,-35-17 1,0-19-16,18 36 15,0-17-15,-18-1 16,0 1 0,-18 17-16,-17 0 15,0 0-15,35-18 32,0 0-17,35 18 1,-18-17-1,54-19 1,-53 19-16,-1-1 16,-17 36-16,-70-71 15,52 35 1,18 1 0,-18-1-1,54 18 1,17-35-1,-36 35-15,1 0 16,0 0-16,-18-36 16,17-17-1,-17 36-15,0-19 32,0 19-17,0-54 1,0 36-1,-70 35 1,52 0 0,18-53-16,53 18 0,-53 17 15,53-17 1,-36 35 0,1-18-16,17-17 31,1 17-31,-19 18 15</inkml:trace>
  <inkml:trace contextRef="#ctx0" brushRef="#br0" timeOffset="60478.99">23936 1464 0,'-35'18'157,"35"-1"-142,-18 54 1,0-53 0,1 52-16,17-52 15,-18-1-15,-17-17 16,35 53-1,0-17 1,-18-1-16,1 0 16,17 36-16,-18-18 15,-17-1-15,35-16 16,0-1-16,0-17 16,0 70-16,0-71 15,0 1-15,-53-18 16,53 18-16,-18 35 15,0-36 1,18 19-16,0-19 16,0 1 15,0-53-15,-17 35-1,-1 0-15,18 53 31,0-18 1,0 53-32,0-53 15,-17 1 1,-54 34 46,71-52-46,0-1 0,-18-17-1,18-35 173,0 17-173,-17 1 1,-1 17-16,18-18 16,-35-52-1,35 52-15,-18-35 16,1 53 0,17-18-16,0 1 15,0-1 48,-18 18-63,18-17 62,0 34 48,18-17-32,-36 0-63,36 0 1,-1 0 15,-17 18 16,0-1-47,0 1 16,-17-18 15,17 35-31,0 18 31,17-35-15,-17 0-1,0-1 1,0 1 15,18-18-15,-1 0 31,-17 17-32,0 1 1,0 0 0,53 17-16,-53-17 15,0 88 1,0-89-16,0 1 16,0-1 15,18-17 63,17 53-79,-17-53 1,0 0 31,17 0-47,0 0 15,0 0 1,-17 0-16,0 0 16,-18-35-16,-18 35 15,0-35 1,1 0-1,-1 35 1,36 0 62,-18-18 32,53 0-110,-53 1 15,0-1 1,0 0 46,17 1-62,-17-1 47,18 18-31,0-18 109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6CBA-BB53-4144-9C57-66775E34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45B-FF4C-4881-ADA7-B73B75D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7EA-4850-4FFC-B881-CF5980C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5A96-A215-44C0-AF48-3E37327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8374-BF54-4586-8C02-6736868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5B3D-39DA-42A4-B57B-00C3263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A91C4-92EC-46A9-97A8-23D28AC2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D3F7-FA1C-4BD2-80B6-B018592C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3A3F-532B-4F12-8504-40910886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BF4B-EB1D-4F2F-A38B-62EBCBD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3146F-FB1E-4DD6-A786-8DC687092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8D5DF-F4F9-4427-80CA-ECE26FD9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2BF3-7958-4D8D-8593-BC15713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5662-EE15-4719-BD5F-FD2F82A4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32F9-3952-412A-B1FC-CA11F19C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BBD1-432D-4C2C-910A-02D93DD0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5B72-2003-4E08-8151-B180C169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B16E-22EA-4123-B8E6-36288AB8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9B90-E072-4002-B410-621CE95C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5F98-2072-46A6-8303-F4F5559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EFCE-A3B8-4DB0-B7C9-04F56CC4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C8A4-2448-46D8-9DD4-FBC8CFE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9850-5320-47C6-AC4A-57C7C70F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ABE-C1D3-4081-AC82-CCD02A53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2817-6AB2-4B8A-A365-2564E8CC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CB4-855B-479C-9F90-F3FD12E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E4F6-2C38-4208-B743-FC1CFDDA5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8FE3-4227-476B-B343-20EA441E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F229-EEF4-4232-803E-870E2CB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1656-DCED-4B16-9EA2-44B499F1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2D82-77F1-4E57-BED7-1C0ACCA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C816-CC54-4C27-979D-781F63E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065-F205-4A17-B322-ADC27503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59B3-7531-478D-B900-B80D2F66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6F8B3-F829-4603-95D2-BDA344E2F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E6747-C2F0-433D-8F44-08B91CE1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1BE54-A3D9-48AD-A619-1FBD816B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C8EC0-C754-4DA5-B02A-091DD29C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4B6C2-77AE-451A-B153-0E87C329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5DB-A8B5-4B8B-B808-B9C3046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F9D44-3716-4283-A31B-BE744825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34D1F-081C-48C8-B96D-D78B424C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FB609-BB1E-4003-BA29-BBD6798C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BE8C4-0521-4061-A1FA-AC86784C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4229-3DAF-4765-814A-8A175D37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52AD2-34B9-4833-AD14-113B7F23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04-9D8E-460E-A0BD-3327030E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F8C4-7E67-4FE3-BBF3-2976B153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4A2D-1752-444A-9C36-F9C05586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73DD-4C85-4DD2-8013-F3A830A7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512D5-9554-4D60-B23F-91808BE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E192-7C90-49F8-8311-53C2D190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682-4C5C-4516-9263-F70F76E4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E9BB-ADBC-4322-BFAA-FBC4220D7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CA04-801D-4B05-AD77-F17DA8F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2F2D-6DBE-4AA8-940A-7F22ED5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D3662-0D6C-474C-956A-4B8FE95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4E45-0A53-432F-9DEF-2F55B24C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CB803-C1E3-4A53-B2D0-AD2EE944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A691-A859-4E86-B6F2-5C929F5C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9D44-3559-47B8-964E-2D84D9222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6FBE-41EA-411B-A670-78A0438A2CB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F274-D8C4-4B93-A7AE-CE9D7B9C8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D6F1-1608-46C3-B75E-61C764BE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CA81-496A-4A1D-B557-9AEADADE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5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B75E82C3-D54A-4835-83AF-FD36CA227E26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4564" y="2514600"/>
            <a:ext cx="7742237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CS 211 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Computer Architecture Lab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(MIPS Assembly Programming)</a:t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 Sinha</a:t>
            </a:r>
            <a:b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sharad@iitgoa.ac.in</a:t>
            </a:r>
          </a:p>
        </p:txBody>
      </p:sp>
    </p:spTree>
    <p:extLst>
      <p:ext uri="{BB962C8B-B14F-4D97-AF65-F5344CB8AC3E}">
        <p14:creationId xmlns:p14="http://schemas.microsoft.com/office/powerpoint/2010/main" val="401917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2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ALU- arithmetic operations</a:t>
            </a:r>
            <a:endParaRPr lang="en-SG" sz="3200" dirty="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1343472" y="764705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arithmetic operations: </a:t>
            </a:r>
            <a:r>
              <a:rPr lang="en-SG" sz="2200" dirty="0">
                <a:solidFill>
                  <a:srgbClr val="FF0000"/>
                </a:solidFill>
              </a:rPr>
              <a:t>add, sub, </a:t>
            </a:r>
            <a:r>
              <a:rPr lang="en-SG" sz="2200" dirty="0" err="1">
                <a:solidFill>
                  <a:srgbClr val="FF0000"/>
                </a:solidFill>
              </a:rPr>
              <a:t>addi</a:t>
            </a:r>
            <a:r>
              <a:rPr lang="en-SG" sz="2200" dirty="0">
                <a:solidFill>
                  <a:srgbClr val="FF0000"/>
                </a:solidFill>
              </a:rPr>
              <a:t>, </a:t>
            </a:r>
            <a:r>
              <a:rPr lang="en-SG" sz="2200" dirty="0" err="1">
                <a:solidFill>
                  <a:srgbClr val="FF0000"/>
                </a:solidFill>
              </a:rPr>
              <a:t>subi</a:t>
            </a:r>
            <a:r>
              <a:rPr lang="en-SG" sz="2200" dirty="0">
                <a:solidFill>
                  <a:srgbClr val="FF0000"/>
                </a:solidFill>
              </a:rPr>
              <a:t> </a:t>
            </a:r>
            <a:r>
              <a:rPr lang="en-SG" sz="2200" dirty="0"/>
              <a:t>and their variants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6156" y="4941169"/>
            <a:ext cx="8659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/>
              <a:t>What is the difference between add and </a:t>
            </a:r>
            <a:r>
              <a:rPr lang="en-SG" sz="2000" dirty="0" err="1"/>
              <a:t>addu</a:t>
            </a:r>
            <a:r>
              <a:rPr lang="en-SG" sz="2000" dirty="0"/>
              <a:t>?</a:t>
            </a:r>
          </a:p>
          <a:p>
            <a:r>
              <a:rPr lang="en-SG" sz="2000" dirty="0"/>
              <a:t>When </a:t>
            </a:r>
            <a:r>
              <a:rPr lang="en-SG" sz="2000" u="sng" dirty="0"/>
              <a:t>overflow</a:t>
            </a:r>
            <a:r>
              <a:rPr lang="en-SG" sz="2000" dirty="0"/>
              <a:t> occurs in case of </a:t>
            </a:r>
            <a:r>
              <a:rPr lang="en-SG" sz="2000" u="sng" dirty="0"/>
              <a:t>add and sub</a:t>
            </a:r>
            <a:r>
              <a:rPr lang="en-SG" sz="2000" dirty="0"/>
              <a:t>, the </a:t>
            </a:r>
            <a:r>
              <a:rPr lang="en-SG" sz="2000" u="sng" dirty="0"/>
              <a:t>result is not stored in the destination but an exception is raised</a:t>
            </a:r>
            <a:r>
              <a:rPr lang="en-SG" sz="2000" dirty="0"/>
              <a:t>. </a:t>
            </a:r>
            <a:r>
              <a:rPr lang="en-SG" sz="2000" u="sng" dirty="0" err="1"/>
              <a:t>addu</a:t>
            </a:r>
            <a:r>
              <a:rPr lang="en-SG" sz="2000" u="sng" dirty="0"/>
              <a:t> </a:t>
            </a:r>
            <a:r>
              <a:rPr lang="en-SG" sz="2000" dirty="0"/>
              <a:t>does the same operations as add but </a:t>
            </a:r>
            <a:r>
              <a:rPr lang="en-SG" sz="2000" u="sng" dirty="0"/>
              <a:t>ignores overflows and the result is stored in the destination</a:t>
            </a:r>
            <a:r>
              <a:rPr lang="en-SG" sz="20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57776"/>
              </p:ext>
            </p:extLst>
          </p:nvPr>
        </p:nvGraphicFramePr>
        <p:xfrm>
          <a:off x="1991545" y="1268760"/>
          <a:ext cx="676875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subtract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sub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-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addu</a:t>
                      </a:r>
                      <a:r>
                        <a:rPr lang="en-US" sz="2000" dirty="0"/>
                        <a:t> unsigned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/>
                        <a:t>addu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addi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 immediate unsigned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addiu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+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055B-5538-4E5A-8B02-583DA3D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441440" y="1060560"/>
              <a:ext cx="5950440" cy="106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2080" y="1051200"/>
                <a:ext cx="596916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447920" y="1638360"/>
              <a:ext cx="6356520" cy="825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560" y="1629000"/>
                <a:ext cx="6375240" cy="8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2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ALU- logical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43472" y="764705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Logical  operations: </a:t>
            </a:r>
            <a:r>
              <a:rPr lang="en-SG" sz="2200" dirty="0">
                <a:solidFill>
                  <a:srgbClr val="FF0000"/>
                </a:solidFill>
              </a:rPr>
              <a:t>AND, OR, XOR, ANDI </a:t>
            </a:r>
            <a:r>
              <a:rPr lang="en-SG" sz="2200" dirty="0"/>
              <a:t>and their variants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32572"/>
              </p:ext>
            </p:extLst>
          </p:nvPr>
        </p:nvGraphicFramePr>
        <p:xfrm>
          <a:off x="2423593" y="1433653"/>
          <a:ext cx="6768753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and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&amp;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or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|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XOR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/>
                        <a:t>xor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^ $</a:t>
                      </a:r>
                      <a:r>
                        <a:rPr lang="en-SG" sz="2000" dirty="0" err="1"/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AND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andi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&amp;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ori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|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XOR immediate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xori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 ^ </a:t>
                      </a:r>
                      <a:r>
                        <a:rPr lang="en-SG" sz="2000" dirty="0" err="1"/>
                        <a:t>imm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73A3BC-0EB0-476F-90E1-BAAE843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0777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ALU- Shift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43472" y="764705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200" dirty="0"/>
              <a:t>Shift  operations: </a:t>
            </a:r>
            <a:r>
              <a:rPr lang="en-SG" sz="2200" dirty="0" err="1">
                <a:solidFill>
                  <a:srgbClr val="FF0000"/>
                </a:solidFill>
              </a:rPr>
              <a:t>srl,sll,sra</a:t>
            </a:r>
            <a:r>
              <a:rPr lang="en-SG" sz="2200" dirty="0">
                <a:solidFill>
                  <a:srgbClr val="FF0000"/>
                </a:solidFill>
              </a:rPr>
              <a:t> </a:t>
            </a:r>
            <a:r>
              <a:rPr lang="en-SG" sz="2200" dirty="0"/>
              <a:t>and their variants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23593" y="1594480"/>
          <a:ext cx="676875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Shift left logical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sll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baseline="0" dirty="0"/>
                        <a:t> &lt;&lt;h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Shift right logical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srl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baseline="0" dirty="0"/>
                        <a:t> &gt;&gt; h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Shift right arithmetic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sra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, 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rd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baseline="0" dirty="0"/>
                        <a:t> &gt;&gt; h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2851620" y="1315271"/>
            <a:ext cx="5890384" cy="768717"/>
            <a:chOff x="739016" y="1578557"/>
            <a:chExt cx="5890384" cy="1024943"/>
          </a:xfrm>
        </p:grpSpPr>
        <p:grpSp>
          <p:nvGrpSpPr>
            <p:cNvPr id="13" name="Group 148"/>
            <p:cNvGrpSpPr>
              <a:grpSpLocks/>
            </p:cNvGrpSpPr>
            <p:nvPr/>
          </p:nvGrpSpPr>
          <p:grpSpPr bwMode="auto">
            <a:xfrm>
              <a:off x="762000" y="1600201"/>
              <a:ext cx="5867400" cy="334963"/>
              <a:chOff x="480" y="846"/>
              <a:chExt cx="3696" cy="211"/>
            </a:xfrm>
          </p:grpSpPr>
          <p:sp>
            <p:nvSpPr>
              <p:cNvPr id="30" name="Line 155"/>
              <p:cNvSpPr>
                <a:spLocks noChangeShapeType="1"/>
              </p:cNvSpPr>
              <p:nvPr/>
            </p:nvSpPr>
            <p:spPr bwMode="auto">
              <a:xfrm>
                <a:off x="480" y="846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Line 156"/>
              <p:cNvSpPr>
                <a:spLocks noChangeShapeType="1"/>
              </p:cNvSpPr>
              <p:nvPr/>
            </p:nvSpPr>
            <p:spPr bwMode="auto">
              <a:xfrm>
                <a:off x="480" y="1057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Line 157"/>
              <p:cNvSpPr>
                <a:spLocks noChangeShapeType="1"/>
              </p:cNvSpPr>
              <p:nvPr/>
            </p:nvSpPr>
            <p:spPr bwMode="auto">
              <a:xfrm>
                <a:off x="480" y="846"/>
                <a:ext cx="0" cy="21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Line 158"/>
              <p:cNvSpPr>
                <a:spLocks noChangeShapeType="1"/>
              </p:cNvSpPr>
              <p:nvPr/>
            </p:nvSpPr>
            <p:spPr bwMode="auto">
              <a:xfrm>
                <a:off x="1096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Line 159"/>
              <p:cNvSpPr>
                <a:spLocks noChangeShapeType="1"/>
              </p:cNvSpPr>
              <p:nvPr/>
            </p:nvSpPr>
            <p:spPr bwMode="auto">
              <a:xfrm>
                <a:off x="1712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160"/>
              <p:cNvSpPr>
                <a:spLocks noChangeShapeType="1"/>
              </p:cNvSpPr>
              <p:nvPr/>
            </p:nvSpPr>
            <p:spPr bwMode="auto">
              <a:xfrm>
                <a:off x="2328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Line 161"/>
              <p:cNvSpPr>
                <a:spLocks noChangeShapeType="1"/>
              </p:cNvSpPr>
              <p:nvPr/>
            </p:nvSpPr>
            <p:spPr bwMode="auto">
              <a:xfrm>
                <a:off x="2944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Line 162"/>
              <p:cNvSpPr>
                <a:spLocks noChangeShapeType="1"/>
              </p:cNvSpPr>
              <p:nvPr/>
            </p:nvSpPr>
            <p:spPr bwMode="auto">
              <a:xfrm>
                <a:off x="3560" y="84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163"/>
              <p:cNvSpPr>
                <a:spLocks noChangeShapeType="1"/>
              </p:cNvSpPr>
              <p:nvPr/>
            </p:nvSpPr>
            <p:spPr bwMode="auto">
              <a:xfrm>
                <a:off x="4176" y="846"/>
                <a:ext cx="0" cy="21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" name="Line 180"/>
            <p:cNvSpPr>
              <a:spLocks noChangeShapeType="1"/>
            </p:cNvSpPr>
            <p:nvPr/>
          </p:nvSpPr>
          <p:spPr bwMode="auto">
            <a:xfrm>
              <a:off x="774700" y="2268538"/>
              <a:ext cx="0" cy="33496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639249" y="1606508"/>
              <a:ext cx="9779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function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003275" y="1587829"/>
              <a:ext cx="419100" cy="32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rd</a:t>
              </a:r>
              <a:endParaRPr lang="en-US" altLang="zh-TW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984500" y="1606508"/>
              <a:ext cx="4445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rt</a:t>
              </a:r>
              <a:endParaRPr lang="en-US" altLang="zh-TW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000250" y="1606508"/>
              <a:ext cx="4572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rs</a:t>
              </a:r>
              <a:endParaRPr lang="en-US" altLang="zh-TW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739016" y="1606508"/>
              <a:ext cx="102798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opcode</a:t>
              </a: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593084" y="1578557"/>
              <a:ext cx="1089112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1" hangingPunct="1">
                <a:buClr>
                  <a:srgbClr val="CD0000"/>
                </a:buClr>
                <a:buFont typeface="Wingdings" pitchFamily="2" charset="2"/>
                <a:buNone/>
              </a:pPr>
              <a:r>
                <a:rPr lang="en-US" altLang="zh-TW" sz="16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Shamt</a:t>
              </a:r>
              <a:r>
                <a:rPr lang="en-US" altLang="zh-TW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(h)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120337" y="2746608"/>
            <a:ext cx="1659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dirty="0"/>
              <a:t>The sign bit is </a:t>
            </a:r>
          </a:p>
          <a:p>
            <a:r>
              <a:rPr lang="en-SG" sz="2000" dirty="0"/>
              <a:t>shifted in.</a:t>
            </a:r>
          </a:p>
        </p:txBody>
      </p:sp>
      <p:graphicFrame>
        <p:nvGraphicFramePr>
          <p:cNvPr id="55" name="Content Placeholder 5"/>
          <p:cNvGraphicFramePr>
            <a:graphicFrameLocks noGrp="1"/>
          </p:cNvGraphicFramePr>
          <p:nvPr>
            <p:ph idx="1"/>
          </p:nvPr>
        </p:nvGraphicFramePr>
        <p:xfrm>
          <a:off x="2001079" y="4797152"/>
          <a:ext cx="8229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3-bit shift right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7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6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5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4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3-bit shift right 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7 </a:t>
                      </a:r>
                      <a:r>
                        <a:rPr lang="en-SG" sz="2000" dirty="0" err="1"/>
                        <a:t>a</a:t>
                      </a:r>
                      <a:r>
                        <a:rPr lang="en-SG" sz="2000" baseline="-25000" dirty="0" err="1"/>
                        <a:t>7</a:t>
                      </a:r>
                      <a:r>
                        <a:rPr lang="en-SG" sz="2000" baseline="-25000" dirty="0"/>
                        <a:t> </a:t>
                      </a:r>
                      <a:r>
                        <a:rPr lang="en-SG" sz="2000" dirty="0" err="1"/>
                        <a:t>a</a:t>
                      </a:r>
                      <a:r>
                        <a:rPr lang="en-SG" sz="2000" baseline="-25000" dirty="0" err="1"/>
                        <a:t>7</a:t>
                      </a:r>
                      <a:r>
                        <a:rPr lang="en-SG" sz="2000" baseline="-25000" dirty="0"/>
                        <a:t>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7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6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5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4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3-bit shift left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4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3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2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1 </a:t>
                      </a:r>
                      <a:r>
                        <a:rPr lang="en-SG" sz="2000" dirty="0"/>
                        <a:t>a</a:t>
                      </a:r>
                      <a:r>
                        <a:rPr lang="en-SG" sz="2000" baseline="-25000" dirty="0"/>
                        <a:t>0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  </a:t>
                      </a:r>
                      <a:r>
                        <a:rPr lang="en-SG" sz="2000" dirty="0"/>
                        <a:t>0</a:t>
                      </a:r>
                      <a:r>
                        <a:rPr lang="en-SG" sz="2000" baseline="-25000" dirty="0"/>
                        <a:t> 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821259" y="3955704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Let $</a:t>
            </a:r>
            <a:r>
              <a:rPr lang="en-SG" sz="2200"/>
              <a:t>rs </a:t>
            </a:r>
            <a:r>
              <a:rPr lang="en-SG" sz="2200" dirty="0"/>
              <a:t>= a</a:t>
            </a:r>
            <a:r>
              <a:rPr lang="en-SG" sz="2200" baseline="-25000" dirty="0"/>
              <a:t>7</a:t>
            </a:r>
            <a:r>
              <a:rPr lang="en-SG" sz="2200" dirty="0"/>
              <a:t>a</a:t>
            </a:r>
            <a:r>
              <a:rPr lang="en-SG" sz="2200" baseline="-25000" dirty="0"/>
              <a:t>6</a:t>
            </a:r>
            <a:r>
              <a:rPr lang="en-SG" sz="2200" dirty="0"/>
              <a:t>a</a:t>
            </a:r>
            <a:r>
              <a:rPr lang="en-SG" sz="2200" baseline="-25000" dirty="0"/>
              <a:t>5</a:t>
            </a:r>
            <a:r>
              <a:rPr lang="en-SG" sz="2200" dirty="0"/>
              <a:t>a</a:t>
            </a:r>
            <a:r>
              <a:rPr lang="en-SG" sz="2200" baseline="-25000" dirty="0"/>
              <a:t>4</a:t>
            </a:r>
            <a:r>
              <a:rPr lang="en-SG" sz="2200" dirty="0"/>
              <a:t>a</a:t>
            </a:r>
            <a:r>
              <a:rPr lang="en-SG" sz="2200" baseline="-25000" dirty="0"/>
              <a:t>3</a:t>
            </a:r>
            <a:r>
              <a:rPr lang="en-SG" sz="2200" dirty="0"/>
              <a:t>a</a:t>
            </a:r>
            <a:r>
              <a:rPr lang="en-SG" sz="2200" baseline="-25000" dirty="0"/>
              <a:t>2</a:t>
            </a:r>
            <a:r>
              <a:rPr lang="en-SG" sz="2200" dirty="0"/>
              <a:t>a</a:t>
            </a:r>
            <a:r>
              <a:rPr lang="en-SG" sz="2200" baseline="-25000" dirty="0"/>
              <a:t>1</a:t>
            </a:r>
            <a:r>
              <a:rPr lang="en-SG" sz="2200" dirty="0"/>
              <a:t>a</a:t>
            </a:r>
            <a:r>
              <a:rPr lang="en-SG" sz="2200" baseline="-25000" dirty="0"/>
              <a:t>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The shift amount, h, is 3 bits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4CCA0-7BBF-425F-859B-1260DB6E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5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transfer operations</a:t>
            </a:r>
            <a:endParaRPr lang="en-SG" sz="32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43472" y="7647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sz="2000" dirty="0"/>
              <a:t>Data transfer operations: </a:t>
            </a:r>
            <a:r>
              <a:rPr lang="en-SG" sz="2000" dirty="0">
                <a:solidFill>
                  <a:srgbClr val="FF0000"/>
                </a:solidFill>
              </a:rPr>
              <a:t>LW, SW, LB, SB</a:t>
            </a:r>
            <a:endParaRPr lang="en-SG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65425"/>
              </p:ext>
            </p:extLst>
          </p:nvPr>
        </p:nvGraphicFramePr>
        <p:xfrm>
          <a:off x="2423592" y="1412777"/>
          <a:ext cx="7787208" cy="223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81">
                <a:tc>
                  <a:txBody>
                    <a:bodyPr/>
                    <a:lstStyle/>
                    <a:p>
                      <a:r>
                        <a:rPr lang="en-US" sz="2000" dirty="0"/>
                        <a:t>Instruction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Syntax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23">
                <a:tc>
                  <a:txBody>
                    <a:bodyPr/>
                    <a:lstStyle/>
                    <a:p>
                      <a:r>
                        <a:rPr lang="en-US" sz="2000" dirty="0"/>
                        <a:t>Load</a:t>
                      </a:r>
                      <a:r>
                        <a:rPr lang="en-US" sz="2000" baseline="0" dirty="0"/>
                        <a:t> word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lw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]+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  <a:r>
                        <a:rPr lang="en-US" sz="2000" baseline="0" dirty="0"/>
                        <a:t> word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sw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ym typeface="Wingdings" panose="05000000000000000000" pitchFamily="2" charset="2"/>
                        </a:rPr>
                        <a:t>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 +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$</a:t>
                      </a:r>
                      <a:r>
                        <a:rPr lang="en-SG" sz="2000" dirty="0" err="1">
                          <a:sym typeface="Wingdings" panose="05000000000000000000" pitchFamily="2" charset="2"/>
                        </a:rPr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35">
                <a:tc>
                  <a:txBody>
                    <a:bodyPr/>
                    <a:lstStyle/>
                    <a:p>
                      <a:r>
                        <a:rPr lang="en-US" sz="2000" dirty="0"/>
                        <a:t>Load</a:t>
                      </a:r>
                      <a:r>
                        <a:rPr lang="en-US" sz="2000" baseline="0" dirty="0"/>
                        <a:t> byte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lb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 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 +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r>
                        <a:rPr lang="en-US" sz="2000" dirty="0"/>
                        <a:t>Store</a:t>
                      </a:r>
                      <a:r>
                        <a:rPr lang="en-US" sz="2000" baseline="0" dirty="0"/>
                        <a:t> byte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err="1"/>
                        <a:t>sb</a:t>
                      </a:r>
                      <a:r>
                        <a:rPr lang="en-SG" sz="2000" dirty="0"/>
                        <a:t> $</a:t>
                      </a:r>
                      <a:r>
                        <a:rPr lang="en-SG" sz="2000" dirty="0" err="1"/>
                        <a:t>rt</a:t>
                      </a:r>
                      <a:r>
                        <a:rPr lang="en-SG" sz="2000" dirty="0"/>
                        <a:t>,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($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ym typeface="Wingdings" panose="05000000000000000000" pitchFamily="2" charset="2"/>
                        </a:rPr>
                        <a:t>mem([</a:t>
                      </a:r>
                      <a:r>
                        <a:rPr lang="en-SG" sz="2000" dirty="0"/>
                        <a:t>$</a:t>
                      </a:r>
                      <a:r>
                        <a:rPr lang="en-SG" sz="2000" dirty="0" err="1"/>
                        <a:t>rs</a:t>
                      </a:r>
                      <a:r>
                        <a:rPr lang="en-SG" sz="2000" dirty="0"/>
                        <a:t>] + </a:t>
                      </a:r>
                      <a:r>
                        <a:rPr lang="en-SG" sz="2000" dirty="0" err="1"/>
                        <a:t>imm</a:t>
                      </a:r>
                      <a:r>
                        <a:rPr lang="en-SG" sz="2000" dirty="0"/>
                        <a:t>)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 $</a:t>
                      </a:r>
                      <a:r>
                        <a:rPr lang="en-SG" sz="2000" dirty="0" err="1">
                          <a:sym typeface="Wingdings" panose="05000000000000000000" pitchFamily="2" charset="2"/>
                        </a:rPr>
                        <a:t>rt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9786A-0970-4BB3-857A-F4FE48FE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051760" y="3936960"/>
              <a:ext cx="2426040" cy="92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2400" y="3927600"/>
                <a:ext cx="2444760" cy="9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3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4522" y="652827"/>
            <a:ext cx="885698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FF0000"/>
                </a:solidFill>
              </a:rPr>
              <a:t>“la” (LOAD ADDRESS)     la $s0 0x2110003d    -&gt;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Can be executed by 2 MIPS instructions: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SG" sz="22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SG" sz="2200" dirty="0" err="1"/>
              <a:t>lui</a:t>
            </a:r>
            <a:r>
              <a:rPr lang="en-SG" sz="2200" dirty="0"/>
              <a:t> $s0,0x2110 , meaning $s0</a:t>
            </a:r>
            <a:r>
              <a:rPr lang="en-SG" sz="2200" dirty="0">
                <a:sym typeface="Wingdings" panose="05000000000000000000" pitchFamily="2" charset="2"/>
              </a:rPr>
              <a:t></a:t>
            </a:r>
            <a:r>
              <a:rPr lang="en-SG" sz="2200" dirty="0"/>
              <a:t> (</a:t>
            </a:r>
            <a:r>
              <a:rPr lang="en-SG" sz="2200" dirty="0" err="1"/>
              <a:t>imm</a:t>
            </a:r>
            <a:r>
              <a:rPr lang="en-SG" sz="2200" dirty="0"/>
              <a:t>&lt;&lt;16):  </a:t>
            </a:r>
          </a:p>
          <a:p>
            <a:pPr lvl="1"/>
            <a:r>
              <a:rPr lang="en-SG" sz="2200" dirty="0"/>
              <a:t>“load upper immediate” instruction shifts the upper two bytes of the address to left by   16 bits and loads the shifted word into destination register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SG" sz="2200" dirty="0" err="1"/>
              <a:t>ori</a:t>
            </a:r>
            <a:r>
              <a:rPr lang="en-SG" sz="2200" dirty="0"/>
              <a:t> $s0,0x003d , meaning $s0 </a:t>
            </a:r>
            <a:r>
              <a:rPr lang="en-SG" sz="2200" dirty="0">
                <a:sym typeface="Wingdings" panose="05000000000000000000" pitchFamily="2" charset="2"/>
              </a:rPr>
              <a:t></a:t>
            </a:r>
            <a:r>
              <a:rPr lang="en-SG" sz="2200" dirty="0"/>
              <a:t> 0x 2110 0000 OR 0000 003d: </a:t>
            </a:r>
          </a:p>
          <a:p>
            <a:pPr lvl="1"/>
            <a:r>
              <a:rPr lang="en-SG" sz="2200" dirty="0"/>
              <a:t>“OR immediate” instruction does the OR operation and loads the result into destination register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SG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FF0000"/>
                </a:solidFill>
              </a:rPr>
              <a:t>“move” </a:t>
            </a:r>
            <a:r>
              <a:rPr lang="en-SG" sz="2200" dirty="0"/>
              <a:t>is also a pseudo-instruction: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Move $t1, $t2 can be realized by add $t1, $t2, $zero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dirty="0"/>
              <a:t>The null operation NOP or NOOP effectively does nothing, but just increments the PC by 4: can be realized by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l-PL" sz="2200" dirty="0"/>
              <a:t>add $zero, $zero, $zero or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l-PL" sz="2200" dirty="0"/>
              <a:t>sll $zero, $zero, $zero </a:t>
            </a:r>
            <a:endParaRPr lang="en-SG" sz="22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Pseudo instructions</a:t>
            </a:r>
            <a:endParaRPr lang="en-SG" sz="32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32160" y="514440"/>
              <a:ext cx="8845920" cy="555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800" y="505080"/>
                <a:ext cx="886464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5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4522" y="652827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400" dirty="0"/>
              <a:t>To multiply two integers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/>
              <a:t>Use: MULT/MULTU instruction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/>
              <a:t>Result is stored in HI and LO registers</a:t>
            </a:r>
          </a:p>
          <a:p>
            <a:pPr lvl="1"/>
            <a:endParaRPr lang="en-SG" sz="2400" dirty="0"/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To move the result in HI and LO registers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Use </a:t>
            </a:r>
            <a:r>
              <a:rPr lang="en-SG" sz="2400" dirty="0" err="1">
                <a:solidFill>
                  <a:prstClr val="black"/>
                </a:solidFill>
              </a:rPr>
              <a:t>mflo</a:t>
            </a:r>
            <a:r>
              <a:rPr lang="en-SG" sz="2400" dirty="0">
                <a:solidFill>
                  <a:prstClr val="black"/>
                </a:solidFill>
              </a:rPr>
              <a:t> 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Use </a:t>
            </a:r>
            <a:r>
              <a:rPr lang="en-SG" sz="2400" dirty="0" err="1">
                <a:solidFill>
                  <a:prstClr val="black"/>
                </a:solidFill>
              </a:rPr>
              <a:t>mfhi</a:t>
            </a:r>
            <a:r>
              <a:rPr lang="en-SG" sz="2400" dirty="0">
                <a:solidFill>
                  <a:prstClr val="black"/>
                </a:solidFill>
              </a:rPr>
              <a:t> 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prstClr val="black"/>
                </a:solidFill>
              </a:rPr>
              <a:t>Where, d is a destination register</a:t>
            </a:r>
          </a:p>
          <a:p>
            <a:pPr lvl="1"/>
            <a:endParaRPr lang="en-SG" sz="24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24000" y="6477000"/>
            <a:ext cx="9144000" cy="0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8"/>
          <p:cNvSpPr txBox="1">
            <a:spLocks noGrp="1"/>
          </p:cNvSpPr>
          <p:nvPr/>
        </p:nvSpPr>
        <p:spPr bwMode="auto">
          <a:xfrm>
            <a:off x="9906000" y="6553201"/>
            <a:ext cx="91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fld id="{16EB0C75-A105-4800-947E-AB337C7261BF}" type="slidenum">
              <a:rPr lang="en-US" altLang="en-US" sz="1000" b="1">
                <a:latin typeface="Times New Roman" pitchFamily="18" charset="0"/>
              </a:rPr>
              <a:pPr lvl="1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b="1"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3512" y="122238"/>
            <a:ext cx="8507288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 Instruction</a:t>
            </a:r>
            <a:endParaRPr lang="en-SG" sz="32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0" y="609600"/>
            <a:ext cx="9144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626ED-A056-4F6A-8304-F48B4A39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 305 -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116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Bit wise AND</a:t>
            </a:r>
          </a:p>
          <a:p>
            <a:r>
              <a:rPr lang="en-US" dirty="0"/>
              <a:t>1010</a:t>
            </a:r>
          </a:p>
          <a:p>
            <a:r>
              <a:rPr lang="en-US" dirty="0"/>
              <a:t>1111</a:t>
            </a:r>
          </a:p>
          <a:p>
            <a:r>
              <a:rPr lang="en-US" dirty="0"/>
              <a:t>1010</a:t>
            </a:r>
          </a:p>
          <a:p>
            <a:endParaRPr lang="en-US" dirty="0"/>
          </a:p>
          <a:p>
            <a:r>
              <a:rPr lang="en-US" dirty="0"/>
              <a:t>2^32 x (2^16)</a:t>
            </a:r>
          </a:p>
          <a:p>
            <a:endParaRPr lang="en-US" dirty="0"/>
          </a:p>
          <a:p>
            <a:r>
              <a:rPr lang="en-US" dirty="0"/>
              <a:t>2^48</a:t>
            </a:r>
          </a:p>
          <a:p>
            <a:r>
              <a:rPr lang="en-US" dirty="0"/>
              <a:t>32 bits long = word</a:t>
            </a:r>
          </a:p>
          <a:p>
            <a:r>
              <a:rPr lang="en-US" dirty="0"/>
              <a:t>8 bit long = byte</a:t>
            </a:r>
          </a:p>
          <a:p>
            <a:r>
              <a:rPr lang="en-US" dirty="0"/>
              <a:t>16 bits long = half word</a:t>
            </a:r>
          </a:p>
          <a:p>
            <a:r>
              <a:rPr lang="en-US" dirty="0" err="1"/>
              <a:t>int</a:t>
            </a:r>
            <a:r>
              <a:rPr lang="en-US" dirty="0"/>
              <a:t> A[10] A[0] A[1] A[2]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02607"/>
              </p:ext>
            </p:extLst>
          </p:nvPr>
        </p:nvGraphicFramePr>
        <p:xfrm>
          <a:off x="5602973" y="2240458"/>
          <a:ext cx="46575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557">
                  <a:extLst>
                    <a:ext uri="{9D8B030D-6E8A-4147-A177-3AD203B41FA5}">
                      <a16:colId xmlns:a16="http://schemas.microsoft.com/office/drawing/2014/main" val="2344385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9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0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5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Programming Languages</a:t>
            </a:r>
          </a:p>
          <a:p>
            <a:pPr lvl="1"/>
            <a:r>
              <a:rPr lang="en-US" dirty="0"/>
              <a:t>C, C++, Java, Python etc.</a:t>
            </a:r>
          </a:p>
          <a:p>
            <a:r>
              <a:rPr lang="en-US" dirty="0"/>
              <a:t>Low Level Programming Languages</a:t>
            </a:r>
          </a:p>
          <a:p>
            <a:pPr lvl="1"/>
            <a:r>
              <a:rPr lang="en-US" dirty="0"/>
              <a:t>Assembly Language</a:t>
            </a:r>
          </a:p>
          <a:p>
            <a:r>
              <a:rPr lang="en-US" dirty="0"/>
              <a:t>Machine Level Language</a:t>
            </a:r>
          </a:p>
          <a:p>
            <a:pPr lvl="1"/>
            <a:r>
              <a:rPr lang="en-US" dirty="0"/>
              <a:t>Binary 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FPU – Floating Point Unit</a:t>
            </a:r>
          </a:p>
        </p:txBody>
      </p:sp>
    </p:spTree>
    <p:extLst>
      <p:ext uri="{BB962C8B-B14F-4D97-AF65-F5344CB8AC3E}">
        <p14:creationId xmlns:p14="http://schemas.microsoft.com/office/powerpoint/2010/main" val="158496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6B8C6E934846819E4EE77DD1A187" ma:contentTypeVersion="9" ma:contentTypeDescription="Create a new document." ma:contentTypeScope="" ma:versionID="0e4c9a0a6b398aff71710e9051c363cd">
  <xsd:schema xmlns:xsd="http://www.w3.org/2001/XMLSchema" xmlns:xs="http://www.w3.org/2001/XMLSchema" xmlns:p="http://schemas.microsoft.com/office/2006/metadata/properties" xmlns:ns2="d93d2d12-750b-4b61-b520-35e7dffa5148" xmlns:ns3="b2e160bc-f63f-4888-97f3-192e4ee2c39e" targetNamespace="http://schemas.microsoft.com/office/2006/metadata/properties" ma:root="true" ma:fieldsID="0d676ceaee0e5fc37d6c67d8c096bc8c" ns2:_="" ns3:_="">
    <xsd:import namespace="d93d2d12-750b-4b61-b520-35e7dffa5148"/>
    <xsd:import namespace="b2e160bc-f63f-4888-97f3-192e4ee2c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d2d12-750b-4b61-b520-35e7dffa5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60bc-f63f-4888-97f3-192e4ee2c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C28FE4-53A1-418C-BE0A-46697D7F70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58569F-B36B-48FF-AC88-CE508C0BFF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8E281A-6D88-4B53-876F-E76AEB2B3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3d2d12-750b-4b61-b520-35e7dffa5148"/>
    <ds:schemaRef ds:uri="b2e160bc-f63f-4888-97f3-192e4ee2c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830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 211  Computer Architecture Lab (MIPS Assembly Programming)  Sharad Sinha sharad@iitgoa.ac.in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 Computer Architecture Lab (Module 2: Instruction set architecture design)  Sharad Sinha sharad@iitgoa.ac.in</dc:title>
  <dc:creator>Sharad Sinha</dc:creator>
  <cp:lastModifiedBy>sharad</cp:lastModifiedBy>
  <cp:revision>17</cp:revision>
  <dcterms:created xsi:type="dcterms:W3CDTF">2018-08-15T15:43:01Z</dcterms:created>
  <dcterms:modified xsi:type="dcterms:W3CDTF">2022-02-12T17:18:52Z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0x010100A75E6B8C6E934846819E4EE77DD1A187</vt:lpwstr>
  </property>
</Properties>
</file>