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66" d="100"/>
          <a:sy n="66" d="100"/>
        </p:scale>
        <p:origin x="1238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2AC5E-EA73-4BEA-A611-454B013BE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73639A-B6AB-8C8F-AFFB-6DF42A1AB4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AB1C0-A3F8-8EB8-0807-F351753A3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4BA9-B871-4EC5-886C-60E0DFB37FA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54DB9-BD21-A939-A35A-F556AD013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FAC96-9831-D661-FACF-5FA4457F4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C25F-8606-4BBF-9C83-3879C3AB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699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BF03-3885-6341-89D9-026F1DF06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068D56-5FFD-6702-7542-DEF3C460D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9CBD9-9613-C394-FD1C-DE8067C11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4BA9-B871-4EC5-886C-60E0DFB37FA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9C44-D60E-78EA-D7E3-F463026A5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CFE01-65C1-8F08-3A69-24696B28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C25F-8606-4BBF-9C83-3879C3AB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5441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1E8F8-1917-943C-D8A9-FEB726BE0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5498BF-6681-6C0E-78C0-674FBE41A0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15B73-BBCB-A8BD-D6AB-973FF0246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4BA9-B871-4EC5-886C-60E0DFB37FA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FAFC0-7315-22E6-029F-1736E9549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232A4-06A4-90FC-51DF-AE1D94354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C25F-8606-4BBF-9C83-3879C3AB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626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77E39-F894-7FAB-C3EB-AF4C3B34C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A268B-434A-55A3-F85E-11C24A069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25F8C-714A-C9F4-C5EA-54CD5B990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4BA9-B871-4EC5-886C-60E0DFB37FA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C6FCB-2F54-A1F5-42B7-366732A5A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F9658B-AA10-4C54-4854-CFA338C70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C25F-8606-4BBF-9C83-3879C3AB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6541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2E31B-AD5A-BBA1-9F18-6DBBAFF5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10FCA4-82F5-E11A-96A0-20D99A1FE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C28D-D628-9195-6E3D-4F4B314C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4BA9-B871-4EC5-886C-60E0DFB37FA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072255-8792-F4A6-2EB0-43070708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8B54-C95B-FA8C-CE89-F44E62390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C25F-8606-4BBF-9C83-3879C3AB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722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8EDEE-0209-FAE4-1329-D75FE058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A72DD-9E06-560A-2849-074526AD42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469A3-E705-1AE1-CC1C-044F43D4A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ACB89-6399-C2F3-DE26-A9F3DE70A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4BA9-B871-4EC5-886C-60E0DFB37FA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46BD9C-74D8-0B2D-D02A-F67D930D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63C006-D9F3-C4D1-305E-CD249ED1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C25F-8606-4BBF-9C83-3879C3AB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016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FD6D2-2AA0-27C8-4B64-716387EDE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4BBB4-9F4F-4090-49B1-D8EDA879D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455596-B3D8-D6E4-F443-2C3A975964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7716D2-5182-1427-FFD1-7C46F2DEAE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94A42-7878-26DB-99F5-CA706BC87D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A5CE9C-10B0-7D0C-BF92-ED23A469B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4BA9-B871-4EC5-886C-60E0DFB37FA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85D7A7-B280-D579-88CB-E282AE24B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271F1D-65C9-3A81-3E94-D41155318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C25F-8606-4BBF-9C83-3879C3AB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211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611DF-9B8F-EF06-D9AF-3B26F7161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5E409E-CFCD-94C0-988B-0CA7B8932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4BA9-B871-4EC5-886C-60E0DFB37FA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DC7D84-F818-E26F-E569-A66711776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67E15A-DD21-B5C3-A21F-530821C73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C25F-8606-4BBF-9C83-3879C3AB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268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1CDFDB-43D0-BDCC-C952-0EDFFC17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4BA9-B871-4EC5-886C-60E0DFB37FA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4E859-EE0B-39A2-5ACD-DC3AC35B6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E5131-120E-90C9-E996-E67E58340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C25F-8606-4BBF-9C83-3879C3AB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86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C6447-F2A0-403E-37FB-B728572DB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C9ABA-8FEF-942F-29E6-FEADB17912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366EA-95C1-5E24-8C62-BFC2846D42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8E9047-2B05-05F2-923B-1E4743F8C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4BA9-B871-4EC5-886C-60E0DFB37FA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29C8DB-D6DB-2782-24CA-782406654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A49A1-8953-8F5D-7449-F3E25DF78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C25F-8606-4BBF-9C83-3879C3AB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119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DE603-746D-D761-D2B7-4B96FC0E0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4A570-1767-AE8F-3E5D-A34CA0C37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2C502-76F6-2376-3607-30FE29A89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B54293-89C9-41A2-582C-5BA66113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74BA9-B871-4EC5-886C-60E0DFB37FA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57D81-645D-D869-07A0-F5FE603A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37ABF5-9546-669E-B522-E3321E56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FC25F-8606-4BBF-9C83-3879C3AB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39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5BFD6D-E486-B66B-1566-AC216F64E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39926-7D98-7BF6-03F5-58F851EBD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0C486-FE80-5FD9-A325-CC24F7621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74BA9-B871-4EC5-886C-60E0DFB37FAF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F4A5BE-6192-D90B-844C-BC0A36962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D34D-E7E1-2976-00B3-9F62B703D7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FC25F-8606-4BBF-9C83-3879C3AB938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299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07FC-887B-85BF-9BC1-C4B193B89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4535"/>
            <a:ext cx="9144000" cy="2387600"/>
          </a:xfrm>
        </p:spPr>
        <p:txBody>
          <a:bodyPr/>
          <a:lstStyle/>
          <a:p>
            <a:r>
              <a:rPr lang="en-IN" b="1" dirty="0"/>
              <a:t>Discord’s Dynamic Content in Slack’s Sleek UI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2DAC1-9154-561D-EA1E-76D9CC75C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22135"/>
            <a:ext cx="9144000" cy="1655762"/>
          </a:xfrm>
        </p:spPr>
        <p:txBody>
          <a:bodyPr/>
          <a:lstStyle/>
          <a:p>
            <a:r>
              <a:rPr lang="en-US" dirty="0"/>
              <a:t>A design and frontend implementation challenge</a:t>
            </a:r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9C225A-4E5A-65EF-28F1-F6C26F545E93}"/>
              </a:ext>
            </a:extLst>
          </p:cNvPr>
          <p:cNvSpPr txBox="1">
            <a:spLocks/>
          </p:cNvSpPr>
          <p:nvPr/>
        </p:nvSpPr>
        <p:spPr>
          <a:xfrm>
            <a:off x="1083129" y="375001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/>
              <a:t>Objective:</a:t>
            </a:r>
            <a:r>
              <a:rPr lang="en-US" sz="4000" dirty="0"/>
              <a:t> Merge Discord’s homepage features with Slack’s UI aesthetics.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89988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F1B44-A6D0-C125-B2E6-5C8876E9F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Design Choices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B8E33-3533-E98B-5D0B-E3B112F837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29133" y="1982450"/>
            <a:ext cx="5181600" cy="2455017"/>
          </a:xfrm>
        </p:spPr>
        <p:txBody>
          <a:bodyPr/>
          <a:lstStyle/>
          <a:p>
            <a:pPr>
              <a:buNone/>
            </a:pPr>
            <a:r>
              <a:rPr lang="en-US" b="1" dirty="0"/>
              <a:t>UI Components Inspired by Discord:</a:t>
            </a:r>
            <a:endParaRPr lang="en-US" dirty="0"/>
          </a:p>
          <a:p>
            <a:pPr lvl="1"/>
            <a:r>
              <a:rPr lang="en-US" sz="1800" b="1" dirty="0"/>
              <a:t>Sidebar:</a:t>
            </a:r>
            <a:r>
              <a:rPr lang="en-US" sz="1800" dirty="0"/>
              <a:t> Navigation &amp; Direct Messages</a:t>
            </a:r>
          </a:p>
          <a:p>
            <a:pPr lvl="1"/>
            <a:r>
              <a:rPr lang="en-US" sz="1800" b="1" dirty="0"/>
              <a:t>Navbar:</a:t>
            </a:r>
            <a:r>
              <a:rPr lang="en-US" sz="1800" dirty="0"/>
              <a:t> Search &amp; Navigation</a:t>
            </a:r>
          </a:p>
          <a:p>
            <a:pPr lvl="1"/>
            <a:r>
              <a:rPr lang="en-US" sz="1800" b="1" dirty="0"/>
              <a:t>Hero Section:</a:t>
            </a:r>
            <a:r>
              <a:rPr lang="en-US" sz="1800" dirty="0"/>
              <a:t> shop and products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3F383EB4-1D37-34B7-78F0-2997F0463C54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914400" y="1982450"/>
            <a:ext cx="4694499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Slack’s Layout &amp; Colors: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#48224c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#59355d, #fff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800" dirty="0">
                <a:latin typeface="Arial" panose="020B0604020202020204" pitchFamily="34" charset="0"/>
              </a:rPr>
              <a:t>Tertiary 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#765578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sans-serif fonts 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Inter, Arial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9C679D6A-EAB5-F84C-C47E-1B9C71E35EC1}"/>
              </a:ext>
            </a:extLst>
          </p:cNvPr>
          <p:cNvSpPr txBox="1">
            <a:spLocks/>
          </p:cNvSpPr>
          <p:nvPr/>
        </p:nvSpPr>
        <p:spPr>
          <a:xfrm>
            <a:off x="6096000" y="4214410"/>
            <a:ext cx="5181600" cy="24550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IN" b="1" dirty="0"/>
              <a:t>Effects &amp; Transitions</a:t>
            </a:r>
            <a:r>
              <a:rPr lang="en-IN" dirty="0"/>
              <a:t>:</a:t>
            </a:r>
          </a:p>
          <a:p>
            <a:pPr lvl="1"/>
            <a:r>
              <a:rPr lang="en-IN" sz="1600" dirty="0"/>
              <a:t>Hover effects for interactivity</a:t>
            </a:r>
          </a:p>
          <a:p>
            <a:pPr lvl="1"/>
            <a:r>
              <a:rPr lang="en-IN" sz="1600" dirty="0"/>
              <a:t>Smooth CSS Transition</a:t>
            </a:r>
          </a:p>
          <a:p>
            <a:pPr lvl="1"/>
            <a:r>
              <a:rPr lang="en-IN" sz="1600" dirty="0"/>
              <a:t>Responsive and adaptive layout</a:t>
            </a:r>
            <a:endParaRPr lang="en-US" sz="2800" dirty="0"/>
          </a:p>
          <a:p>
            <a:pPr marL="0" indent="0">
              <a:buFont typeface="Arial" panose="020B0604020202020204" pitchFamily="34" charset="0"/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269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60B668-44C5-F56F-67E1-474CF0178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DESIGN IMAGE MADE IN CANVA</a:t>
            </a:r>
            <a:endParaRPr lang="en-IN" sz="48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CDA4829-04FA-9366-51A3-0D0C77838F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9407"/>
            <a:ext cx="8704921" cy="4933468"/>
          </a:xfrm>
        </p:spPr>
      </p:pic>
    </p:spTree>
    <p:extLst>
      <p:ext uri="{BB962C8B-B14F-4D97-AF65-F5344CB8AC3E}">
        <p14:creationId xmlns:p14="http://schemas.microsoft.com/office/powerpoint/2010/main" val="999858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1061C-A94D-A9BB-CCDB-6BC49322D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4: Thought Process &amp; Challenges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932690-5E00-C71E-49B8-F7046C406DD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b="1" dirty="0"/>
              <a:t>Design Phase:</a:t>
            </a:r>
          </a:p>
          <a:p>
            <a:pPr lvl="1"/>
            <a:r>
              <a:rPr lang="en-IN" dirty="0"/>
              <a:t>Tools: </a:t>
            </a:r>
            <a:r>
              <a:rPr lang="en-IN" b="1" dirty="0"/>
              <a:t>Canva</a:t>
            </a:r>
            <a:endParaRPr lang="en-IN" dirty="0"/>
          </a:p>
          <a:p>
            <a:r>
              <a:rPr lang="en-IN" b="1" dirty="0"/>
              <a:t>Development Phase :</a:t>
            </a:r>
          </a:p>
          <a:p>
            <a:pPr lvl="1"/>
            <a:r>
              <a:rPr lang="en-US" sz="1800" dirty="0"/>
              <a:t>HTML &amp; CSS only (No JavaScript) </a:t>
            </a:r>
            <a:endParaRPr lang="en-IN" sz="1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2E52B2-F109-DF34-84EE-A7C96C1DA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2491732"/>
          </a:xfrm>
        </p:spPr>
        <p:txBody>
          <a:bodyPr/>
          <a:lstStyle/>
          <a:p>
            <a:r>
              <a:rPr lang="en-US" b="1" dirty="0"/>
              <a:t>Challenges :</a:t>
            </a:r>
          </a:p>
          <a:p>
            <a:pPr lvl="1"/>
            <a:r>
              <a:rPr lang="en-IN" dirty="0"/>
              <a:t>Implementing complex layouts with pure </a:t>
            </a:r>
            <a:r>
              <a:rPr lang="en-IN" dirty="0" err="1"/>
              <a:t>css</a:t>
            </a:r>
            <a:r>
              <a:rPr lang="en-IN" dirty="0"/>
              <a:t>.</a:t>
            </a:r>
          </a:p>
          <a:p>
            <a:pPr lvl="1"/>
            <a:r>
              <a:rPr lang="en-IN" dirty="0"/>
              <a:t>Making it responsive across devices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14943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136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Discord’s Dynamic Content in Slack’s Sleek UI</vt:lpstr>
      <vt:lpstr>Design Choices</vt:lpstr>
      <vt:lpstr>DESIGN IMAGE MADE IN CANVA</vt:lpstr>
      <vt:lpstr>Slide 4: Thought Process &amp;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suprit naik</dc:creator>
  <cp:lastModifiedBy>suprit naik</cp:lastModifiedBy>
  <cp:revision>2</cp:revision>
  <dcterms:created xsi:type="dcterms:W3CDTF">2025-03-30T09:05:01Z</dcterms:created>
  <dcterms:modified xsi:type="dcterms:W3CDTF">2025-03-30T09:45:01Z</dcterms:modified>
</cp:coreProperties>
</file>