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E76356F-6026-4AFE-B4BD-134482D15368}" type="datetimeFigureOut">
              <a:rPr lang="en-IN" smtClean="0"/>
              <a:t>27-01-2021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1CB97-5B01-44C1-942B-41E9498C14C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023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6356F-6026-4AFE-B4BD-134482D15368}" type="datetimeFigureOut">
              <a:rPr lang="en-IN" smtClean="0"/>
              <a:t>27-01-2021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1CB97-5B01-44C1-942B-41E9498C14C4}" type="slidenum">
              <a:rPr lang="en-IN" smtClean="0"/>
              <a:t>‹#›</a:t>
            </a:fld>
            <a:endParaRPr lang="en-IN"/>
          </a:p>
        </p:txBody>
      </p:sp>
    </p:spTree>
    <p:extLst>
      <p:ext uri="{BB962C8B-B14F-4D97-AF65-F5344CB8AC3E}">
        <p14:creationId xmlns:p14="http://schemas.microsoft.com/office/powerpoint/2010/main" val="205783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6356F-6026-4AFE-B4BD-134482D15368}" type="datetimeFigureOut">
              <a:rPr lang="en-IN" smtClean="0"/>
              <a:t>27-01-2021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1CB97-5B01-44C1-942B-41E9498C14C4}"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878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6356F-6026-4AFE-B4BD-134482D15368}" type="datetimeFigureOut">
              <a:rPr lang="en-IN" smtClean="0"/>
              <a:t>27-01-2021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1CB97-5B01-44C1-942B-41E9498C14C4}" type="slidenum">
              <a:rPr lang="en-IN" smtClean="0"/>
              <a:t>‹#›</a:t>
            </a:fld>
            <a:endParaRPr lang="en-IN"/>
          </a:p>
        </p:txBody>
      </p:sp>
    </p:spTree>
    <p:extLst>
      <p:ext uri="{BB962C8B-B14F-4D97-AF65-F5344CB8AC3E}">
        <p14:creationId xmlns:p14="http://schemas.microsoft.com/office/powerpoint/2010/main" val="1887954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76356F-6026-4AFE-B4BD-134482D15368}" type="datetimeFigureOut">
              <a:rPr lang="en-IN" smtClean="0"/>
              <a:t>27-01-2021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1CB97-5B01-44C1-942B-41E9498C14C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3364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76356F-6026-4AFE-B4BD-134482D15368}" type="datetimeFigureOut">
              <a:rPr lang="en-IN" smtClean="0"/>
              <a:t>27-01-2021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61CB97-5B01-44C1-942B-41E9498C14C4}" type="slidenum">
              <a:rPr lang="en-IN" smtClean="0"/>
              <a:t>‹#›</a:t>
            </a:fld>
            <a:endParaRPr lang="en-IN"/>
          </a:p>
        </p:txBody>
      </p:sp>
    </p:spTree>
    <p:extLst>
      <p:ext uri="{BB962C8B-B14F-4D97-AF65-F5344CB8AC3E}">
        <p14:creationId xmlns:p14="http://schemas.microsoft.com/office/powerpoint/2010/main" val="1116323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76356F-6026-4AFE-B4BD-134482D15368}" type="datetimeFigureOut">
              <a:rPr lang="en-IN" smtClean="0"/>
              <a:t>27-01-2021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61CB97-5B01-44C1-942B-41E9498C14C4}" type="slidenum">
              <a:rPr lang="en-IN" smtClean="0"/>
              <a:t>‹#›</a:t>
            </a:fld>
            <a:endParaRPr lang="en-IN"/>
          </a:p>
        </p:txBody>
      </p:sp>
    </p:spTree>
    <p:extLst>
      <p:ext uri="{BB962C8B-B14F-4D97-AF65-F5344CB8AC3E}">
        <p14:creationId xmlns:p14="http://schemas.microsoft.com/office/powerpoint/2010/main" val="3812098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76356F-6026-4AFE-B4BD-134482D15368}" type="datetimeFigureOut">
              <a:rPr lang="en-IN" smtClean="0"/>
              <a:t>27-01-2021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61CB97-5B01-44C1-942B-41E9498C14C4}" type="slidenum">
              <a:rPr lang="en-IN" smtClean="0"/>
              <a:t>‹#›</a:t>
            </a:fld>
            <a:endParaRPr lang="en-IN"/>
          </a:p>
        </p:txBody>
      </p:sp>
    </p:spTree>
    <p:extLst>
      <p:ext uri="{BB962C8B-B14F-4D97-AF65-F5344CB8AC3E}">
        <p14:creationId xmlns:p14="http://schemas.microsoft.com/office/powerpoint/2010/main" val="1516126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76356F-6026-4AFE-B4BD-134482D15368}" type="datetimeFigureOut">
              <a:rPr lang="en-IN" smtClean="0"/>
              <a:t>27-01-2021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61CB97-5B01-44C1-942B-41E9498C14C4}" type="slidenum">
              <a:rPr lang="en-IN" smtClean="0"/>
              <a:t>‹#›</a:t>
            </a:fld>
            <a:endParaRPr lang="en-IN"/>
          </a:p>
        </p:txBody>
      </p:sp>
    </p:spTree>
    <p:extLst>
      <p:ext uri="{BB962C8B-B14F-4D97-AF65-F5344CB8AC3E}">
        <p14:creationId xmlns:p14="http://schemas.microsoft.com/office/powerpoint/2010/main" val="898180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76356F-6026-4AFE-B4BD-134482D15368}" type="datetimeFigureOut">
              <a:rPr lang="en-IN" smtClean="0"/>
              <a:t>27-01-2021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61CB97-5B01-44C1-942B-41E9498C14C4}" type="slidenum">
              <a:rPr lang="en-IN" smtClean="0"/>
              <a:t>‹#›</a:t>
            </a:fld>
            <a:endParaRPr lang="en-IN"/>
          </a:p>
        </p:txBody>
      </p:sp>
    </p:spTree>
    <p:extLst>
      <p:ext uri="{BB962C8B-B14F-4D97-AF65-F5344CB8AC3E}">
        <p14:creationId xmlns:p14="http://schemas.microsoft.com/office/powerpoint/2010/main" val="1422322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76356F-6026-4AFE-B4BD-134482D15368}" type="datetimeFigureOut">
              <a:rPr lang="en-IN" smtClean="0"/>
              <a:t>27-01-2021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61CB97-5B01-44C1-942B-41E9498C14C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5985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E76356F-6026-4AFE-B4BD-134482D15368}" type="datetimeFigureOut">
              <a:rPr lang="en-IN" smtClean="0"/>
              <a:t>27-01-2021</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C61CB97-5B01-44C1-942B-41E9498C14C4}"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55758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A1B11-EBE1-4288-B0E1-D0DAC3BBE5F5}"/>
              </a:ext>
            </a:extLst>
          </p:cNvPr>
          <p:cNvSpPr>
            <a:spLocks noGrp="1"/>
          </p:cNvSpPr>
          <p:nvPr>
            <p:ph type="ctrTitle"/>
          </p:nvPr>
        </p:nvSpPr>
        <p:spPr/>
        <p:txBody>
          <a:bodyPr/>
          <a:lstStyle/>
          <a:p>
            <a:r>
              <a:rPr lang="en-IN" dirty="0"/>
              <a:t>Online Examination Portal</a:t>
            </a:r>
          </a:p>
        </p:txBody>
      </p:sp>
      <p:sp>
        <p:nvSpPr>
          <p:cNvPr id="3" name="Subtitle 2">
            <a:extLst>
              <a:ext uri="{FF2B5EF4-FFF2-40B4-BE49-F238E27FC236}">
                <a16:creationId xmlns:a16="http://schemas.microsoft.com/office/drawing/2014/main" id="{72109040-3A09-4D08-9293-7D36B387222E}"/>
              </a:ext>
            </a:extLst>
          </p:cNvPr>
          <p:cNvSpPr>
            <a:spLocks noGrp="1"/>
          </p:cNvSpPr>
          <p:nvPr>
            <p:ph type="subTitle" idx="1"/>
          </p:nvPr>
        </p:nvSpPr>
        <p:spPr/>
        <p:txBody>
          <a:bodyPr>
            <a:normAutofit/>
          </a:bodyPr>
          <a:lstStyle/>
          <a:p>
            <a:r>
              <a:rPr lang="en-IN" b="1" dirty="0"/>
              <a:t>Team member </a:t>
            </a:r>
          </a:p>
          <a:p>
            <a:r>
              <a:rPr lang="en-IN" dirty="0"/>
              <a:t>Adarsh </a:t>
            </a:r>
          </a:p>
          <a:p>
            <a:r>
              <a:rPr lang="en-IN" dirty="0"/>
              <a:t>Akash</a:t>
            </a:r>
          </a:p>
          <a:p>
            <a:r>
              <a:rPr lang="en-IN" dirty="0"/>
              <a:t>Faiz</a:t>
            </a:r>
          </a:p>
        </p:txBody>
      </p:sp>
    </p:spTree>
    <p:extLst>
      <p:ext uri="{BB962C8B-B14F-4D97-AF65-F5344CB8AC3E}">
        <p14:creationId xmlns:p14="http://schemas.microsoft.com/office/powerpoint/2010/main" val="265462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2CD7E-6E77-4F39-8F72-87192A5B6C3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BF219277-2899-43CD-9A35-253D92BD4E77}"/>
              </a:ext>
            </a:extLst>
          </p:cNvPr>
          <p:cNvSpPr>
            <a:spLocks noGrp="1"/>
          </p:cNvSpPr>
          <p:nvPr>
            <p:ph idx="1"/>
          </p:nvPr>
        </p:nvSpPr>
        <p:spPr/>
        <p:txBody>
          <a:bodyPr/>
          <a:lstStyle/>
          <a:p>
            <a:r>
              <a:rPr lang="en-US" altLang="en-US" sz="2400" dirty="0"/>
              <a:t>Online examinations are an important method of evaluating the success potential  of students. This research effort the individuals under consideration were students who would be  enrolling in computer courses or Technologies Registrations. A prototype of a web-based placement  examination system is described from the standpoint of the research effort, end user, and software  development.</a:t>
            </a:r>
          </a:p>
          <a:p>
            <a:endParaRPr lang="en-IN" dirty="0"/>
          </a:p>
        </p:txBody>
      </p:sp>
    </p:spTree>
    <p:extLst>
      <p:ext uri="{BB962C8B-B14F-4D97-AF65-F5344CB8AC3E}">
        <p14:creationId xmlns:p14="http://schemas.microsoft.com/office/powerpoint/2010/main" val="1445908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BBD0-D712-46E6-80FD-95DDBAE6D2F9}"/>
              </a:ext>
            </a:extLst>
          </p:cNvPr>
          <p:cNvSpPr>
            <a:spLocks noGrp="1"/>
          </p:cNvSpPr>
          <p:nvPr>
            <p:ph type="title"/>
          </p:nvPr>
        </p:nvSpPr>
        <p:spPr/>
        <p:txBody>
          <a:bodyPr/>
          <a:lstStyle/>
          <a:p>
            <a:pPr algn="ctr"/>
            <a:r>
              <a:rPr lang="en-IN" dirty="0"/>
              <a:t>Analysis	</a:t>
            </a:r>
          </a:p>
        </p:txBody>
      </p:sp>
      <p:sp>
        <p:nvSpPr>
          <p:cNvPr id="3" name="Content Placeholder 2">
            <a:extLst>
              <a:ext uri="{FF2B5EF4-FFF2-40B4-BE49-F238E27FC236}">
                <a16:creationId xmlns:a16="http://schemas.microsoft.com/office/drawing/2014/main" id="{23EF27BF-F10E-4749-AF2A-6D80F399ABB1}"/>
              </a:ext>
            </a:extLst>
          </p:cNvPr>
          <p:cNvSpPr>
            <a:spLocks noGrp="1"/>
          </p:cNvSpPr>
          <p:nvPr>
            <p:ph idx="1"/>
          </p:nvPr>
        </p:nvSpPr>
        <p:spPr/>
        <p:txBody>
          <a:bodyPr/>
          <a:lstStyle/>
          <a:p>
            <a:endParaRPr lang="en-IN" dirty="0"/>
          </a:p>
          <a:p>
            <a:endParaRPr lang="en-IN" dirty="0"/>
          </a:p>
          <a:p>
            <a:pPr marL="0" indent="0">
              <a:buNone/>
            </a:pPr>
            <a:r>
              <a:rPr lang="en-IN" dirty="0"/>
              <a:t> 1.1  System Analysis</a:t>
            </a:r>
          </a:p>
          <a:p>
            <a:r>
              <a:rPr lang="en-IN" dirty="0"/>
              <a:t>1.2 System Specification</a:t>
            </a:r>
          </a:p>
        </p:txBody>
      </p:sp>
    </p:spTree>
    <p:extLst>
      <p:ext uri="{BB962C8B-B14F-4D97-AF65-F5344CB8AC3E}">
        <p14:creationId xmlns:p14="http://schemas.microsoft.com/office/powerpoint/2010/main" val="3403377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057CC-CB79-4F1C-92F2-7DD164164E9A}"/>
              </a:ext>
            </a:extLst>
          </p:cNvPr>
          <p:cNvSpPr>
            <a:spLocks noGrp="1"/>
          </p:cNvSpPr>
          <p:nvPr>
            <p:ph type="title"/>
          </p:nvPr>
        </p:nvSpPr>
        <p:spPr/>
        <p:txBody>
          <a:bodyPr/>
          <a:lstStyle/>
          <a:p>
            <a:r>
              <a:rPr lang="en-IN" dirty="0"/>
              <a:t>1.1 System Analysis	</a:t>
            </a:r>
          </a:p>
        </p:txBody>
      </p:sp>
      <p:sp>
        <p:nvSpPr>
          <p:cNvPr id="3" name="Content Placeholder 2">
            <a:extLst>
              <a:ext uri="{FF2B5EF4-FFF2-40B4-BE49-F238E27FC236}">
                <a16:creationId xmlns:a16="http://schemas.microsoft.com/office/drawing/2014/main" id="{16896A5D-89B5-49BF-8542-BF16D773F5BA}"/>
              </a:ext>
            </a:extLst>
          </p:cNvPr>
          <p:cNvSpPr>
            <a:spLocks noGrp="1"/>
          </p:cNvSpPr>
          <p:nvPr>
            <p:ph idx="1"/>
          </p:nvPr>
        </p:nvSpPr>
        <p:spPr/>
        <p:txBody>
          <a:bodyPr/>
          <a:lstStyle/>
          <a:p>
            <a:r>
              <a:rPr lang="en-IN" dirty="0"/>
              <a:t>Existing System:</a:t>
            </a:r>
          </a:p>
          <a:p>
            <a:r>
              <a:rPr lang="en-IN" sz="1600" b="1" dirty="0"/>
              <a:t> </a:t>
            </a:r>
            <a:r>
              <a:rPr lang="en-US" sz="1600" dirty="0"/>
              <a:t>Existing system is a manual one in which users are maintaining books to store the information like Student Details, Instructor Details, Schedule Details and feedbacks about students who attempted exam as per schedule.. It is very difficult to maintain historical data. </a:t>
            </a:r>
            <a:endParaRPr lang="en-IN" sz="1600" dirty="0"/>
          </a:p>
          <a:p>
            <a:r>
              <a:rPr lang="en-IN" dirty="0"/>
              <a:t>Disadvantages:</a:t>
            </a:r>
          </a:p>
          <a:p>
            <a:r>
              <a:rPr lang="en-IN" sz="1600" dirty="0"/>
              <a:t>Lots of copies of questions have to be made, lots of corrections, hence delays the result time and last is lots of tabulation for each subject</a:t>
            </a:r>
          </a:p>
          <a:p>
            <a:endParaRPr lang="en-IN" dirty="0"/>
          </a:p>
        </p:txBody>
      </p:sp>
    </p:spTree>
    <p:extLst>
      <p:ext uri="{BB962C8B-B14F-4D97-AF65-F5344CB8AC3E}">
        <p14:creationId xmlns:p14="http://schemas.microsoft.com/office/powerpoint/2010/main" val="47315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F4F66-4E59-4DE7-92DA-9A486E766C9F}"/>
              </a:ext>
            </a:extLst>
          </p:cNvPr>
          <p:cNvSpPr>
            <a:spLocks noGrp="1"/>
          </p:cNvSpPr>
          <p:nvPr>
            <p:ph type="title"/>
          </p:nvPr>
        </p:nvSpPr>
        <p:spPr/>
        <p:txBody>
          <a:bodyPr/>
          <a:lstStyle/>
          <a:p>
            <a:r>
              <a:rPr lang="en-IN" dirty="0"/>
              <a:t>System Specifications</a:t>
            </a:r>
          </a:p>
        </p:txBody>
      </p:sp>
      <p:sp>
        <p:nvSpPr>
          <p:cNvPr id="3" name="Content Placeholder 2">
            <a:extLst>
              <a:ext uri="{FF2B5EF4-FFF2-40B4-BE49-F238E27FC236}">
                <a16:creationId xmlns:a16="http://schemas.microsoft.com/office/drawing/2014/main" id="{E9796AD3-57D3-4194-9180-24E19082D7F1}"/>
              </a:ext>
            </a:extLst>
          </p:cNvPr>
          <p:cNvSpPr>
            <a:spLocks noGrp="1"/>
          </p:cNvSpPr>
          <p:nvPr>
            <p:ph idx="1"/>
          </p:nvPr>
        </p:nvSpPr>
        <p:spPr/>
        <p:txBody>
          <a:bodyPr>
            <a:normAutofit lnSpcReduction="10000"/>
          </a:bodyPr>
          <a:lstStyle/>
          <a:p>
            <a:r>
              <a:rPr lang="en-IN" dirty="0"/>
              <a:t>Hardware Requirements:</a:t>
            </a:r>
          </a:p>
          <a:p>
            <a:pPr lvl="1"/>
            <a:r>
              <a:rPr lang="en-IN" dirty="0"/>
              <a:t>Pentium 4(processor)</a:t>
            </a:r>
          </a:p>
          <a:p>
            <a:pPr lvl="1"/>
            <a:r>
              <a:rPr lang="en-IN" dirty="0"/>
              <a:t>256mb RAM</a:t>
            </a:r>
          </a:p>
          <a:p>
            <a:pPr lvl="1"/>
            <a:r>
              <a:rPr lang="en-IN" dirty="0"/>
              <a:t>512 kb cache memory</a:t>
            </a:r>
          </a:p>
          <a:p>
            <a:pPr lvl="1"/>
            <a:r>
              <a:rPr lang="en-IN" dirty="0"/>
              <a:t>Hard disk 10 GB </a:t>
            </a:r>
          </a:p>
          <a:p>
            <a:pPr lvl="1"/>
            <a:r>
              <a:rPr lang="en-IN" dirty="0"/>
              <a:t>Microsoft Compatibility</a:t>
            </a:r>
          </a:p>
          <a:p>
            <a:r>
              <a:rPr lang="en-IN" dirty="0"/>
              <a:t>Software Requirements:</a:t>
            </a:r>
          </a:p>
          <a:p>
            <a:pPr lvl="1"/>
            <a:r>
              <a:rPr lang="en-IN" dirty="0"/>
              <a:t>OS : Windows</a:t>
            </a:r>
          </a:p>
          <a:p>
            <a:pPr lvl="1"/>
            <a:r>
              <a:rPr lang="en-IN" dirty="0"/>
              <a:t>Web technology  : PHP</a:t>
            </a:r>
          </a:p>
          <a:p>
            <a:pPr lvl="1"/>
            <a:r>
              <a:rPr lang="en-IN" dirty="0"/>
              <a:t>Front End : HTML, CSS, JavaScript</a:t>
            </a:r>
          </a:p>
          <a:p>
            <a:pPr lvl="1"/>
            <a:r>
              <a:rPr lang="en-IN" dirty="0"/>
              <a:t>Back End : MySQL</a:t>
            </a:r>
          </a:p>
          <a:p>
            <a:pPr lvl="1"/>
            <a:r>
              <a:rPr lang="en-IN" dirty="0"/>
              <a:t>Web Server </a:t>
            </a:r>
            <a:r>
              <a:rPr lang="en-IN"/>
              <a:t>: Apache Server </a:t>
            </a:r>
            <a:endParaRPr lang="en-IN" dirty="0"/>
          </a:p>
        </p:txBody>
      </p:sp>
    </p:spTree>
    <p:extLst>
      <p:ext uri="{BB962C8B-B14F-4D97-AF65-F5344CB8AC3E}">
        <p14:creationId xmlns:p14="http://schemas.microsoft.com/office/powerpoint/2010/main" val="28683451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12</TotalTime>
  <Words>209</Words>
  <Application>Microsoft Office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Tw Cen MT</vt:lpstr>
      <vt:lpstr>Tw Cen MT Condensed</vt:lpstr>
      <vt:lpstr>Wingdings 3</vt:lpstr>
      <vt:lpstr>Integral</vt:lpstr>
      <vt:lpstr>Online Examination Portal</vt:lpstr>
      <vt:lpstr>Introduction</vt:lpstr>
      <vt:lpstr>Analysis </vt:lpstr>
      <vt:lpstr>1.1 System Analysis </vt:lpstr>
      <vt:lpstr>System Specifications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Examination Portal</dc:title>
  <dc:creator>Faiz Ahmad</dc:creator>
  <cp:lastModifiedBy>Faiz Ahmad</cp:lastModifiedBy>
  <cp:revision>2</cp:revision>
  <dcterms:created xsi:type="dcterms:W3CDTF">2021-01-27T14:22:08Z</dcterms:created>
  <dcterms:modified xsi:type="dcterms:W3CDTF">2021-01-27T14:34:37Z</dcterms:modified>
</cp:coreProperties>
</file>