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36" autoAdjust="0"/>
  </p:normalViewPr>
  <p:slideViewPr>
    <p:cSldViewPr>
      <p:cViewPr varScale="1">
        <p:scale>
          <a:sx n="85" d="100"/>
          <a:sy n="85" d="100"/>
        </p:scale>
        <p:origin x="-71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B65E-1954-47D7-AD71-F174C042ADCE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31BE-5855-43FC-8355-6E8A005F4F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B65E-1954-47D7-AD71-F174C042ADCE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31BE-5855-43FC-8355-6E8A005F4F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B65E-1954-47D7-AD71-F174C042ADCE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31BE-5855-43FC-8355-6E8A005F4F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B65E-1954-47D7-AD71-F174C042ADCE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31BE-5855-43FC-8355-6E8A005F4F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B65E-1954-47D7-AD71-F174C042ADCE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31BE-5855-43FC-8355-6E8A005F4F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B65E-1954-47D7-AD71-F174C042ADCE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31BE-5855-43FC-8355-6E8A005F4F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B65E-1954-47D7-AD71-F174C042ADCE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31BE-5855-43FC-8355-6E8A005F4F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B65E-1954-47D7-AD71-F174C042ADCE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31BE-5855-43FC-8355-6E8A005F4F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B65E-1954-47D7-AD71-F174C042ADCE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31BE-5855-43FC-8355-6E8A005F4F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B65E-1954-47D7-AD71-F174C042ADCE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31BE-5855-43FC-8355-6E8A005F4FE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B65E-1954-47D7-AD71-F174C042ADCE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5C31BE-5855-43FC-8355-6E8A005F4FE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85C31BE-5855-43FC-8355-6E8A005F4FE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763B65E-1954-47D7-AD71-F174C042ADCE}" type="datetimeFigureOut">
              <a:rPr lang="en-IN" smtClean="0"/>
              <a:t>03-02-2021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548680"/>
            <a:ext cx="6840760" cy="1296144"/>
          </a:xfrm>
        </p:spPr>
        <p:txBody>
          <a:bodyPr/>
          <a:lstStyle/>
          <a:p>
            <a:r>
              <a:rPr lang="en-IN" dirty="0" smtClean="0"/>
              <a:t>Machine Learning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65" b="9999"/>
          <a:stretch/>
        </p:blipFill>
        <p:spPr>
          <a:xfrm>
            <a:off x="2267744" y="1700808"/>
            <a:ext cx="395343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7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2996952"/>
            <a:ext cx="244827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Machine Learning</a:t>
            </a:r>
            <a:endParaRPr lang="en-IN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4572000" y="5157192"/>
            <a:ext cx="244827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Reinforcement</a:t>
            </a:r>
            <a:endParaRPr lang="en-IN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499992" y="2996952"/>
            <a:ext cx="244827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Unsupervised</a:t>
            </a:r>
            <a:endParaRPr lang="en-IN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4480066" y="908720"/>
            <a:ext cx="2448272" cy="12241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Supervised</a:t>
            </a:r>
            <a:endParaRPr lang="en-IN" sz="2400" b="1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9" name="Elbow Connector 8"/>
          <p:cNvCxnSpPr>
            <a:stCxn id="4" idx="3"/>
          </p:cNvCxnSpPr>
          <p:nvPr/>
        </p:nvCxnSpPr>
        <p:spPr>
          <a:xfrm flipV="1">
            <a:off x="3203848" y="1520788"/>
            <a:ext cx="1276218" cy="20882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  <a:endCxn id="5" idx="1"/>
          </p:cNvCxnSpPr>
          <p:nvPr/>
        </p:nvCxnSpPr>
        <p:spPr>
          <a:xfrm>
            <a:off x="3203848" y="3609020"/>
            <a:ext cx="1368152" cy="2160240"/>
          </a:xfrm>
          <a:prstGeom prst="bentConnector3">
            <a:avLst>
              <a:gd name="adj1" fmla="val 467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6" idx="1"/>
          </p:cNvCxnSpPr>
          <p:nvPr/>
        </p:nvCxnSpPr>
        <p:spPr>
          <a:xfrm>
            <a:off x="3203848" y="360902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03648" y="188640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1"/>
                </a:solidFill>
                <a:latin typeface="Algerian" pitchFamily="82" charset="0"/>
              </a:rPr>
              <a:t>Type of Machine Learning</a:t>
            </a:r>
            <a:endParaRPr lang="en-IN" sz="3200" b="1" dirty="0">
              <a:solidFill>
                <a:schemeClr val="accent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92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1296" y="188640"/>
            <a:ext cx="5698976" cy="1143000"/>
          </a:xfrm>
        </p:spPr>
        <p:txBody>
          <a:bodyPr/>
          <a:lstStyle/>
          <a:p>
            <a:r>
              <a:rPr lang="en-IN" dirty="0" smtClean="0"/>
              <a:t>Supervised Learning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52566"/>
            <a:ext cx="6865946" cy="5072778"/>
          </a:xfrm>
        </p:spPr>
      </p:pic>
    </p:spTree>
    <p:extLst>
      <p:ext uri="{BB962C8B-B14F-4D97-AF65-F5344CB8AC3E}">
        <p14:creationId xmlns:p14="http://schemas.microsoft.com/office/powerpoint/2010/main" val="100673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332656"/>
            <a:ext cx="6048672" cy="1143000"/>
          </a:xfrm>
        </p:spPr>
        <p:txBody>
          <a:bodyPr/>
          <a:lstStyle/>
          <a:p>
            <a:r>
              <a:rPr lang="en-IN" dirty="0" smtClean="0"/>
              <a:t>Unsupervised Learning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" y="1870710"/>
            <a:ext cx="7444740" cy="4259580"/>
          </a:xfrm>
        </p:spPr>
      </p:pic>
    </p:spTree>
    <p:extLst>
      <p:ext uri="{BB962C8B-B14F-4D97-AF65-F5344CB8AC3E}">
        <p14:creationId xmlns:p14="http://schemas.microsoft.com/office/powerpoint/2010/main" val="151214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20000" cy="1143000"/>
          </a:xfrm>
        </p:spPr>
        <p:txBody>
          <a:bodyPr/>
          <a:lstStyle/>
          <a:p>
            <a:pPr algn="ctr"/>
            <a:r>
              <a:rPr lang="en-IN" dirty="0" smtClean="0"/>
              <a:t>Reinforcement Learning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72816"/>
            <a:ext cx="7458914" cy="4267690"/>
          </a:xfrm>
        </p:spPr>
      </p:pic>
    </p:spTree>
    <p:extLst>
      <p:ext uri="{BB962C8B-B14F-4D97-AF65-F5344CB8AC3E}">
        <p14:creationId xmlns:p14="http://schemas.microsoft.com/office/powerpoint/2010/main" val="33823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</TotalTime>
  <Words>17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Machine Learning</vt:lpstr>
      <vt:lpstr>PowerPoint Presentation</vt:lpstr>
      <vt:lpstr>Supervised Learning</vt:lpstr>
      <vt:lpstr>Unsupervised Learning</vt:lpstr>
      <vt:lpstr>Reinforcement Learning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Kumar Gupta</dc:creator>
  <cp:lastModifiedBy>Akash Kumar Gupta</cp:lastModifiedBy>
  <cp:revision>4</cp:revision>
  <dcterms:created xsi:type="dcterms:W3CDTF">2021-02-03T11:34:18Z</dcterms:created>
  <dcterms:modified xsi:type="dcterms:W3CDTF">2021-02-03T12:04:24Z</dcterms:modified>
</cp:coreProperties>
</file>