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27-01-2021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833-AEF5-46F7-83F5-0C05C784637C}"/>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278F7230-5FE2-42AA-8095-AB035294DD6E}"/>
              </a:ext>
            </a:extLst>
          </p:cNvPr>
          <p:cNvSpPr>
            <a:spLocks noGrp="1"/>
          </p:cNvSpPr>
          <p:nvPr>
            <p:ph idx="1"/>
          </p:nvPr>
        </p:nvSpPr>
        <p:spPr/>
        <p:txBody>
          <a:bodyPr>
            <a:normAutofit lnSpcReduction="10000"/>
          </a:bodyPr>
          <a:lstStyle/>
          <a:p>
            <a:pPr marL="0" indent="0">
              <a:buNone/>
            </a:pPr>
            <a:r>
              <a:rPr lang="en-US" b="1" dirty="0">
                <a:effectLst>
                  <a:innerShdw blurRad="63500" dist="50800">
                    <a:prstClr val="black">
                      <a:alpha val="50000"/>
                    </a:prstClr>
                  </a:innerShdw>
                </a:effectLst>
              </a:rPr>
              <a:t>1.REGISTER </a:t>
            </a:r>
            <a:r>
              <a:rPr lang="en-US" dirty="0">
                <a:effectLst>
                  <a:innerShdw blurRad="63500" dist="50800">
                    <a:prstClr val="black">
                      <a:alpha val="50000"/>
                    </a:prstClr>
                  </a:innerShdw>
                </a:effectLst>
              </a:rPr>
              <a:t>: To be authenticated first have to be registered.</a:t>
            </a:r>
          </a:p>
          <a:p>
            <a:pPr marL="0" indent="0">
              <a:buNone/>
            </a:pPr>
            <a:r>
              <a:rPr lang="en-US" b="1" dirty="0">
                <a:effectLst>
                  <a:innerShdw blurRad="63500" dist="50800">
                    <a:prstClr val="black">
                      <a:alpha val="50000"/>
                    </a:prstClr>
                  </a:innerShdw>
                </a:effectLst>
              </a:rPr>
              <a:t>2.LOGIN : </a:t>
            </a:r>
            <a:r>
              <a:rPr lang="en-US" dirty="0">
                <a:effectLst>
                  <a:innerShdw blurRad="63500" dist="50800">
                    <a:prstClr val="black">
                      <a:alpha val="50000"/>
                    </a:prstClr>
                  </a:innerShdw>
                </a:effectLst>
              </a:rPr>
              <a:t>The Registered User Can be Allowed to view inner details for which he Permitted </a:t>
            </a:r>
            <a:endParaRPr lang="en-IN" dirty="0"/>
          </a:p>
          <a:p>
            <a:pPr marL="0" indent="0">
              <a:buNone/>
            </a:pPr>
            <a:r>
              <a:rPr lang="en-US" b="1" dirty="0">
                <a:effectLst>
                  <a:innerShdw blurRad="63500" dist="50800">
                    <a:prstClr val="black">
                      <a:alpha val="50000"/>
                    </a:prstClr>
                  </a:innerShdw>
                </a:effectLst>
              </a:rPr>
              <a:t>3.CHANGE PASSWORD : </a:t>
            </a:r>
            <a:r>
              <a:rPr lang="en-US" dirty="0">
                <a:effectLst>
                  <a:innerShdw blurRad="63500" dist="50800">
                    <a:prstClr val="black">
                      <a:alpha val="50000"/>
                    </a:prstClr>
                  </a:innerShdw>
                </a:effectLst>
              </a:rPr>
              <a:t>User has rights to modify his login details &amp; also be informed through mails if he is unable to login.   </a:t>
            </a:r>
            <a:endParaRPr lang="en-IN" dirty="0"/>
          </a:p>
          <a:p>
            <a:pPr marL="0" indent="0">
              <a:buNone/>
            </a:pPr>
            <a:r>
              <a:rPr lang="en-US" b="1" dirty="0">
                <a:effectLst>
                  <a:innerShdw blurRad="63500" dist="50800">
                    <a:prstClr val="black">
                      <a:alpha val="50000"/>
                    </a:prstClr>
                  </a:innerShdw>
                </a:effectLst>
              </a:rPr>
              <a:t>4.STUDENT -MODIFING DETAILS : </a:t>
            </a:r>
            <a:r>
              <a:rPr lang="en-US" dirty="0">
                <a:effectLst>
                  <a:innerShdw blurRad="63500" dist="50800">
                    <a:prstClr val="black">
                      <a:alpha val="50000"/>
                    </a:prstClr>
                  </a:innerShdw>
                </a:effectLst>
              </a:rPr>
              <a:t>User can be modified to change status of each User.</a:t>
            </a:r>
          </a:p>
          <a:p>
            <a:pPr marL="0" indent="0">
              <a:buNone/>
            </a:pPr>
            <a:r>
              <a:rPr lang="en-US" b="1" dirty="0">
                <a:effectLst>
                  <a:innerShdw blurRad="63500" dist="50800">
                    <a:prstClr val="black">
                      <a:alpha val="50000"/>
                    </a:prstClr>
                  </a:innerShdw>
                </a:effectLst>
              </a:rPr>
              <a:t>5.DEPARTMENTS-ENTERING/MODIFYING DETAILS </a:t>
            </a:r>
            <a:r>
              <a:rPr lang="en-US" dirty="0">
                <a:effectLst>
                  <a:innerShdw blurRad="63500" dist="50800">
                    <a:prstClr val="black">
                      <a:alpha val="50000"/>
                    </a:prstClr>
                  </a:innerShdw>
                </a:effectLst>
              </a:rPr>
              <a:t>: New departments adding and old department deletions are spend by this user</a:t>
            </a:r>
          </a:p>
          <a:p>
            <a:pPr marL="0" indent="0">
              <a:buNone/>
            </a:pPr>
            <a:r>
              <a:rPr lang="en-US" b="1" dirty="0">
                <a:effectLst>
                  <a:innerShdw blurRad="63500" dist="50800">
                    <a:prstClr val="black">
                      <a:alpha val="50000"/>
                    </a:prstClr>
                  </a:innerShdw>
                </a:effectLst>
              </a:rPr>
              <a:t>6.INSTRUCTOR DETAILS-MODIFYING DETAILS : </a:t>
            </a:r>
            <a:r>
              <a:rPr lang="en-US" dirty="0">
                <a:effectLst>
                  <a:innerShdw blurRad="63500" dist="50800">
                    <a:prstClr val="black">
                      <a:alpha val="50000"/>
                    </a:prstClr>
                  </a:innerShdw>
                </a:effectLst>
              </a:rPr>
              <a:t>According to staff he can add or delete Instructors for specific platforms.</a:t>
            </a:r>
            <a:endParaRPr lang="en-IN" dirty="0"/>
          </a:p>
        </p:txBody>
      </p:sp>
    </p:spTree>
    <p:extLst>
      <p:ext uri="{BB962C8B-B14F-4D97-AF65-F5344CB8AC3E}">
        <p14:creationId xmlns:p14="http://schemas.microsoft.com/office/powerpoint/2010/main" val="68239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pPr algn="ctr"/>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1.2 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a:t>
            </a:r>
          </a:p>
          <a:p>
            <a:pPr lvl="1"/>
            <a:r>
              <a:rPr lang="en-IN" dirty="0"/>
              <a:t>Web Server </a:t>
            </a:r>
            <a:r>
              <a:rPr lang="en-IN"/>
              <a:t>: Apache Server </a:t>
            </a:r>
            <a:endParaRPr lang="en-IN" dirty="0"/>
          </a:p>
        </p:txBody>
      </p:sp>
    </p:spTree>
    <p:extLst>
      <p:ext uri="{BB962C8B-B14F-4D97-AF65-F5344CB8AC3E}">
        <p14:creationId xmlns:p14="http://schemas.microsoft.com/office/powerpoint/2010/main" val="28683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94-B210-4E24-B062-2377A24A3DDC}"/>
              </a:ext>
            </a:extLst>
          </p:cNvPr>
          <p:cNvSpPr>
            <a:spLocks noGrp="1"/>
          </p:cNvSpPr>
          <p:nvPr>
            <p:ph type="title"/>
          </p:nvPr>
        </p:nvSpPr>
        <p:spPr/>
        <p:txBody>
          <a:bodyPr/>
          <a:lstStyle/>
          <a:p>
            <a:r>
              <a:rPr lang="en-IN" dirty="0"/>
              <a:t>How it works!</a:t>
            </a:r>
          </a:p>
        </p:txBody>
      </p:sp>
      <p:pic>
        <p:nvPicPr>
          <p:cNvPr id="1026" name="Picture 2">
            <a:extLst>
              <a:ext uri="{FF2B5EF4-FFF2-40B4-BE49-F238E27FC236}">
                <a16:creationId xmlns:a16="http://schemas.microsoft.com/office/drawing/2014/main" id="{8814A18A-207D-4938-B3F1-9F5969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2558474"/>
            <a:ext cx="5444441" cy="3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4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754-6CCA-4174-8217-09DFFDFC7D1E}"/>
              </a:ext>
            </a:extLst>
          </p:cNvPr>
          <p:cNvSpPr>
            <a:spLocks noGrp="1"/>
          </p:cNvSpPr>
          <p:nvPr>
            <p:ph type="title"/>
          </p:nvPr>
        </p:nvSpPr>
        <p:spPr/>
        <p:txBody>
          <a:bodyPr/>
          <a:lstStyle/>
          <a:p>
            <a:r>
              <a:rPr lang="en-IN" dirty="0"/>
              <a:t>Modules in portal</a:t>
            </a:r>
          </a:p>
        </p:txBody>
      </p:sp>
      <p:sp>
        <p:nvSpPr>
          <p:cNvPr id="3" name="Content Placeholder 2">
            <a:extLst>
              <a:ext uri="{FF2B5EF4-FFF2-40B4-BE49-F238E27FC236}">
                <a16:creationId xmlns:a16="http://schemas.microsoft.com/office/drawing/2014/main" id="{69CC6D3E-A849-4E95-83FB-512EFB669892}"/>
              </a:ext>
            </a:extLst>
          </p:cNvPr>
          <p:cNvSpPr>
            <a:spLocks noGrp="1"/>
          </p:cNvSpPr>
          <p:nvPr>
            <p:ph idx="1"/>
          </p:nvPr>
        </p:nvSpPr>
        <p:spPr/>
        <p:txBody>
          <a:bodyPr>
            <a:normAutofit/>
          </a:bodyPr>
          <a:lstStyle/>
          <a:p>
            <a:r>
              <a:rPr lang="en-IN" sz="2400" dirty="0"/>
              <a:t>There will be three types of modules in this system:</a:t>
            </a:r>
          </a:p>
          <a:p>
            <a:pPr lvl="1"/>
            <a:r>
              <a:rPr lang="en-IN" sz="2400" dirty="0"/>
              <a:t>Student Module</a:t>
            </a:r>
          </a:p>
          <a:p>
            <a:pPr lvl="1"/>
            <a:r>
              <a:rPr lang="en-IN" sz="2400" dirty="0"/>
              <a:t>Teacher Module</a:t>
            </a:r>
          </a:p>
          <a:p>
            <a:pPr lvl="1"/>
            <a:r>
              <a:rPr lang="en-IN" sz="2400" dirty="0"/>
              <a:t>Admin Module</a:t>
            </a:r>
          </a:p>
        </p:txBody>
      </p:sp>
    </p:spTree>
    <p:extLst>
      <p:ext uri="{BB962C8B-B14F-4D97-AF65-F5344CB8AC3E}">
        <p14:creationId xmlns:p14="http://schemas.microsoft.com/office/powerpoint/2010/main" val="12277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D0E-769C-4B29-B0B5-4E2A6068D4B5}"/>
              </a:ext>
            </a:extLst>
          </p:cNvPr>
          <p:cNvSpPr>
            <a:spLocks noGrp="1"/>
          </p:cNvSpPr>
          <p:nvPr>
            <p:ph type="title"/>
          </p:nvPr>
        </p:nvSpPr>
        <p:spPr/>
        <p:txBody>
          <a:bodyPr/>
          <a:lstStyle/>
          <a:p>
            <a:r>
              <a:rPr lang="en-IN" dirty="0"/>
              <a:t>Student’s module</a:t>
            </a:r>
          </a:p>
        </p:txBody>
      </p:sp>
      <p:sp>
        <p:nvSpPr>
          <p:cNvPr id="3" name="Content Placeholder 2">
            <a:extLst>
              <a:ext uri="{FF2B5EF4-FFF2-40B4-BE49-F238E27FC236}">
                <a16:creationId xmlns:a16="http://schemas.microsoft.com/office/drawing/2014/main" id="{61189FD8-7A44-4898-AD4B-27B9817DE4D3}"/>
              </a:ext>
            </a:extLst>
          </p:cNvPr>
          <p:cNvSpPr>
            <a:spLocks noGrp="1"/>
          </p:cNvSpPr>
          <p:nvPr>
            <p:ph idx="1"/>
          </p:nvPr>
        </p:nvSpPr>
        <p:spPr/>
        <p:txBody>
          <a:bodyPr>
            <a:normAutofit/>
          </a:bodyPr>
          <a:lstStyle/>
          <a:p>
            <a:r>
              <a:rPr lang="en-IN" sz="2400" dirty="0"/>
              <a:t>This module contain:</a:t>
            </a:r>
          </a:p>
          <a:p>
            <a:pPr lvl="1"/>
            <a:r>
              <a:rPr lang="en-IN" sz="2400" dirty="0"/>
              <a:t>Registration : To authenticate first you have to be registered.</a:t>
            </a:r>
          </a:p>
          <a:p>
            <a:pPr lvl="1"/>
            <a:r>
              <a:rPr lang="en-IN" sz="2400" dirty="0"/>
              <a:t>Login : Registered user need to authenticate to see the inner details.</a:t>
            </a:r>
          </a:p>
          <a:p>
            <a:pPr lvl="1"/>
            <a:r>
              <a:rPr lang="en-IN" sz="2400" dirty="0"/>
              <a:t>Take Exam : Multiple Choice Question(MCQS), True/ False. Where student is required to take the examination</a:t>
            </a:r>
          </a:p>
          <a:p>
            <a:pPr lvl="1"/>
            <a:r>
              <a:rPr lang="en-IN" sz="2400" dirty="0"/>
              <a:t>Result of Exam : Can see the result after examination. </a:t>
            </a:r>
          </a:p>
          <a:p>
            <a:pPr lvl="1"/>
            <a:r>
              <a:rPr lang="en-IN" sz="2400" dirty="0"/>
              <a:t>Logout : Logout the authentication after examination or some work.</a:t>
            </a:r>
          </a:p>
        </p:txBody>
      </p:sp>
    </p:spTree>
    <p:extLst>
      <p:ext uri="{BB962C8B-B14F-4D97-AF65-F5344CB8AC3E}">
        <p14:creationId xmlns:p14="http://schemas.microsoft.com/office/powerpoint/2010/main" val="228360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377-3269-4B81-B2FB-14B73E521F63}"/>
              </a:ext>
            </a:extLst>
          </p:cNvPr>
          <p:cNvSpPr>
            <a:spLocks noGrp="1"/>
          </p:cNvSpPr>
          <p:nvPr>
            <p:ph type="title"/>
          </p:nvPr>
        </p:nvSpPr>
        <p:spPr/>
        <p:txBody>
          <a:bodyPr/>
          <a:lstStyle/>
          <a:p>
            <a:r>
              <a:rPr lang="en-IN" dirty="0"/>
              <a:t>Teacher’s Panel</a:t>
            </a:r>
          </a:p>
        </p:txBody>
      </p:sp>
      <p:sp>
        <p:nvSpPr>
          <p:cNvPr id="3" name="Content Placeholder 2">
            <a:extLst>
              <a:ext uri="{FF2B5EF4-FFF2-40B4-BE49-F238E27FC236}">
                <a16:creationId xmlns:a16="http://schemas.microsoft.com/office/drawing/2014/main" id="{D259A599-D0C8-4A3E-B22F-3DCAA7434366}"/>
              </a:ext>
            </a:extLst>
          </p:cNvPr>
          <p:cNvSpPr>
            <a:spLocks noGrp="1"/>
          </p:cNvSpPr>
          <p:nvPr>
            <p:ph idx="1"/>
          </p:nvPr>
        </p:nvSpPr>
        <p:spPr/>
        <p:txBody>
          <a:bodyPr>
            <a:noAutofit/>
          </a:bodyPr>
          <a:lstStyle/>
          <a:p>
            <a:pPr marL="0" indent="0">
              <a:buNone/>
            </a:pPr>
            <a:r>
              <a:rPr lang="en-US" sz="1600" b="1" dirty="0">
                <a:effectLst>
                  <a:innerShdw blurRad="63500" dist="50800">
                    <a:prstClr val="black">
                      <a:alpha val="50000"/>
                    </a:prstClr>
                  </a:innerShdw>
                </a:effectLst>
              </a:rPr>
              <a:t>1.REGISTER </a:t>
            </a:r>
            <a:r>
              <a:rPr lang="en-US" sz="1600" dirty="0">
                <a:effectLst>
                  <a:innerShdw blurRad="63500" dist="50800">
                    <a:prstClr val="black">
                      <a:alpha val="50000"/>
                    </a:prstClr>
                  </a:innerShdw>
                </a:effectLst>
              </a:rPr>
              <a:t>: To be authenticated first have to be registered.</a:t>
            </a:r>
            <a:endParaRPr lang="en-IN" sz="1600" dirty="0"/>
          </a:p>
          <a:p>
            <a:pPr marL="0" indent="0">
              <a:buNone/>
            </a:pPr>
            <a:r>
              <a:rPr lang="en-US" sz="1600" b="1" dirty="0">
                <a:effectLst>
                  <a:innerShdw blurRad="63500" dist="50800">
                    <a:prstClr val="black">
                      <a:alpha val="50000"/>
                    </a:prstClr>
                  </a:innerShdw>
                </a:effectLst>
              </a:rPr>
              <a:t>2.LOGIN : </a:t>
            </a:r>
            <a:r>
              <a:rPr lang="en-US" sz="1600" dirty="0">
                <a:effectLst>
                  <a:innerShdw blurRad="63500" dist="50800">
                    <a:prstClr val="black">
                      <a:alpha val="50000"/>
                    </a:prstClr>
                  </a:innerShdw>
                </a:effectLst>
              </a:rPr>
              <a:t>The Registered User Can be Allowed to view inner details for which he Permitted </a:t>
            </a:r>
            <a:endParaRPr lang="en-IN" sz="1600" dirty="0"/>
          </a:p>
          <a:p>
            <a:pPr marL="0" indent="0">
              <a:buNone/>
            </a:pPr>
            <a:r>
              <a:rPr lang="en-US" sz="1600" b="1" dirty="0">
                <a:effectLst>
                  <a:innerShdw blurRad="63500" dist="50800">
                    <a:prstClr val="black">
                      <a:alpha val="50000"/>
                    </a:prstClr>
                  </a:innerShdw>
                </a:effectLst>
              </a:rPr>
              <a:t>3.CHANGE PASSWORD : </a:t>
            </a:r>
            <a:r>
              <a:rPr lang="en-US" sz="1600" dirty="0">
                <a:effectLst>
                  <a:innerShdw blurRad="63500" dist="50800">
                    <a:prstClr val="black">
                      <a:alpha val="50000"/>
                    </a:prstClr>
                  </a:innerShdw>
                </a:effectLst>
              </a:rPr>
              <a:t>User has rights to modify his logging details&amp; also be informed through mails if he is unable to login</a:t>
            </a:r>
            <a:endParaRPr lang="en-IN" sz="1600" dirty="0"/>
          </a:p>
          <a:p>
            <a:pPr marL="0" indent="0">
              <a:buNone/>
            </a:pPr>
            <a:r>
              <a:rPr lang="en-US" sz="1600" b="1" dirty="0">
                <a:effectLst>
                  <a:innerShdw blurRad="63500" dist="50800">
                    <a:prstClr val="black">
                      <a:alpha val="50000"/>
                    </a:prstClr>
                  </a:innerShdw>
                </a:effectLst>
              </a:rPr>
              <a:t>4.ADD QUESTIONS-DEPARTMENTS VERIFING : </a:t>
            </a:r>
            <a:r>
              <a:rPr lang="en-US" sz="1600" dirty="0">
                <a:effectLst>
                  <a:innerShdw blurRad="63500" dist="50800">
                    <a:prstClr val="black">
                      <a:alpha val="50000"/>
                    </a:prstClr>
                  </a:innerShdw>
                </a:effectLst>
              </a:rPr>
              <a:t>According to flow of questions &amp; Technology he can add questions into the database.</a:t>
            </a:r>
            <a:endParaRPr lang="en-IN" sz="1600" dirty="0"/>
          </a:p>
          <a:p>
            <a:pPr marL="0" indent="0">
              <a:buNone/>
            </a:pPr>
            <a:r>
              <a:rPr lang="en-US" sz="1600" b="1" dirty="0">
                <a:effectLst>
                  <a:innerShdw blurRad="63500" dist="50800">
                    <a:prstClr val="black">
                      <a:alpha val="50000"/>
                    </a:prstClr>
                  </a:innerShdw>
                </a:effectLst>
              </a:rPr>
              <a:t>5.UPDATE QUESTIONS -DEPARTMENTS VERIFING : </a:t>
            </a:r>
            <a:r>
              <a:rPr lang="en-US" sz="1600" dirty="0">
                <a:effectLst>
                  <a:innerShdw blurRad="63500" dist="50800">
                    <a:prstClr val="black">
                      <a:alpha val="50000"/>
                    </a:prstClr>
                  </a:innerShdw>
                </a:effectLst>
              </a:rPr>
              <a:t>If any corrections in data of questions he can modify them</a:t>
            </a:r>
            <a:endParaRPr lang="en-IN" sz="1600" dirty="0"/>
          </a:p>
          <a:p>
            <a:pPr marL="0" indent="0">
              <a:buNone/>
            </a:pPr>
            <a:r>
              <a:rPr lang="en-US" sz="1600" b="1" dirty="0">
                <a:effectLst>
                  <a:innerShdw blurRad="63500" dist="50800">
                    <a:prstClr val="black">
                      <a:alpha val="50000"/>
                    </a:prstClr>
                  </a:innerShdw>
                </a:effectLst>
              </a:rPr>
              <a:t>6.CREATE EXAMS </a:t>
            </a:r>
            <a:r>
              <a:rPr lang="en-US" sz="1600" dirty="0">
                <a:effectLst>
                  <a:innerShdw blurRad="63500" dist="50800">
                    <a:prstClr val="black">
                      <a:alpha val="50000"/>
                    </a:prstClr>
                  </a:innerShdw>
                </a:effectLst>
              </a:rPr>
              <a:t>: He will be prepared schedule for exams periodically.</a:t>
            </a:r>
            <a:endParaRPr lang="en-IN" sz="1600" dirty="0"/>
          </a:p>
          <a:p>
            <a:pPr marL="0" indent="0">
              <a:buNone/>
            </a:pPr>
            <a:r>
              <a:rPr lang="en-US" sz="1600" b="1" dirty="0">
                <a:effectLst>
                  <a:innerShdw blurRad="63500" dist="50800">
                    <a:prstClr val="black">
                      <a:alpha val="50000"/>
                    </a:prstClr>
                  </a:innerShdw>
                </a:effectLst>
              </a:rPr>
              <a:t>7.UPDATE EXAMS : </a:t>
            </a:r>
            <a:r>
              <a:rPr lang="en-US" sz="1600" dirty="0">
                <a:effectLst>
                  <a:innerShdw blurRad="63500" dist="50800">
                    <a:prstClr val="black">
                      <a:alpha val="50000"/>
                    </a:prstClr>
                  </a:innerShdw>
                </a:effectLst>
              </a:rPr>
              <a:t>He has rights to modify exam schedule.</a:t>
            </a:r>
            <a:endParaRPr lang="en-IN" sz="1600" dirty="0"/>
          </a:p>
          <a:p>
            <a:pPr marL="0" indent="0">
              <a:buNone/>
            </a:pPr>
            <a:r>
              <a:rPr lang="en-US" sz="1600" b="1" dirty="0">
                <a:effectLst>
                  <a:innerShdw blurRad="63500" dist="50800">
                    <a:prstClr val="black">
                      <a:alpha val="50000"/>
                    </a:prstClr>
                  </a:innerShdw>
                </a:effectLst>
              </a:rPr>
              <a:t>8.VIEW  EXAM DETAILS : </a:t>
            </a:r>
            <a:r>
              <a:rPr lang="en-US" sz="1600" dirty="0">
                <a:effectLst>
                  <a:innerShdw blurRad="63500" dist="50800">
                    <a:prstClr val="black">
                      <a:alpha val="50000"/>
                    </a:prstClr>
                  </a:innerShdw>
                </a:effectLst>
              </a:rPr>
              <a:t>VIEW NO OF REGISTERED STUDENTS, VIEW NO OF ATTENDED STUDENTS</a:t>
            </a:r>
            <a:endParaRPr lang="en-IN" sz="1600" dirty="0"/>
          </a:p>
          <a:p>
            <a:pPr marL="0" indent="0">
              <a:buNone/>
            </a:pPr>
            <a:r>
              <a:rPr lang="en-US" sz="1600" b="1" dirty="0">
                <a:effectLst>
                  <a:innerShdw blurRad="63500" dist="50800">
                    <a:prstClr val="black">
                      <a:alpha val="50000"/>
                    </a:prstClr>
                  </a:innerShdw>
                </a:effectLst>
              </a:rPr>
              <a:t>9.EVALUATE QUESTION:</a:t>
            </a:r>
            <a:r>
              <a:rPr lang="en-US" sz="1600" dirty="0">
                <a:effectLst>
                  <a:innerShdw blurRad="63500" dist="50800">
                    <a:prstClr val="black">
                      <a:alpha val="50000"/>
                    </a:prstClr>
                  </a:innerShdw>
                </a:effectLst>
              </a:rPr>
              <a:t>MULTIPLE CHOICE</a:t>
            </a:r>
            <a:r>
              <a:rPr lang="en-IN" sz="1600" dirty="0"/>
              <a:t> </a:t>
            </a:r>
            <a:r>
              <a:rPr lang="en-US" sz="1600" dirty="0">
                <a:effectLst>
                  <a:innerShdw blurRad="63500" dist="50800">
                    <a:prstClr val="black">
                      <a:alpha val="50000"/>
                    </a:prstClr>
                  </a:innerShdw>
                </a:effectLst>
              </a:rPr>
              <a:t>TRUE/FALSE : Evaluation of marks based on his initiations when adding questions. </a:t>
            </a:r>
            <a:endParaRPr lang="en-IN" sz="1600" dirty="0"/>
          </a:p>
          <a:p>
            <a:endParaRPr lang="en-IN" sz="1600" dirty="0"/>
          </a:p>
        </p:txBody>
      </p:sp>
    </p:spTree>
    <p:extLst>
      <p:ext uri="{BB962C8B-B14F-4D97-AF65-F5344CB8AC3E}">
        <p14:creationId xmlns:p14="http://schemas.microsoft.com/office/powerpoint/2010/main" val="51856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133</TotalTime>
  <Words>586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Online Examination Portal</vt:lpstr>
      <vt:lpstr>Introduction</vt:lpstr>
      <vt:lpstr>Analysis </vt:lpstr>
      <vt:lpstr>1.1 System Analysis </vt:lpstr>
      <vt:lpstr>1.2 System Specifications</vt:lpstr>
      <vt:lpstr>How it works!</vt:lpstr>
      <vt:lpstr>Modules in portal</vt:lpstr>
      <vt:lpstr>Student’s module</vt:lpstr>
      <vt:lpstr>Teacher’s Panel</vt:lpstr>
      <vt:lpstr>Admin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5</cp:revision>
  <dcterms:created xsi:type="dcterms:W3CDTF">2021-01-27T14:22:08Z</dcterms:created>
  <dcterms:modified xsi:type="dcterms:W3CDTF">2021-01-27T18:48:01Z</dcterms:modified>
</cp:coreProperties>
</file>