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E76356F-6026-4AFE-B4BD-134482D15368}"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02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20578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7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88795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6356F-6026-4AFE-B4BD-134482D15368}"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6356F-6026-4AFE-B4BD-134482D15368}"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11632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6356F-6026-4AFE-B4BD-134482D15368}" type="datetimeFigureOut">
              <a:rPr lang="en-IN" smtClean="0"/>
              <a:t>01-02-2021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381209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6356F-6026-4AFE-B4BD-134482D15368}"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51612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6356F-6026-4AFE-B4BD-134482D15368}"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89818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4223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98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76356F-6026-4AFE-B4BD-134482D15368}" type="datetimeFigureOut">
              <a:rPr lang="en-IN" smtClean="0"/>
              <a:t>01-02-2021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61CB97-5B01-44C1-942B-41E9498C14C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575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1B11-EBE1-4288-B0E1-D0DAC3BBE5F5}"/>
              </a:ext>
            </a:extLst>
          </p:cNvPr>
          <p:cNvSpPr>
            <a:spLocks noGrp="1"/>
          </p:cNvSpPr>
          <p:nvPr>
            <p:ph type="ctrTitle"/>
          </p:nvPr>
        </p:nvSpPr>
        <p:spPr/>
        <p:txBody>
          <a:bodyPr/>
          <a:lstStyle/>
          <a:p>
            <a:r>
              <a:rPr lang="en-IN" dirty="0"/>
              <a:t>Online Examination Portal</a:t>
            </a:r>
          </a:p>
        </p:txBody>
      </p:sp>
      <p:sp>
        <p:nvSpPr>
          <p:cNvPr id="3" name="Subtitle 2">
            <a:extLst>
              <a:ext uri="{FF2B5EF4-FFF2-40B4-BE49-F238E27FC236}">
                <a16:creationId xmlns:a16="http://schemas.microsoft.com/office/drawing/2014/main" id="{72109040-3A09-4D08-9293-7D36B387222E}"/>
              </a:ext>
            </a:extLst>
          </p:cNvPr>
          <p:cNvSpPr>
            <a:spLocks noGrp="1"/>
          </p:cNvSpPr>
          <p:nvPr>
            <p:ph type="subTitle" idx="1"/>
          </p:nvPr>
        </p:nvSpPr>
        <p:spPr/>
        <p:txBody>
          <a:bodyPr>
            <a:normAutofit/>
          </a:bodyPr>
          <a:lstStyle/>
          <a:p>
            <a:r>
              <a:rPr lang="en-IN" b="1" dirty="0"/>
              <a:t>Team member </a:t>
            </a:r>
          </a:p>
          <a:p>
            <a:r>
              <a:rPr lang="en-IN" dirty="0"/>
              <a:t>Adarsh </a:t>
            </a:r>
          </a:p>
          <a:p>
            <a:r>
              <a:rPr lang="en-IN" dirty="0"/>
              <a:t>Akash</a:t>
            </a:r>
          </a:p>
          <a:p>
            <a:r>
              <a:rPr lang="en-IN" dirty="0"/>
              <a:t>Faiz</a:t>
            </a:r>
          </a:p>
        </p:txBody>
      </p:sp>
    </p:spTree>
    <p:extLst>
      <p:ext uri="{BB962C8B-B14F-4D97-AF65-F5344CB8AC3E}">
        <p14:creationId xmlns:p14="http://schemas.microsoft.com/office/powerpoint/2010/main" val="2654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6833-AEF5-46F7-83F5-0C05C784637C}"/>
              </a:ext>
            </a:extLst>
          </p:cNvPr>
          <p:cNvSpPr>
            <a:spLocks noGrp="1"/>
          </p:cNvSpPr>
          <p:nvPr>
            <p:ph type="title"/>
          </p:nvPr>
        </p:nvSpPr>
        <p:spPr/>
        <p:txBody>
          <a:bodyPr/>
          <a:lstStyle/>
          <a:p>
            <a:r>
              <a:rPr lang="en-IN" dirty="0"/>
              <a:t>Admin Panel</a:t>
            </a:r>
          </a:p>
        </p:txBody>
      </p:sp>
      <p:sp>
        <p:nvSpPr>
          <p:cNvPr id="3" name="Content Placeholder 2">
            <a:extLst>
              <a:ext uri="{FF2B5EF4-FFF2-40B4-BE49-F238E27FC236}">
                <a16:creationId xmlns:a16="http://schemas.microsoft.com/office/drawing/2014/main" id="{278F7230-5FE2-42AA-8095-AB035294DD6E}"/>
              </a:ext>
            </a:extLst>
          </p:cNvPr>
          <p:cNvSpPr>
            <a:spLocks noGrp="1"/>
          </p:cNvSpPr>
          <p:nvPr>
            <p:ph idx="1"/>
          </p:nvPr>
        </p:nvSpPr>
        <p:spPr/>
        <p:txBody>
          <a:bodyPr>
            <a:normAutofit lnSpcReduction="10000"/>
          </a:bodyPr>
          <a:lstStyle/>
          <a:p>
            <a:pPr marL="0" indent="0">
              <a:buNone/>
            </a:pPr>
            <a:r>
              <a:rPr lang="en-US" b="1" dirty="0">
                <a:effectLst>
                  <a:innerShdw blurRad="63500" dist="50800">
                    <a:prstClr val="black">
                      <a:alpha val="50000"/>
                    </a:prstClr>
                  </a:innerShdw>
                </a:effectLst>
              </a:rPr>
              <a:t>1.REGISTER </a:t>
            </a:r>
            <a:r>
              <a:rPr lang="en-US" dirty="0">
                <a:effectLst>
                  <a:innerShdw blurRad="63500" dist="50800">
                    <a:prstClr val="black">
                      <a:alpha val="50000"/>
                    </a:prstClr>
                  </a:innerShdw>
                </a:effectLst>
              </a:rPr>
              <a:t>: To be authenticated first have to be registered.</a:t>
            </a:r>
          </a:p>
          <a:p>
            <a:pPr marL="0" indent="0">
              <a:buNone/>
            </a:pPr>
            <a:r>
              <a:rPr lang="en-US" b="1" dirty="0">
                <a:effectLst>
                  <a:innerShdw blurRad="63500" dist="50800">
                    <a:prstClr val="black">
                      <a:alpha val="50000"/>
                    </a:prstClr>
                  </a:innerShdw>
                </a:effectLst>
              </a:rPr>
              <a:t>2.LOGIN : </a:t>
            </a:r>
            <a:r>
              <a:rPr lang="en-US" dirty="0">
                <a:effectLst>
                  <a:innerShdw blurRad="63500" dist="50800">
                    <a:prstClr val="black">
                      <a:alpha val="50000"/>
                    </a:prstClr>
                  </a:innerShdw>
                </a:effectLst>
              </a:rPr>
              <a:t>The Registered User Can be Allowed to view inner details for which he Permitted </a:t>
            </a:r>
            <a:endParaRPr lang="en-IN" dirty="0"/>
          </a:p>
          <a:p>
            <a:pPr marL="0" indent="0">
              <a:buNone/>
            </a:pPr>
            <a:r>
              <a:rPr lang="en-US" b="1" dirty="0">
                <a:effectLst>
                  <a:innerShdw blurRad="63500" dist="50800">
                    <a:prstClr val="black">
                      <a:alpha val="50000"/>
                    </a:prstClr>
                  </a:innerShdw>
                </a:effectLst>
              </a:rPr>
              <a:t>3.CHANGE PASSWORD : </a:t>
            </a:r>
            <a:r>
              <a:rPr lang="en-US" dirty="0">
                <a:effectLst>
                  <a:innerShdw blurRad="63500" dist="50800">
                    <a:prstClr val="black">
                      <a:alpha val="50000"/>
                    </a:prstClr>
                  </a:innerShdw>
                </a:effectLst>
              </a:rPr>
              <a:t>User has rights to modify his login details &amp; also be informed through mails if he is unable to login.   </a:t>
            </a:r>
            <a:endParaRPr lang="en-IN" dirty="0"/>
          </a:p>
          <a:p>
            <a:pPr marL="0" indent="0">
              <a:buNone/>
            </a:pPr>
            <a:r>
              <a:rPr lang="en-US" b="1" dirty="0">
                <a:effectLst>
                  <a:innerShdw blurRad="63500" dist="50800">
                    <a:prstClr val="black">
                      <a:alpha val="50000"/>
                    </a:prstClr>
                  </a:innerShdw>
                </a:effectLst>
              </a:rPr>
              <a:t>4.STUDENT -MODIFING DETAILS : </a:t>
            </a:r>
            <a:r>
              <a:rPr lang="en-US" dirty="0">
                <a:effectLst>
                  <a:innerShdw blurRad="63500" dist="50800">
                    <a:prstClr val="black">
                      <a:alpha val="50000"/>
                    </a:prstClr>
                  </a:innerShdw>
                </a:effectLst>
              </a:rPr>
              <a:t>User can be modified to change status of each User.</a:t>
            </a:r>
          </a:p>
          <a:p>
            <a:pPr marL="0" indent="0">
              <a:buNone/>
            </a:pPr>
            <a:r>
              <a:rPr lang="en-US" b="1" dirty="0">
                <a:effectLst>
                  <a:innerShdw blurRad="63500" dist="50800">
                    <a:prstClr val="black">
                      <a:alpha val="50000"/>
                    </a:prstClr>
                  </a:innerShdw>
                </a:effectLst>
              </a:rPr>
              <a:t>5.DEPARTMENTS-ENTERING/MODIFYING DETAILS </a:t>
            </a:r>
            <a:r>
              <a:rPr lang="en-US" dirty="0">
                <a:effectLst>
                  <a:innerShdw blurRad="63500" dist="50800">
                    <a:prstClr val="black">
                      <a:alpha val="50000"/>
                    </a:prstClr>
                  </a:innerShdw>
                </a:effectLst>
              </a:rPr>
              <a:t>: New departments adding and old department deletions are spend by this user</a:t>
            </a:r>
          </a:p>
          <a:p>
            <a:pPr marL="0" indent="0">
              <a:buNone/>
            </a:pPr>
            <a:r>
              <a:rPr lang="en-US" b="1" dirty="0">
                <a:effectLst>
                  <a:innerShdw blurRad="63500" dist="50800">
                    <a:prstClr val="black">
                      <a:alpha val="50000"/>
                    </a:prstClr>
                  </a:innerShdw>
                </a:effectLst>
              </a:rPr>
              <a:t>6.INSTRUCTOR DETAILS-MODIFYING DETAILS : </a:t>
            </a:r>
            <a:r>
              <a:rPr lang="en-US" dirty="0">
                <a:effectLst>
                  <a:innerShdw blurRad="63500" dist="50800">
                    <a:prstClr val="black">
                      <a:alpha val="50000"/>
                    </a:prstClr>
                  </a:innerShdw>
                </a:effectLst>
              </a:rPr>
              <a:t>According to staff he can add or delete Instructors for specific platforms.</a:t>
            </a:r>
            <a:endParaRPr lang="en-IN" dirty="0"/>
          </a:p>
        </p:txBody>
      </p:sp>
    </p:spTree>
    <p:extLst>
      <p:ext uri="{BB962C8B-B14F-4D97-AF65-F5344CB8AC3E}">
        <p14:creationId xmlns:p14="http://schemas.microsoft.com/office/powerpoint/2010/main" val="68239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D2EA-D3E1-4B35-B925-3FD9E72458DE}"/>
              </a:ext>
            </a:extLst>
          </p:cNvPr>
          <p:cNvSpPr>
            <a:spLocks noGrp="1"/>
          </p:cNvSpPr>
          <p:nvPr>
            <p:ph type="title"/>
          </p:nvPr>
        </p:nvSpPr>
        <p:spPr/>
        <p:txBody>
          <a:bodyPr/>
          <a:lstStyle/>
          <a:p>
            <a:r>
              <a:rPr lang="en-IN" dirty="0"/>
              <a:t>Adding Machine learning Concept</a:t>
            </a:r>
          </a:p>
        </p:txBody>
      </p:sp>
      <p:sp>
        <p:nvSpPr>
          <p:cNvPr id="3" name="Content Placeholder 2">
            <a:extLst>
              <a:ext uri="{FF2B5EF4-FFF2-40B4-BE49-F238E27FC236}">
                <a16:creationId xmlns:a16="http://schemas.microsoft.com/office/drawing/2014/main" id="{42C37C82-7EFE-4460-8D24-BD54FB05FF91}"/>
              </a:ext>
            </a:extLst>
          </p:cNvPr>
          <p:cNvSpPr>
            <a:spLocks noGrp="1"/>
          </p:cNvSpPr>
          <p:nvPr>
            <p:ph idx="1"/>
          </p:nvPr>
        </p:nvSpPr>
        <p:spPr>
          <a:xfrm>
            <a:off x="1024128" y="2424543"/>
            <a:ext cx="5524453" cy="4031673"/>
          </a:xfrm>
        </p:spPr>
        <p:txBody>
          <a:bodyPr>
            <a:normAutofit/>
          </a:bodyPr>
          <a:lstStyle/>
          <a:p>
            <a:pPr lvl="1"/>
            <a:r>
              <a:rPr lang="en-IN" sz="2800" dirty="0"/>
              <a:t>The Project consist of analysis of results from the score.</a:t>
            </a:r>
          </a:p>
          <a:p>
            <a:pPr lvl="1"/>
            <a:r>
              <a:rPr lang="en-IN" sz="2800" dirty="0"/>
              <a:t>KNN(k-Nearest Neighbour) can be best algorithm for this analysis.</a:t>
            </a:r>
          </a:p>
          <a:p>
            <a:pPr marL="128016" lvl="1" indent="0">
              <a:buNone/>
            </a:pPr>
            <a:endParaRPr lang="en-IN" sz="2800" dirty="0"/>
          </a:p>
        </p:txBody>
      </p:sp>
      <p:pic>
        <p:nvPicPr>
          <p:cNvPr id="2058" name="Picture 10" descr="Machine learning vector modern ... | Stock vector | Colourbox">
            <a:extLst>
              <a:ext uri="{FF2B5EF4-FFF2-40B4-BE49-F238E27FC236}">
                <a16:creationId xmlns:a16="http://schemas.microsoft.com/office/drawing/2014/main" id="{DAE27C6F-F95C-428C-B298-6A4F1A421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1927648"/>
            <a:ext cx="4424218" cy="284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3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2680-C03C-4168-91A1-59DB23606C62}"/>
              </a:ext>
            </a:extLst>
          </p:cNvPr>
          <p:cNvSpPr>
            <a:spLocks noGrp="1"/>
          </p:cNvSpPr>
          <p:nvPr>
            <p:ph type="title"/>
          </p:nvPr>
        </p:nvSpPr>
        <p:spPr/>
        <p:txBody>
          <a:bodyPr/>
          <a:lstStyle/>
          <a:p>
            <a:r>
              <a:rPr lang="en-IN" dirty="0"/>
              <a:t>K-Nearest neighbour</a:t>
            </a:r>
          </a:p>
        </p:txBody>
      </p:sp>
      <p:sp>
        <p:nvSpPr>
          <p:cNvPr id="3" name="Content Placeholder 2">
            <a:extLst>
              <a:ext uri="{FF2B5EF4-FFF2-40B4-BE49-F238E27FC236}">
                <a16:creationId xmlns:a16="http://schemas.microsoft.com/office/drawing/2014/main" id="{E496FB72-2CAA-4D1C-B838-F9261DBF2643}"/>
              </a:ext>
            </a:extLst>
          </p:cNvPr>
          <p:cNvSpPr>
            <a:spLocks noGrp="1"/>
          </p:cNvSpPr>
          <p:nvPr>
            <p:ph idx="1"/>
          </p:nvPr>
        </p:nvSpPr>
        <p:spPr/>
        <p:txBody>
          <a:bodyPr/>
          <a:lstStyle/>
          <a:p>
            <a:r>
              <a:rPr lang="en-GB" dirty="0"/>
              <a:t>K nearest neighbours is a simple algorithm that stores all available cases and classifies new cases based on a similarity measure (e.g., distance functions). KNN has been used in statistical estimation and pattern recognition already in the beginning of 1970's as a non-parametric technique.</a:t>
            </a:r>
            <a:endParaRPr lang="en-IN" dirty="0"/>
          </a:p>
        </p:txBody>
      </p:sp>
    </p:spTree>
    <p:extLst>
      <p:ext uri="{BB962C8B-B14F-4D97-AF65-F5344CB8AC3E}">
        <p14:creationId xmlns:p14="http://schemas.microsoft.com/office/powerpoint/2010/main" val="196972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D8C8-BAED-4A8A-961E-B4B62C7C102D}"/>
              </a:ext>
            </a:extLst>
          </p:cNvPr>
          <p:cNvSpPr>
            <a:spLocks noGrp="1"/>
          </p:cNvSpPr>
          <p:nvPr>
            <p:ph type="title"/>
          </p:nvPr>
        </p:nvSpPr>
        <p:spPr/>
        <p:txBody>
          <a:bodyPr/>
          <a:lstStyle/>
          <a:p>
            <a:r>
              <a:rPr lang="en-IN" dirty="0"/>
              <a:t>More on </a:t>
            </a:r>
            <a:r>
              <a:rPr lang="en-IN" dirty="0" err="1"/>
              <a:t>knn</a:t>
            </a:r>
            <a:r>
              <a:rPr lang="en-IN" dirty="0"/>
              <a:t> algorithm</a:t>
            </a:r>
          </a:p>
        </p:txBody>
      </p:sp>
      <p:sp>
        <p:nvSpPr>
          <p:cNvPr id="3" name="Content Placeholder 2">
            <a:extLst>
              <a:ext uri="{FF2B5EF4-FFF2-40B4-BE49-F238E27FC236}">
                <a16:creationId xmlns:a16="http://schemas.microsoft.com/office/drawing/2014/main" id="{BFD938CE-888C-4188-9B52-EDE61B213E3F}"/>
              </a:ext>
            </a:extLst>
          </p:cNvPr>
          <p:cNvSpPr>
            <a:spLocks noGrp="1"/>
          </p:cNvSpPr>
          <p:nvPr>
            <p:ph idx="1"/>
          </p:nvPr>
        </p:nvSpPr>
        <p:spPr>
          <a:xfrm>
            <a:off x="1024128" y="2286000"/>
            <a:ext cx="6115581" cy="3986784"/>
          </a:xfrm>
        </p:spPr>
        <p:txBody>
          <a:bodyPr/>
          <a:lstStyle/>
          <a:p>
            <a:r>
              <a:rPr lang="en-GB" dirty="0"/>
              <a:t>The k-nearest neighbours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lang="en-IN" dirty="0"/>
          </a:p>
        </p:txBody>
      </p:sp>
      <p:pic>
        <p:nvPicPr>
          <p:cNvPr id="4" name="Picture 2" descr="k nearest neighbors computational complexity | by Jakub Adamczyk | Towards  Data Science">
            <a:extLst>
              <a:ext uri="{FF2B5EF4-FFF2-40B4-BE49-F238E27FC236}">
                <a16:creationId xmlns:a16="http://schemas.microsoft.com/office/drawing/2014/main" id="{AA145AF9-EB15-484A-86B0-67206F43D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511" y="1717934"/>
            <a:ext cx="3781361" cy="3422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3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DC76-85AF-4C7B-8D56-874FCEB12552}"/>
              </a:ext>
            </a:extLst>
          </p:cNvPr>
          <p:cNvSpPr>
            <a:spLocks noGrp="1"/>
          </p:cNvSpPr>
          <p:nvPr>
            <p:ph type="title"/>
          </p:nvPr>
        </p:nvSpPr>
        <p:spPr/>
        <p:txBody>
          <a:bodyPr/>
          <a:lstStyle/>
          <a:p>
            <a:r>
              <a:rPr lang="en-IN" dirty="0"/>
              <a:t>Use of ML in our project</a:t>
            </a:r>
          </a:p>
        </p:txBody>
      </p:sp>
      <p:sp>
        <p:nvSpPr>
          <p:cNvPr id="3" name="Content Placeholder 2">
            <a:extLst>
              <a:ext uri="{FF2B5EF4-FFF2-40B4-BE49-F238E27FC236}">
                <a16:creationId xmlns:a16="http://schemas.microsoft.com/office/drawing/2014/main" id="{680A44D6-0CFB-4E43-85E5-FF9316DB8DB5}"/>
              </a:ext>
            </a:extLst>
          </p:cNvPr>
          <p:cNvSpPr>
            <a:spLocks noGrp="1"/>
          </p:cNvSpPr>
          <p:nvPr>
            <p:ph idx="1"/>
          </p:nvPr>
        </p:nvSpPr>
        <p:spPr/>
        <p:txBody>
          <a:bodyPr>
            <a:normAutofit/>
          </a:bodyPr>
          <a:lstStyle/>
          <a:p>
            <a:pPr lvl="1"/>
            <a:r>
              <a:rPr lang="en-IN" sz="2800" dirty="0"/>
              <a:t>For Report Analysis</a:t>
            </a:r>
          </a:p>
          <a:p>
            <a:pPr lvl="1"/>
            <a:r>
              <a:rPr lang="en-IN" sz="2800" dirty="0"/>
              <a:t>For Web Proctored using Face Recognition System</a:t>
            </a:r>
          </a:p>
          <a:p>
            <a:pPr lvl="1"/>
            <a:endParaRPr lang="en-IN" sz="2800" dirty="0"/>
          </a:p>
        </p:txBody>
      </p:sp>
    </p:spTree>
    <p:extLst>
      <p:ext uri="{BB962C8B-B14F-4D97-AF65-F5344CB8AC3E}">
        <p14:creationId xmlns:p14="http://schemas.microsoft.com/office/powerpoint/2010/main" val="419970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9066-3B93-4833-AB57-BE5363469F07}"/>
              </a:ext>
            </a:extLst>
          </p:cNvPr>
          <p:cNvSpPr>
            <a:spLocks noGrp="1"/>
          </p:cNvSpPr>
          <p:nvPr>
            <p:ph type="title"/>
          </p:nvPr>
        </p:nvSpPr>
        <p:spPr/>
        <p:txBody>
          <a:bodyPr/>
          <a:lstStyle/>
          <a:p>
            <a:r>
              <a:rPr lang="en-IN" dirty="0"/>
              <a:t>Face Recognition System</a:t>
            </a:r>
          </a:p>
        </p:txBody>
      </p:sp>
      <p:sp>
        <p:nvSpPr>
          <p:cNvPr id="3" name="Content Placeholder 2">
            <a:extLst>
              <a:ext uri="{FF2B5EF4-FFF2-40B4-BE49-F238E27FC236}">
                <a16:creationId xmlns:a16="http://schemas.microsoft.com/office/drawing/2014/main" id="{CFFC7BF6-A53C-4E6D-B9C1-64221B9FB706}"/>
              </a:ext>
            </a:extLst>
          </p:cNvPr>
          <p:cNvSpPr>
            <a:spLocks noGrp="1"/>
          </p:cNvSpPr>
          <p:nvPr>
            <p:ph idx="1"/>
          </p:nvPr>
        </p:nvSpPr>
        <p:spPr/>
        <p:txBody>
          <a:bodyPr>
            <a:normAutofit/>
          </a:bodyPr>
          <a:lstStyle/>
          <a:p>
            <a:pPr lvl="1"/>
            <a:r>
              <a:rPr lang="en-IN" sz="2800" dirty="0"/>
              <a:t>This will help us to detect the authenticity of the person</a:t>
            </a:r>
          </a:p>
          <a:p>
            <a:pPr lvl="1"/>
            <a:r>
              <a:rPr lang="en-IN" sz="2800" dirty="0"/>
              <a:t>Will help in real time check of person whether he/she is sitting in the examination of not</a:t>
            </a:r>
          </a:p>
          <a:p>
            <a:pPr lvl="1"/>
            <a:r>
              <a:rPr lang="en-IN" sz="2800" dirty="0"/>
              <a:t>Help use in detecting the person whether he/she is trying to cheat or not.</a:t>
            </a:r>
          </a:p>
        </p:txBody>
      </p:sp>
    </p:spTree>
    <p:extLst>
      <p:ext uri="{BB962C8B-B14F-4D97-AF65-F5344CB8AC3E}">
        <p14:creationId xmlns:p14="http://schemas.microsoft.com/office/powerpoint/2010/main" val="33382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6C25-31FC-430A-B5D5-D2647E0612A0}"/>
              </a:ext>
            </a:extLst>
          </p:cNvPr>
          <p:cNvSpPr>
            <a:spLocks noGrp="1"/>
          </p:cNvSpPr>
          <p:nvPr>
            <p:ph type="title"/>
          </p:nvPr>
        </p:nvSpPr>
        <p:spPr/>
        <p:txBody>
          <a:bodyPr/>
          <a:lstStyle/>
          <a:p>
            <a:r>
              <a:rPr lang="en-IN" dirty="0"/>
              <a:t>Face Recognition</a:t>
            </a:r>
          </a:p>
        </p:txBody>
      </p:sp>
      <p:sp>
        <p:nvSpPr>
          <p:cNvPr id="3" name="Content Placeholder 2">
            <a:extLst>
              <a:ext uri="{FF2B5EF4-FFF2-40B4-BE49-F238E27FC236}">
                <a16:creationId xmlns:a16="http://schemas.microsoft.com/office/drawing/2014/main" id="{46FD01F1-5481-4A64-982D-25AC5CD4E41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26284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CD7E-6E77-4F39-8F72-87192A5B6C3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F219277-2899-43CD-9A35-253D92BD4E77}"/>
              </a:ext>
            </a:extLst>
          </p:cNvPr>
          <p:cNvSpPr>
            <a:spLocks noGrp="1"/>
          </p:cNvSpPr>
          <p:nvPr>
            <p:ph idx="1"/>
          </p:nvPr>
        </p:nvSpPr>
        <p:spPr/>
        <p:txBody>
          <a:bodyPr/>
          <a:lstStyle/>
          <a:p>
            <a:r>
              <a:rPr lang="en-US" altLang="en-US" sz="2400" dirty="0"/>
              <a:t>Online examinations are an important method of evaluating the success potential  of students. This research effort the individuals under consideration were students who would be  enrolling in computer courses or Technologies Registrations. A prototype of a web-based placement  examination system is described from the standpoint of the research effort, end user, and software  development.</a:t>
            </a:r>
          </a:p>
          <a:p>
            <a:endParaRPr lang="en-IN" dirty="0"/>
          </a:p>
        </p:txBody>
      </p:sp>
    </p:spTree>
    <p:extLst>
      <p:ext uri="{BB962C8B-B14F-4D97-AF65-F5344CB8AC3E}">
        <p14:creationId xmlns:p14="http://schemas.microsoft.com/office/powerpoint/2010/main" val="144590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BBD0-D712-46E6-80FD-95DDBAE6D2F9}"/>
              </a:ext>
            </a:extLst>
          </p:cNvPr>
          <p:cNvSpPr>
            <a:spLocks noGrp="1"/>
          </p:cNvSpPr>
          <p:nvPr>
            <p:ph type="title"/>
          </p:nvPr>
        </p:nvSpPr>
        <p:spPr/>
        <p:txBody>
          <a:bodyPr/>
          <a:lstStyle/>
          <a:p>
            <a:pPr algn="ctr"/>
            <a:r>
              <a:rPr lang="en-IN" dirty="0"/>
              <a:t>Analysis	</a:t>
            </a:r>
          </a:p>
        </p:txBody>
      </p:sp>
      <p:sp>
        <p:nvSpPr>
          <p:cNvPr id="3" name="Content Placeholder 2">
            <a:extLst>
              <a:ext uri="{FF2B5EF4-FFF2-40B4-BE49-F238E27FC236}">
                <a16:creationId xmlns:a16="http://schemas.microsoft.com/office/drawing/2014/main" id="{23EF27BF-F10E-4749-AF2A-6D80F399ABB1}"/>
              </a:ext>
            </a:extLst>
          </p:cNvPr>
          <p:cNvSpPr>
            <a:spLocks noGrp="1"/>
          </p:cNvSpPr>
          <p:nvPr>
            <p:ph idx="1"/>
          </p:nvPr>
        </p:nvSpPr>
        <p:spPr/>
        <p:txBody>
          <a:bodyPr/>
          <a:lstStyle/>
          <a:p>
            <a:endParaRPr lang="en-IN" dirty="0"/>
          </a:p>
          <a:p>
            <a:endParaRPr lang="en-IN" dirty="0"/>
          </a:p>
          <a:p>
            <a:pPr marL="0" indent="0">
              <a:buNone/>
            </a:pPr>
            <a:r>
              <a:rPr lang="en-IN" dirty="0"/>
              <a:t> 1.1  System Analysis</a:t>
            </a:r>
          </a:p>
          <a:p>
            <a:r>
              <a:rPr lang="en-IN" dirty="0"/>
              <a:t>1.2 System Specification</a:t>
            </a:r>
          </a:p>
        </p:txBody>
      </p:sp>
    </p:spTree>
    <p:extLst>
      <p:ext uri="{BB962C8B-B14F-4D97-AF65-F5344CB8AC3E}">
        <p14:creationId xmlns:p14="http://schemas.microsoft.com/office/powerpoint/2010/main" val="340337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57CC-CB79-4F1C-92F2-7DD164164E9A}"/>
              </a:ext>
            </a:extLst>
          </p:cNvPr>
          <p:cNvSpPr>
            <a:spLocks noGrp="1"/>
          </p:cNvSpPr>
          <p:nvPr>
            <p:ph type="title"/>
          </p:nvPr>
        </p:nvSpPr>
        <p:spPr/>
        <p:txBody>
          <a:bodyPr/>
          <a:lstStyle/>
          <a:p>
            <a:r>
              <a:rPr lang="en-IN" dirty="0"/>
              <a:t>1.1 System Analysis	</a:t>
            </a:r>
          </a:p>
        </p:txBody>
      </p:sp>
      <p:sp>
        <p:nvSpPr>
          <p:cNvPr id="3" name="Content Placeholder 2">
            <a:extLst>
              <a:ext uri="{FF2B5EF4-FFF2-40B4-BE49-F238E27FC236}">
                <a16:creationId xmlns:a16="http://schemas.microsoft.com/office/drawing/2014/main" id="{16896A5D-89B5-49BF-8542-BF16D773F5BA}"/>
              </a:ext>
            </a:extLst>
          </p:cNvPr>
          <p:cNvSpPr>
            <a:spLocks noGrp="1"/>
          </p:cNvSpPr>
          <p:nvPr>
            <p:ph idx="1"/>
          </p:nvPr>
        </p:nvSpPr>
        <p:spPr/>
        <p:txBody>
          <a:bodyPr/>
          <a:lstStyle/>
          <a:p>
            <a:r>
              <a:rPr lang="en-IN" dirty="0"/>
              <a:t>Existing System:</a:t>
            </a:r>
          </a:p>
          <a:p>
            <a:r>
              <a:rPr lang="en-IN" sz="1600" b="1" dirty="0"/>
              <a:t> </a:t>
            </a:r>
            <a:r>
              <a:rPr lang="en-US" sz="1600" dirty="0"/>
              <a:t>Existing system is a manual one in which users are maintaining books to store the information like Student Details, Instructor Details, Schedule Details and feedbacks about students who attempted exam as per schedule.. It is very difficult to maintain historical data. </a:t>
            </a:r>
            <a:endParaRPr lang="en-IN" sz="1600" dirty="0"/>
          </a:p>
          <a:p>
            <a:r>
              <a:rPr lang="en-IN" dirty="0"/>
              <a:t>Disadvantages:</a:t>
            </a:r>
          </a:p>
          <a:p>
            <a:r>
              <a:rPr lang="en-IN" sz="1600" dirty="0"/>
              <a:t>Lots of copies of questions have to be made, lots of corrections, hence delays the result time and last is lots of tabulation for each subject</a:t>
            </a:r>
          </a:p>
          <a:p>
            <a:endParaRPr lang="en-IN" dirty="0"/>
          </a:p>
        </p:txBody>
      </p:sp>
    </p:spTree>
    <p:extLst>
      <p:ext uri="{BB962C8B-B14F-4D97-AF65-F5344CB8AC3E}">
        <p14:creationId xmlns:p14="http://schemas.microsoft.com/office/powerpoint/2010/main" val="4731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F66-4E59-4DE7-92DA-9A486E766C9F}"/>
              </a:ext>
            </a:extLst>
          </p:cNvPr>
          <p:cNvSpPr>
            <a:spLocks noGrp="1"/>
          </p:cNvSpPr>
          <p:nvPr>
            <p:ph type="title"/>
          </p:nvPr>
        </p:nvSpPr>
        <p:spPr/>
        <p:txBody>
          <a:bodyPr/>
          <a:lstStyle/>
          <a:p>
            <a:r>
              <a:rPr lang="en-IN" dirty="0"/>
              <a:t>1.2 System Specifications</a:t>
            </a:r>
          </a:p>
        </p:txBody>
      </p:sp>
      <p:sp>
        <p:nvSpPr>
          <p:cNvPr id="3" name="Content Placeholder 2">
            <a:extLst>
              <a:ext uri="{FF2B5EF4-FFF2-40B4-BE49-F238E27FC236}">
                <a16:creationId xmlns:a16="http://schemas.microsoft.com/office/drawing/2014/main" id="{E9796AD3-57D3-4194-9180-24E19082D7F1}"/>
              </a:ext>
            </a:extLst>
          </p:cNvPr>
          <p:cNvSpPr>
            <a:spLocks noGrp="1"/>
          </p:cNvSpPr>
          <p:nvPr>
            <p:ph idx="1"/>
          </p:nvPr>
        </p:nvSpPr>
        <p:spPr/>
        <p:txBody>
          <a:bodyPr>
            <a:normAutofit lnSpcReduction="10000"/>
          </a:bodyPr>
          <a:lstStyle/>
          <a:p>
            <a:r>
              <a:rPr lang="en-IN" dirty="0"/>
              <a:t>Hardware Requirements:</a:t>
            </a:r>
          </a:p>
          <a:p>
            <a:pPr lvl="1"/>
            <a:r>
              <a:rPr lang="en-IN" dirty="0"/>
              <a:t>Pentium 4(processor)</a:t>
            </a:r>
          </a:p>
          <a:p>
            <a:pPr lvl="1"/>
            <a:r>
              <a:rPr lang="en-IN" dirty="0"/>
              <a:t>256mb RAM</a:t>
            </a:r>
          </a:p>
          <a:p>
            <a:pPr lvl="1"/>
            <a:r>
              <a:rPr lang="en-IN" dirty="0"/>
              <a:t>512 kb cache memory</a:t>
            </a:r>
          </a:p>
          <a:p>
            <a:pPr lvl="1"/>
            <a:r>
              <a:rPr lang="en-IN" dirty="0"/>
              <a:t>Hard disk 10 GB </a:t>
            </a:r>
          </a:p>
          <a:p>
            <a:pPr lvl="1"/>
            <a:r>
              <a:rPr lang="en-IN" dirty="0"/>
              <a:t>Microsoft Compatibility</a:t>
            </a:r>
          </a:p>
          <a:p>
            <a:r>
              <a:rPr lang="en-IN" dirty="0"/>
              <a:t>Software Requirements:</a:t>
            </a:r>
          </a:p>
          <a:p>
            <a:pPr lvl="1"/>
            <a:r>
              <a:rPr lang="en-IN" dirty="0"/>
              <a:t>OS : Windows</a:t>
            </a:r>
          </a:p>
          <a:p>
            <a:pPr lvl="1"/>
            <a:r>
              <a:rPr lang="en-IN" dirty="0"/>
              <a:t>Web technology  : PHP</a:t>
            </a:r>
          </a:p>
          <a:p>
            <a:pPr lvl="1"/>
            <a:r>
              <a:rPr lang="en-IN" dirty="0"/>
              <a:t>Front End : HTML, CSS, JavaScript</a:t>
            </a:r>
          </a:p>
          <a:p>
            <a:pPr lvl="1"/>
            <a:r>
              <a:rPr lang="en-IN" dirty="0"/>
              <a:t>Back End : MySQL</a:t>
            </a:r>
          </a:p>
          <a:p>
            <a:pPr lvl="1"/>
            <a:r>
              <a:rPr lang="en-IN" dirty="0"/>
              <a:t>Web Server </a:t>
            </a:r>
            <a:r>
              <a:rPr lang="en-IN"/>
              <a:t>: Apache Server </a:t>
            </a:r>
            <a:endParaRPr lang="en-IN" dirty="0"/>
          </a:p>
        </p:txBody>
      </p:sp>
    </p:spTree>
    <p:extLst>
      <p:ext uri="{BB962C8B-B14F-4D97-AF65-F5344CB8AC3E}">
        <p14:creationId xmlns:p14="http://schemas.microsoft.com/office/powerpoint/2010/main" val="286834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2594-B210-4E24-B062-2377A24A3DDC}"/>
              </a:ext>
            </a:extLst>
          </p:cNvPr>
          <p:cNvSpPr>
            <a:spLocks noGrp="1"/>
          </p:cNvSpPr>
          <p:nvPr>
            <p:ph type="title"/>
          </p:nvPr>
        </p:nvSpPr>
        <p:spPr/>
        <p:txBody>
          <a:bodyPr/>
          <a:lstStyle/>
          <a:p>
            <a:r>
              <a:rPr lang="en-IN" dirty="0"/>
              <a:t>How it works!</a:t>
            </a:r>
          </a:p>
        </p:txBody>
      </p:sp>
      <p:pic>
        <p:nvPicPr>
          <p:cNvPr id="1026" name="Picture 2">
            <a:extLst>
              <a:ext uri="{FF2B5EF4-FFF2-40B4-BE49-F238E27FC236}">
                <a16:creationId xmlns:a16="http://schemas.microsoft.com/office/drawing/2014/main" id="{8814A18A-207D-4938-B3F1-9F5969DFD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64" y="2558474"/>
            <a:ext cx="5444441" cy="330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04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3754-6CCA-4174-8217-09DFFDFC7D1E}"/>
              </a:ext>
            </a:extLst>
          </p:cNvPr>
          <p:cNvSpPr>
            <a:spLocks noGrp="1"/>
          </p:cNvSpPr>
          <p:nvPr>
            <p:ph type="title"/>
          </p:nvPr>
        </p:nvSpPr>
        <p:spPr/>
        <p:txBody>
          <a:bodyPr/>
          <a:lstStyle/>
          <a:p>
            <a:r>
              <a:rPr lang="en-IN" dirty="0"/>
              <a:t>Modules in portal</a:t>
            </a:r>
          </a:p>
        </p:txBody>
      </p:sp>
      <p:sp>
        <p:nvSpPr>
          <p:cNvPr id="3" name="Content Placeholder 2">
            <a:extLst>
              <a:ext uri="{FF2B5EF4-FFF2-40B4-BE49-F238E27FC236}">
                <a16:creationId xmlns:a16="http://schemas.microsoft.com/office/drawing/2014/main" id="{69CC6D3E-A849-4E95-83FB-512EFB669892}"/>
              </a:ext>
            </a:extLst>
          </p:cNvPr>
          <p:cNvSpPr>
            <a:spLocks noGrp="1"/>
          </p:cNvSpPr>
          <p:nvPr>
            <p:ph idx="1"/>
          </p:nvPr>
        </p:nvSpPr>
        <p:spPr/>
        <p:txBody>
          <a:bodyPr>
            <a:normAutofit/>
          </a:bodyPr>
          <a:lstStyle/>
          <a:p>
            <a:r>
              <a:rPr lang="en-IN" sz="2400" dirty="0"/>
              <a:t>There will be three types of modules in this system:</a:t>
            </a:r>
          </a:p>
          <a:p>
            <a:pPr lvl="1"/>
            <a:r>
              <a:rPr lang="en-IN" sz="2400" dirty="0"/>
              <a:t>Student Module</a:t>
            </a:r>
          </a:p>
          <a:p>
            <a:pPr lvl="1"/>
            <a:r>
              <a:rPr lang="en-IN" sz="2400" dirty="0"/>
              <a:t>Teacher Module</a:t>
            </a:r>
          </a:p>
          <a:p>
            <a:pPr lvl="1"/>
            <a:r>
              <a:rPr lang="en-IN" sz="2400" dirty="0"/>
              <a:t>Admin Module</a:t>
            </a:r>
          </a:p>
        </p:txBody>
      </p:sp>
    </p:spTree>
    <p:extLst>
      <p:ext uri="{BB962C8B-B14F-4D97-AF65-F5344CB8AC3E}">
        <p14:creationId xmlns:p14="http://schemas.microsoft.com/office/powerpoint/2010/main" val="122779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0D0E-769C-4B29-B0B5-4E2A6068D4B5}"/>
              </a:ext>
            </a:extLst>
          </p:cNvPr>
          <p:cNvSpPr>
            <a:spLocks noGrp="1"/>
          </p:cNvSpPr>
          <p:nvPr>
            <p:ph type="title"/>
          </p:nvPr>
        </p:nvSpPr>
        <p:spPr/>
        <p:txBody>
          <a:bodyPr/>
          <a:lstStyle/>
          <a:p>
            <a:r>
              <a:rPr lang="en-IN" dirty="0"/>
              <a:t>Student’s module</a:t>
            </a:r>
          </a:p>
        </p:txBody>
      </p:sp>
      <p:sp>
        <p:nvSpPr>
          <p:cNvPr id="3" name="Content Placeholder 2">
            <a:extLst>
              <a:ext uri="{FF2B5EF4-FFF2-40B4-BE49-F238E27FC236}">
                <a16:creationId xmlns:a16="http://schemas.microsoft.com/office/drawing/2014/main" id="{61189FD8-7A44-4898-AD4B-27B9817DE4D3}"/>
              </a:ext>
            </a:extLst>
          </p:cNvPr>
          <p:cNvSpPr>
            <a:spLocks noGrp="1"/>
          </p:cNvSpPr>
          <p:nvPr>
            <p:ph idx="1"/>
          </p:nvPr>
        </p:nvSpPr>
        <p:spPr/>
        <p:txBody>
          <a:bodyPr>
            <a:normAutofit/>
          </a:bodyPr>
          <a:lstStyle/>
          <a:p>
            <a:r>
              <a:rPr lang="en-IN" sz="2400" dirty="0"/>
              <a:t>This module contain:</a:t>
            </a:r>
          </a:p>
          <a:p>
            <a:pPr lvl="1"/>
            <a:r>
              <a:rPr lang="en-IN" sz="2400" dirty="0"/>
              <a:t>Registration : To authenticate first you have to be registered.</a:t>
            </a:r>
          </a:p>
          <a:p>
            <a:pPr lvl="1"/>
            <a:r>
              <a:rPr lang="en-IN" sz="2400" dirty="0"/>
              <a:t>Login : Registered user need to authenticate to see the inner details.</a:t>
            </a:r>
          </a:p>
          <a:p>
            <a:pPr lvl="1"/>
            <a:r>
              <a:rPr lang="en-IN" sz="2400" dirty="0"/>
              <a:t>Take Exam : Multiple Choice Question(MCQS), True/ False. Where student is required to take the examination</a:t>
            </a:r>
          </a:p>
          <a:p>
            <a:pPr lvl="1"/>
            <a:r>
              <a:rPr lang="en-IN" sz="2400" dirty="0"/>
              <a:t>Result of Exam : Can see the result after examination. </a:t>
            </a:r>
          </a:p>
          <a:p>
            <a:pPr lvl="1"/>
            <a:r>
              <a:rPr lang="en-IN" sz="2400" dirty="0"/>
              <a:t>Logout : Logout the authentication after examination or some work.</a:t>
            </a:r>
          </a:p>
        </p:txBody>
      </p:sp>
    </p:spTree>
    <p:extLst>
      <p:ext uri="{BB962C8B-B14F-4D97-AF65-F5344CB8AC3E}">
        <p14:creationId xmlns:p14="http://schemas.microsoft.com/office/powerpoint/2010/main" val="228360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0377-3269-4B81-B2FB-14B73E521F63}"/>
              </a:ext>
            </a:extLst>
          </p:cNvPr>
          <p:cNvSpPr>
            <a:spLocks noGrp="1"/>
          </p:cNvSpPr>
          <p:nvPr>
            <p:ph type="title"/>
          </p:nvPr>
        </p:nvSpPr>
        <p:spPr/>
        <p:txBody>
          <a:bodyPr/>
          <a:lstStyle/>
          <a:p>
            <a:r>
              <a:rPr lang="en-IN" dirty="0"/>
              <a:t>Teacher’s Panel</a:t>
            </a:r>
          </a:p>
        </p:txBody>
      </p:sp>
      <p:sp>
        <p:nvSpPr>
          <p:cNvPr id="3" name="Content Placeholder 2">
            <a:extLst>
              <a:ext uri="{FF2B5EF4-FFF2-40B4-BE49-F238E27FC236}">
                <a16:creationId xmlns:a16="http://schemas.microsoft.com/office/drawing/2014/main" id="{D259A599-D0C8-4A3E-B22F-3DCAA7434366}"/>
              </a:ext>
            </a:extLst>
          </p:cNvPr>
          <p:cNvSpPr>
            <a:spLocks noGrp="1"/>
          </p:cNvSpPr>
          <p:nvPr>
            <p:ph idx="1"/>
          </p:nvPr>
        </p:nvSpPr>
        <p:spPr/>
        <p:txBody>
          <a:bodyPr>
            <a:noAutofit/>
          </a:bodyPr>
          <a:lstStyle/>
          <a:p>
            <a:pPr marL="0" indent="0">
              <a:buNone/>
            </a:pPr>
            <a:r>
              <a:rPr lang="en-US" sz="1600" b="1" dirty="0">
                <a:effectLst>
                  <a:innerShdw blurRad="63500" dist="50800">
                    <a:prstClr val="black">
                      <a:alpha val="50000"/>
                    </a:prstClr>
                  </a:innerShdw>
                </a:effectLst>
              </a:rPr>
              <a:t>1.REGISTER </a:t>
            </a:r>
            <a:r>
              <a:rPr lang="en-US" sz="1600" dirty="0">
                <a:effectLst>
                  <a:innerShdw blurRad="63500" dist="50800">
                    <a:prstClr val="black">
                      <a:alpha val="50000"/>
                    </a:prstClr>
                  </a:innerShdw>
                </a:effectLst>
              </a:rPr>
              <a:t>: To be authenticated first have to be registered.</a:t>
            </a:r>
            <a:endParaRPr lang="en-IN" sz="1600" dirty="0"/>
          </a:p>
          <a:p>
            <a:pPr marL="0" indent="0">
              <a:buNone/>
            </a:pPr>
            <a:r>
              <a:rPr lang="en-US" sz="1600" b="1" dirty="0">
                <a:effectLst>
                  <a:innerShdw blurRad="63500" dist="50800">
                    <a:prstClr val="black">
                      <a:alpha val="50000"/>
                    </a:prstClr>
                  </a:innerShdw>
                </a:effectLst>
              </a:rPr>
              <a:t>2.LOGIN : </a:t>
            </a:r>
            <a:r>
              <a:rPr lang="en-US" sz="1600" dirty="0">
                <a:effectLst>
                  <a:innerShdw blurRad="63500" dist="50800">
                    <a:prstClr val="black">
                      <a:alpha val="50000"/>
                    </a:prstClr>
                  </a:innerShdw>
                </a:effectLst>
              </a:rPr>
              <a:t>The Registered User Can be Allowed to view inner details for which he Permitted </a:t>
            </a:r>
            <a:endParaRPr lang="en-IN" sz="1600" dirty="0"/>
          </a:p>
          <a:p>
            <a:pPr marL="0" indent="0">
              <a:buNone/>
            </a:pPr>
            <a:r>
              <a:rPr lang="en-US" sz="1600" b="1" dirty="0">
                <a:effectLst>
                  <a:innerShdw blurRad="63500" dist="50800">
                    <a:prstClr val="black">
                      <a:alpha val="50000"/>
                    </a:prstClr>
                  </a:innerShdw>
                </a:effectLst>
              </a:rPr>
              <a:t>3.CHANGE PASSWORD : </a:t>
            </a:r>
            <a:r>
              <a:rPr lang="en-US" sz="1600" dirty="0">
                <a:effectLst>
                  <a:innerShdw blurRad="63500" dist="50800">
                    <a:prstClr val="black">
                      <a:alpha val="50000"/>
                    </a:prstClr>
                  </a:innerShdw>
                </a:effectLst>
              </a:rPr>
              <a:t>User has rights to modify his logging details&amp; also be informed through mails if he is unable to login</a:t>
            </a:r>
            <a:endParaRPr lang="en-IN" sz="1600" dirty="0"/>
          </a:p>
          <a:p>
            <a:pPr marL="0" indent="0">
              <a:buNone/>
            </a:pPr>
            <a:r>
              <a:rPr lang="en-US" sz="1600" b="1" dirty="0">
                <a:effectLst>
                  <a:innerShdw blurRad="63500" dist="50800">
                    <a:prstClr val="black">
                      <a:alpha val="50000"/>
                    </a:prstClr>
                  </a:innerShdw>
                </a:effectLst>
              </a:rPr>
              <a:t>4.ADD QUESTIONS-DEPARTMENTS VERIFING : </a:t>
            </a:r>
            <a:r>
              <a:rPr lang="en-US" sz="1600" dirty="0">
                <a:effectLst>
                  <a:innerShdw blurRad="63500" dist="50800">
                    <a:prstClr val="black">
                      <a:alpha val="50000"/>
                    </a:prstClr>
                  </a:innerShdw>
                </a:effectLst>
              </a:rPr>
              <a:t>According to flow of questions &amp; Technology he can add questions into the database.</a:t>
            </a:r>
            <a:endParaRPr lang="en-IN" sz="1600" dirty="0"/>
          </a:p>
          <a:p>
            <a:pPr marL="0" indent="0">
              <a:buNone/>
            </a:pPr>
            <a:r>
              <a:rPr lang="en-US" sz="1600" b="1" dirty="0">
                <a:effectLst>
                  <a:innerShdw blurRad="63500" dist="50800">
                    <a:prstClr val="black">
                      <a:alpha val="50000"/>
                    </a:prstClr>
                  </a:innerShdw>
                </a:effectLst>
              </a:rPr>
              <a:t>5.UPDATE QUESTIONS -DEPARTMENTS VERIFING : </a:t>
            </a:r>
            <a:r>
              <a:rPr lang="en-US" sz="1600" dirty="0">
                <a:effectLst>
                  <a:innerShdw blurRad="63500" dist="50800">
                    <a:prstClr val="black">
                      <a:alpha val="50000"/>
                    </a:prstClr>
                  </a:innerShdw>
                </a:effectLst>
              </a:rPr>
              <a:t>If any corrections in data of questions he can modify them</a:t>
            </a:r>
            <a:endParaRPr lang="en-IN" sz="1600" dirty="0"/>
          </a:p>
          <a:p>
            <a:pPr marL="0" indent="0">
              <a:buNone/>
            </a:pPr>
            <a:r>
              <a:rPr lang="en-US" sz="1600" b="1" dirty="0">
                <a:effectLst>
                  <a:innerShdw blurRad="63500" dist="50800">
                    <a:prstClr val="black">
                      <a:alpha val="50000"/>
                    </a:prstClr>
                  </a:innerShdw>
                </a:effectLst>
              </a:rPr>
              <a:t>6.CREATE EXAMS </a:t>
            </a:r>
            <a:r>
              <a:rPr lang="en-US" sz="1600" dirty="0">
                <a:effectLst>
                  <a:innerShdw blurRad="63500" dist="50800">
                    <a:prstClr val="black">
                      <a:alpha val="50000"/>
                    </a:prstClr>
                  </a:innerShdw>
                </a:effectLst>
              </a:rPr>
              <a:t>: He will be prepared schedule for exams periodically.</a:t>
            </a:r>
            <a:endParaRPr lang="en-IN" sz="1600" dirty="0"/>
          </a:p>
          <a:p>
            <a:pPr marL="0" indent="0">
              <a:buNone/>
            </a:pPr>
            <a:r>
              <a:rPr lang="en-US" sz="1600" b="1" dirty="0">
                <a:effectLst>
                  <a:innerShdw blurRad="63500" dist="50800">
                    <a:prstClr val="black">
                      <a:alpha val="50000"/>
                    </a:prstClr>
                  </a:innerShdw>
                </a:effectLst>
              </a:rPr>
              <a:t>7.UPDATE EXAMS : </a:t>
            </a:r>
            <a:r>
              <a:rPr lang="en-US" sz="1600" dirty="0">
                <a:effectLst>
                  <a:innerShdw blurRad="63500" dist="50800">
                    <a:prstClr val="black">
                      <a:alpha val="50000"/>
                    </a:prstClr>
                  </a:innerShdw>
                </a:effectLst>
              </a:rPr>
              <a:t>He has rights to modify exam schedule.</a:t>
            </a:r>
            <a:endParaRPr lang="en-IN" sz="1600" dirty="0"/>
          </a:p>
          <a:p>
            <a:pPr marL="0" indent="0">
              <a:buNone/>
            </a:pPr>
            <a:r>
              <a:rPr lang="en-US" sz="1600" b="1" dirty="0">
                <a:effectLst>
                  <a:innerShdw blurRad="63500" dist="50800">
                    <a:prstClr val="black">
                      <a:alpha val="50000"/>
                    </a:prstClr>
                  </a:innerShdw>
                </a:effectLst>
              </a:rPr>
              <a:t>8.VIEW  EXAM DETAILS : </a:t>
            </a:r>
            <a:r>
              <a:rPr lang="en-US" sz="1600" dirty="0">
                <a:effectLst>
                  <a:innerShdw blurRad="63500" dist="50800">
                    <a:prstClr val="black">
                      <a:alpha val="50000"/>
                    </a:prstClr>
                  </a:innerShdw>
                </a:effectLst>
              </a:rPr>
              <a:t>VIEW NO OF REGISTERED STUDENTS, VIEW NO OF ATTENDED STUDENTS</a:t>
            </a:r>
            <a:endParaRPr lang="en-IN" sz="1600" dirty="0"/>
          </a:p>
          <a:p>
            <a:pPr marL="0" indent="0">
              <a:buNone/>
            </a:pPr>
            <a:r>
              <a:rPr lang="en-US" sz="1600" b="1" dirty="0">
                <a:effectLst>
                  <a:innerShdw blurRad="63500" dist="50800">
                    <a:prstClr val="black">
                      <a:alpha val="50000"/>
                    </a:prstClr>
                  </a:innerShdw>
                </a:effectLst>
              </a:rPr>
              <a:t>9.EVALUATE QUESTION:</a:t>
            </a:r>
            <a:r>
              <a:rPr lang="en-US" sz="1600" dirty="0">
                <a:effectLst>
                  <a:innerShdw blurRad="63500" dist="50800">
                    <a:prstClr val="black">
                      <a:alpha val="50000"/>
                    </a:prstClr>
                  </a:innerShdw>
                </a:effectLst>
              </a:rPr>
              <a:t>MULTIPLE CHOICE</a:t>
            </a:r>
            <a:r>
              <a:rPr lang="en-IN" sz="1600" dirty="0"/>
              <a:t> </a:t>
            </a:r>
            <a:r>
              <a:rPr lang="en-US" sz="1600" dirty="0">
                <a:effectLst>
                  <a:innerShdw blurRad="63500" dist="50800">
                    <a:prstClr val="black">
                      <a:alpha val="50000"/>
                    </a:prstClr>
                  </a:innerShdw>
                </a:effectLst>
              </a:rPr>
              <a:t>TRUE/FALSE : Evaluation of marks based on his initiations when adding questions. </a:t>
            </a:r>
            <a:endParaRPr lang="en-IN" sz="1600" dirty="0"/>
          </a:p>
          <a:p>
            <a:endParaRPr lang="en-IN" sz="1600" dirty="0"/>
          </a:p>
        </p:txBody>
      </p:sp>
    </p:spTree>
    <p:extLst>
      <p:ext uri="{BB962C8B-B14F-4D97-AF65-F5344CB8AC3E}">
        <p14:creationId xmlns:p14="http://schemas.microsoft.com/office/powerpoint/2010/main" val="518561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195</TotalTime>
  <Words>791</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Tw Cen MT</vt:lpstr>
      <vt:lpstr>Tw Cen MT Condensed</vt:lpstr>
      <vt:lpstr>Wingdings 3</vt:lpstr>
      <vt:lpstr>Integral</vt:lpstr>
      <vt:lpstr>Online Examination Portal</vt:lpstr>
      <vt:lpstr>Introduction</vt:lpstr>
      <vt:lpstr>Analysis </vt:lpstr>
      <vt:lpstr>1.1 System Analysis </vt:lpstr>
      <vt:lpstr>1.2 System Specifications</vt:lpstr>
      <vt:lpstr>How it works!</vt:lpstr>
      <vt:lpstr>Modules in portal</vt:lpstr>
      <vt:lpstr>Student’s module</vt:lpstr>
      <vt:lpstr>Teacher’s Panel</vt:lpstr>
      <vt:lpstr>Admin Panel</vt:lpstr>
      <vt:lpstr>Adding Machine learning Concept</vt:lpstr>
      <vt:lpstr>K-Nearest neighbour</vt:lpstr>
      <vt:lpstr>More on knn algorithm</vt:lpstr>
      <vt:lpstr>Use of ML in our project</vt:lpstr>
      <vt:lpstr>Face Recognition System</vt:lpstr>
      <vt:lpstr>Face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Portal</dc:title>
  <dc:creator>Faiz Ahmad</dc:creator>
  <cp:lastModifiedBy>Faiz Ahmad</cp:lastModifiedBy>
  <cp:revision>11</cp:revision>
  <dcterms:created xsi:type="dcterms:W3CDTF">2021-01-27T14:22:08Z</dcterms:created>
  <dcterms:modified xsi:type="dcterms:W3CDTF">2021-02-01T05:52:43Z</dcterms:modified>
</cp:coreProperties>
</file>