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Mathematical Concepts Applied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000000"/>
                </a:solidFill>
              </a:defRPr>
            </a:pPr>
            <a:r>
              <a:t>• Partial Differential Equations (PDEs): To model vibration and heat flow.</a:t>
            </a:r>
            <a:br/>
            <a:r>
              <a:t>• 1D Wave Equation: Represents vibration motion of the robotic arm.</a:t>
            </a:r>
            <a:br/>
            <a:r>
              <a:t>• 1D Heat Equation: Models damping or energy loss in vibrations.</a:t>
            </a:r>
            <a:br/>
            <a:r>
              <a:t>• Laplace Transform: Converts time-domain equations into solvable algebraic form.</a:t>
            </a:r>
            <a:br/>
            <a:r>
              <a:t>• Inverse Laplace Transform: Retrieves real-time vibration response.</a:t>
            </a:r>
            <a:br/>
            <a:r>
              <a:t>• Ordinary Differential Equations (ODEs): Used for simplified system modeling.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Implementation and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000000"/>
                </a:solidFill>
              </a:defRPr>
            </a:pPr>
            <a:r>
              <a:t>Libraries Used:</a:t>
            </a:r>
            <a:br/>
            <a:r>
              <a:t>• numpy – numerical computation</a:t>
            </a:r>
            <a:br/>
            <a:r>
              <a:t>• matplotlib – graph plotting</a:t>
            </a:r>
            <a:br/>
            <a:r>
              <a:t>• scipy.integrate &amp; scipy.fft – solving ODEs and Laplace transform</a:t>
            </a:r>
            <a:br/>
            <a:r>
              <a:t>• matplotlib.animation – for vibration animation</a:t>
            </a:r>
            <a:br/>
            <a:br/>
            <a:r>
              <a:t>Short Notes on Code:</a:t>
            </a:r>
            <a:br/>
            <a:r>
              <a:t>• Defined wave and heat equations using PDE models.</a:t>
            </a:r>
            <a:br/>
            <a:r>
              <a:t>• Used Laplace transform to convert equations to frequency domain.</a:t>
            </a:r>
            <a:br/>
            <a:r>
              <a:t>• Solved numerically using scipy.integrate.solve_ivp().</a:t>
            </a:r>
            <a:br/>
            <a:r>
              <a:t>• Visualized time-domain vibrations with animated plots.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Visualization (Google Colab 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000000"/>
                </a:solidFill>
              </a:defRPr>
            </a:pPr>
            <a:r>
              <a:t>• Graph shows vibration displacement (u) vs time (t).</a:t>
            </a:r>
            <a:br/>
            <a:r>
              <a:t>• Oscillations reduce over time → damping effect visualized.</a:t>
            </a:r>
            <a:br/>
            <a:r>
              <a:t>• Animation depicts wave propagation along the robotic arm.</a:t>
            </a:r>
            <a:br/>
            <a:r>
              <a:t>• Laplace transform analysis confirms stable and controlled motion.</a:t>
            </a:r>
            <a:br/>
            <a:r>
              <a:t>• Demonstrates effectiveness of mathematical modeling without hardware.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000000"/>
                </a:solidFill>
              </a:defRPr>
            </a:pPr>
            <a:r>
              <a:t>Applications:</a:t>
            </a:r>
            <a:br/>
            <a:r>
              <a:t>• Industrial robotic arms (precision movement)</a:t>
            </a:r>
            <a:br/>
            <a:r>
              <a:t>• Surgical robots (smooth operation)</a:t>
            </a:r>
            <a:br/>
            <a:r>
              <a:t>• Space manipulators (flexible arms)</a:t>
            </a:r>
            <a:br/>
            <a:r>
              <a:t>• Automation systems (vibration control)</a:t>
            </a:r>
            <a:br/>
            <a:br/>
            <a:r>
              <a:t>Challenges:</a:t>
            </a:r>
            <a:br/>
            <a:r>
              <a:t>• Complex PDE–Laplace integration</a:t>
            </a:r>
            <a:br/>
            <a:r>
              <a:t>• Numerical instability in long simulations</a:t>
            </a:r>
            <a:br/>
            <a:r>
              <a:t>• Requires fine-tuning of damping parameters</a:t>
            </a:r>
            <a:br/>
            <a:r>
              <a:t>• Real-world validation needs physical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