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6858000" cy="9906000" type="A4"/>
  <p:notesSz cx="6735763" cy="9866313"/>
  <p:defaultTextStyle>
    <a:defPPr>
      <a:defRPr lang="en-US"/>
    </a:defPPr>
    <a:lvl1pPr marL="0" algn="l" defTabSz="1072563" rtl="0" eaLnBrk="1" latinLnBrk="0" hangingPunct="1">
      <a:defRPr sz="2100" kern="1200">
        <a:solidFill>
          <a:schemeClr val="tx1"/>
        </a:solidFill>
        <a:latin typeface="+mn-lt"/>
        <a:ea typeface="+mn-ea"/>
        <a:cs typeface="+mn-cs"/>
      </a:defRPr>
    </a:lvl1pPr>
    <a:lvl2pPr marL="536282" algn="l" defTabSz="1072563" rtl="0" eaLnBrk="1" latinLnBrk="0" hangingPunct="1">
      <a:defRPr sz="2100" kern="1200">
        <a:solidFill>
          <a:schemeClr val="tx1"/>
        </a:solidFill>
        <a:latin typeface="+mn-lt"/>
        <a:ea typeface="+mn-ea"/>
        <a:cs typeface="+mn-cs"/>
      </a:defRPr>
    </a:lvl2pPr>
    <a:lvl3pPr marL="1072563" algn="l" defTabSz="1072563" rtl="0" eaLnBrk="1" latinLnBrk="0" hangingPunct="1">
      <a:defRPr sz="2100" kern="1200">
        <a:solidFill>
          <a:schemeClr val="tx1"/>
        </a:solidFill>
        <a:latin typeface="+mn-lt"/>
        <a:ea typeface="+mn-ea"/>
        <a:cs typeface="+mn-cs"/>
      </a:defRPr>
    </a:lvl3pPr>
    <a:lvl4pPr marL="1608845" algn="l" defTabSz="1072563" rtl="0" eaLnBrk="1" latinLnBrk="0" hangingPunct="1">
      <a:defRPr sz="2100" kern="1200">
        <a:solidFill>
          <a:schemeClr val="tx1"/>
        </a:solidFill>
        <a:latin typeface="+mn-lt"/>
        <a:ea typeface="+mn-ea"/>
        <a:cs typeface="+mn-cs"/>
      </a:defRPr>
    </a:lvl4pPr>
    <a:lvl5pPr marL="2145126" algn="l" defTabSz="1072563" rtl="0" eaLnBrk="1" latinLnBrk="0" hangingPunct="1">
      <a:defRPr sz="2100" kern="1200">
        <a:solidFill>
          <a:schemeClr val="tx1"/>
        </a:solidFill>
        <a:latin typeface="+mn-lt"/>
        <a:ea typeface="+mn-ea"/>
        <a:cs typeface="+mn-cs"/>
      </a:defRPr>
    </a:lvl5pPr>
    <a:lvl6pPr marL="2681408" algn="l" defTabSz="1072563" rtl="0" eaLnBrk="1" latinLnBrk="0" hangingPunct="1">
      <a:defRPr sz="2100" kern="1200">
        <a:solidFill>
          <a:schemeClr val="tx1"/>
        </a:solidFill>
        <a:latin typeface="+mn-lt"/>
        <a:ea typeface="+mn-ea"/>
        <a:cs typeface="+mn-cs"/>
      </a:defRPr>
    </a:lvl6pPr>
    <a:lvl7pPr marL="3217689" algn="l" defTabSz="1072563" rtl="0" eaLnBrk="1" latinLnBrk="0" hangingPunct="1">
      <a:defRPr sz="2100" kern="1200">
        <a:solidFill>
          <a:schemeClr val="tx1"/>
        </a:solidFill>
        <a:latin typeface="+mn-lt"/>
        <a:ea typeface="+mn-ea"/>
        <a:cs typeface="+mn-cs"/>
      </a:defRPr>
    </a:lvl7pPr>
    <a:lvl8pPr marL="3753971" algn="l" defTabSz="1072563" rtl="0" eaLnBrk="1" latinLnBrk="0" hangingPunct="1">
      <a:defRPr sz="2100" kern="1200">
        <a:solidFill>
          <a:schemeClr val="tx1"/>
        </a:solidFill>
        <a:latin typeface="+mn-lt"/>
        <a:ea typeface="+mn-ea"/>
        <a:cs typeface="+mn-cs"/>
      </a:defRPr>
    </a:lvl8pPr>
    <a:lvl9pPr marL="4290252" algn="l" defTabSz="1072563"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312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579B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8058" autoAdjust="0"/>
  </p:normalViewPr>
  <p:slideViewPr>
    <p:cSldViewPr>
      <p:cViewPr>
        <p:scale>
          <a:sx n="90" d="100"/>
          <a:sy n="90" d="100"/>
        </p:scale>
        <p:origin x="-1464" y="1140"/>
      </p:cViewPr>
      <p:guideLst>
        <p:guide orient="horz" pos="312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2" y="3077283"/>
            <a:ext cx="5829300" cy="2123369"/>
          </a:xfrm>
        </p:spPr>
        <p:txBody>
          <a:bodyPr/>
          <a:lstStyle/>
          <a:p>
            <a:r>
              <a:rPr lang="en-US"/>
              <a:t>Click to edit Master title style</a:t>
            </a:r>
            <a:endParaRPr lang="en-IN"/>
          </a:p>
        </p:txBody>
      </p:sp>
      <p:sp>
        <p:nvSpPr>
          <p:cNvPr id="3" name="Subtitle 2"/>
          <p:cNvSpPr>
            <a:spLocks noGrp="1"/>
          </p:cNvSpPr>
          <p:nvPr>
            <p:ph type="subTitle" idx="1"/>
          </p:nvPr>
        </p:nvSpPr>
        <p:spPr>
          <a:xfrm>
            <a:off x="1028700" y="5613400"/>
            <a:ext cx="4800600" cy="2531533"/>
          </a:xfrm>
        </p:spPr>
        <p:txBody>
          <a:bodyPr/>
          <a:lstStyle>
            <a:lvl1pPr marL="0" indent="0" algn="ctr">
              <a:buNone/>
              <a:defRPr>
                <a:solidFill>
                  <a:schemeClr val="tx1">
                    <a:tint val="75000"/>
                  </a:schemeClr>
                </a:solidFill>
              </a:defRPr>
            </a:lvl1pPr>
            <a:lvl2pPr marL="536282" indent="0" algn="ctr">
              <a:buNone/>
              <a:defRPr>
                <a:solidFill>
                  <a:schemeClr val="tx1">
                    <a:tint val="75000"/>
                  </a:schemeClr>
                </a:solidFill>
              </a:defRPr>
            </a:lvl2pPr>
            <a:lvl3pPr marL="1072563" indent="0" algn="ctr">
              <a:buNone/>
              <a:defRPr>
                <a:solidFill>
                  <a:schemeClr val="tx1">
                    <a:tint val="75000"/>
                  </a:schemeClr>
                </a:solidFill>
              </a:defRPr>
            </a:lvl3pPr>
            <a:lvl4pPr marL="1608845" indent="0" algn="ctr">
              <a:buNone/>
              <a:defRPr>
                <a:solidFill>
                  <a:schemeClr val="tx1">
                    <a:tint val="75000"/>
                  </a:schemeClr>
                </a:solidFill>
              </a:defRPr>
            </a:lvl4pPr>
            <a:lvl5pPr marL="2145126" indent="0" algn="ctr">
              <a:buNone/>
              <a:defRPr>
                <a:solidFill>
                  <a:schemeClr val="tx1">
                    <a:tint val="75000"/>
                  </a:schemeClr>
                </a:solidFill>
              </a:defRPr>
            </a:lvl5pPr>
            <a:lvl6pPr marL="2681408" indent="0" algn="ctr">
              <a:buNone/>
              <a:defRPr>
                <a:solidFill>
                  <a:schemeClr val="tx1">
                    <a:tint val="75000"/>
                  </a:schemeClr>
                </a:solidFill>
              </a:defRPr>
            </a:lvl6pPr>
            <a:lvl7pPr marL="3217689" indent="0" algn="ctr">
              <a:buNone/>
              <a:defRPr>
                <a:solidFill>
                  <a:schemeClr val="tx1">
                    <a:tint val="75000"/>
                  </a:schemeClr>
                </a:solidFill>
              </a:defRPr>
            </a:lvl7pPr>
            <a:lvl8pPr marL="3753971" indent="0" algn="ctr">
              <a:buNone/>
              <a:defRPr>
                <a:solidFill>
                  <a:schemeClr val="tx1">
                    <a:tint val="75000"/>
                  </a:schemeClr>
                </a:solidFill>
              </a:defRPr>
            </a:lvl8pPr>
            <a:lvl9pPr marL="4290252"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8245D8CC-E86A-4EB5-8F8C-299D73547C10}" type="datetimeFigureOut">
              <a:rPr lang="en-IN" smtClean="0"/>
              <a:t>05-01-2022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65BE4EB-B475-40FC-B196-CC5F0A15865B}" type="slidenum">
              <a:rPr lang="en-IN" smtClean="0"/>
              <a:t>‹#›</a:t>
            </a:fld>
            <a:endParaRPr lang="en-IN"/>
          </a:p>
        </p:txBody>
      </p:sp>
    </p:spTree>
    <p:extLst>
      <p:ext uri="{BB962C8B-B14F-4D97-AF65-F5344CB8AC3E}">
        <p14:creationId xmlns:p14="http://schemas.microsoft.com/office/powerpoint/2010/main" val="8348300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8245D8CC-E86A-4EB5-8F8C-299D73547C10}" type="datetimeFigureOut">
              <a:rPr lang="en-IN" smtClean="0"/>
              <a:t>05-01-2022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65BE4EB-B475-40FC-B196-CC5F0A15865B}" type="slidenum">
              <a:rPr lang="en-IN" smtClean="0"/>
              <a:t>‹#›</a:t>
            </a:fld>
            <a:endParaRPr lang="en-IN"/>
          </a:p>
        </p:txBody>
      </p:sp>
    </p:spTree>
    <p:extLst>
      <p:ext uri="{BB962C8B-B14F-4D97-AF65-F5344CB8AC3E}">
        <p14:creationId xmlns:p14="http://schemas.microsoft.com/office/powerpoint/2010/main" val="7899200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72049" y="396701"/>
            <a:ext cx="1543051" cy="8452203"/>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342900" y="396701"/>
            <a:ext cx="4514851" cy="845220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8245D8CC-E86A-4EB5-8F8C-299D73547C10}" type="datetimeFigureOut">
              <a:rPr lang="en-IN" smtClean="0"/>
              <a:t>05-01-2022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65BE4EB-B475-40FC-B196-CC5F0A15865B}" type="slidenum">
              <a:rPr lang="en-IN" smtClean="0"/>
              <a:t>‹#›</a:t>
            </a:fld>
            <a:endParaRPr lang="en-IN"/>
          </a:p>
        </p:txBody>
      </p:sp>
    </p:spTree>
    <p:extLst>
      <p:ext uri="{BB962C8B-B14F-4D97-AF65-F5344CB8AC3E}">
        <p14:creationId xmlns:p14="http://schemas.microsoft.com/office/powerpoint/2010/main" val="3505401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8245D8CC-E86A-4EB5-8F8C-299D73547C10}" type="datetimeFigureOut">
              <a:rPr lang="en-IN" smtClean="0"/>
              <a:t>05-01-2022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65BE4EB-B475-40FC-B196-CC5F0A15865B}" type="slidenum">
              <a:rPr lang="en-IN" smtClean="0"/>
              <a:t>‹#›</a:t>
            </a:fld>
            <a:endParaRPr lang="en-IN"/>
          </a:p>
        </p:txBody>
      </p:sp>
    </p:spTree>
    <p:extLst>
      <p:ext uri="{BB962C8B-B14F-4D97-AF65-F5344CB8AC3E}">
        <p14:creationId xmlns:p14="http://schemas.microsoft.com/office/powerpoint/2010/main" val="42509516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41735" y="6365523"/>
            <a:ext cx="5829300" cy="1967442"/>
          </a:xfrm>
        </p:spPr>
        <p:txBody>
          <a:bodyPr anchor="t"/>
          <a:lstStyle>
            <a:lvl1pPr algn="l">
              <a:defRPr sz="4700" b="1" cap="all"/>
            </a:lvl1pPr>
          </a:lstStyle>
          <a:p>
            <a:r>
              <a:rPr lang="en-US"/>
              <a:t>Click to edit Master title style</a:t>
            </a:r>
            <a:endParaRPr lang="en-IN"/>
          </a:p>
        </p:txBody>
      </p:sp>
      <p:sp>
        <p:nvSpPr>
          <p:cNvPr id="3" name="Text Placeholder 2"/>
          <p:cNvSpPr>
            <a:spLocks noGrp="1"/>
          </p:cNvSpPr>
          <p:nvPr>
            <p:ph type="body" idx="1"/>
          </p:nvPr>
        </p:nvSpPr>
        <p:spPr>
          <a:xfrm>
            <a:off x="541735" y="4198587"/>
            <a:ext cx="5829300" cy="2166936"/>
          </a:xfrm>
        </p:spPr>
        <p:txBody>
          <a:bodyPr anchor="b"/>
          <a:lstStyle>
            <a:lvl1pPr marL="0" indent="0">
              <a:buNone/>
              <a:defRPr sz="2400">
                <a:solidFill>
                  <a:schemeClr val="tx1">
                    <a:tint val="75000"/>
                  </a:schemeClr>
                </a:solidFill>
              </a:defRPr>
            </a:lvl1pPr>
            <a:lvl2pPr marL="536282" indent="0">
              <a:buNone/>
              <a:defRPr sz="2100">
                <a:solidFill>
                  <a:schemeClr val="tx1">
                    <a:tint val="75000"/>
                  </a:schemeClr>
                </a:solidFill>
              </a:defRPr>
            </a:lvl2pPr>
            <a:lvl3pPr marL="1072563" indent="0">
              <a:buNone/>
              <a:defRPr sz="1900">
                <a:solidFill>
                  <a:schemeClr val="tx1">
                    <a:tint val="75000"/>
                  </a:schemeClr>
                </a:solidFill>
              </a:defRPr>
            </a:lvl3pPr>
            <a:lvl4pPr marL="1608845" indent="0">
              <a:buNone/>
              <a:defRPr sz="1700">
                <a:solidFill>
                  <a:schemeClr val="tx1">
                    <a:tint val="75000"/>
                  </a:schemeClr>
                </a:solidFill>
              </a:defRPr>
            </a:lvl4pPr>
            <a:lvl5pPr marL="2145126" indent="0">
              <a:buNone/>
              <a:defRPr sz="1700">
                <a:solidFill>
                  <a:schemeClr val="tx1">
                    <a:tint val="75000"/>
                  </a:schemeClr>
                </a:solidFill>
              </a:defRPr>
            </a:lvl5pPr>
            <a:lvl6pPr marL="2681408" indent="0">
              <a:buNone/>
              <a:defRPr sz="1700">
                <a:solidFill>
                  <a:schemeClr val="tx1">
                    <a:tint val="75000"/>
                  </a:schemeClr>
                </a:solidFill>
              </a:defRPr>
            </a:lvl6pPr>
            <a:lvl7pPr marL="3217689" indent="0">
              <a:buNone/>
              <a:defRPr sz="1700">
                <a:solidFill>
                  <a:schemeClr val="tx1">
                    <a:tint val="75000"/>
                  </a:schemeClr>
                </a:solidFill>
              </a:defRPr>
            </a:lvl7pPr>
            <a:lvl8pPr marL="3753971" indent="0">
              <a:buNone/>
              <a:defRPr sz="1700">
                <a:solidFill>
                  <a:schemeClr val="tx1">
                    <a:tint val="75000"/>
                  </a:schemeClr>
                </a:solidFill>
              </a:defRPr>
            </a:lvl8pPr>
            <a:lvl9pPr marL="4290252" indent="0">
              <a:buNone/>
              <a:defRPr sz="17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45D8CC-E86A-4EB5-8F8C-299D73547C10}" type="datetimeFigureOut">
              <a:rPr lang="en-IN" smtClean="0"/>
              <a:t>05-01-2022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65BE4EB-B475-40FC-B196-CC5F0A15865B}" type="slidenum">
              <a:rPr lang="en-IN" smtClean="0"/>
              <a:t>‹#›</a:t>
            </a:fld>
            <a:endParaRPr lang="en-IN"/>
          </a:p>
        </p:txBody>
      </p:sp>
    </p:spTree>
    <p:extLst>
      <p:ext uri="{BB962C8B-B14F-4D97-AF65-F5344CB8AC3E}">
        <p14:creationId xmlns:p14="http://schemas.microsoft.com/office/powerpoint/2010/main" val="4072068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342901" y="2311402"/>
            <a:ext cx="3028951" cy="6537502"/>
          </a:xfrm>
        </p:spPr>
        <p:txBody>
          <a:bodyPr/>
          <a:lstStyle>
            <a:lvl1pPr>
              <a:defRPr sz="3300"/>
            </a:lvl1pPr>
            <a:lvl2pPr>
              <a:defRPr sz="28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3486150" y="2311402"/>
            <a:ext cx="3028951" cy="6537502"/>
          </a:xfrm>
        </p:spPr>
        <p:txBody>
          <a:bodyPr/>
          <a:lstStyle>
            <a:lvl1pPr>
              <a:defRPr sz="3300"/>
            </a:lvl1pPr>
            <a:lvl2pPr>
              <a:defRPr sz="28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8245D8CC-E86A-4EB5-8F8C-299D73547C10}" type="datetimeFigureOut">
              <a:rPr lang="en-IN" smtClean="0"/>
              <a:t>05-01-2022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65BE4EB-B475-40FC-B196-CC5F0A15865B}" type="slidenum">
              <a:rPr lang="en-IN" smtClean="0"/>
              <a:t>‹#›</a:t>
            </a:fld>
            <a:endParaRPr lang="en-IN"/>
          </a:p>
        </p:txBody>
      </p:sp>
    </p:spTree>
    <p:extLst>
      <p:ext uri="{BB962C8B-B14F-4D97-AF65-F5344CB8AC3E}">
        <p14:creationId xmlns:p14="http://schemas.microsoft.com/office/powerpoint/2010/main" val="4557775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342900" y="2217385"/>
            <a:ext cx="3030141" cy="924101"/>
          </a:xfrm>
        </p:spPr>
        <p:txBody>
          <a:bodyPr anchor="b"/>
          <a:lstStyle>
            <a:lvl1pPr marL="0" indent="0">
              <a:buNone/>
              <a:defRPr sz="2800" b="1"/>
            </a:lvl1pPr>
            <a:lvl2pPr marL="536282" indent="0">
              <a:buNone/>
              <a:defRPr sz="2400" b="1"/>
            </a:lvl2pPr>
            <a:lvl3pPr marL="1072563" indent="0">
              <a:buNone/>
              <a:defRPr sz="2100" b="1"/>
            </a:lvl3pPr>
            <a:lvl4pPr marL="1608845" indent="0">
              <a:buNone/>
              <a:defRPr sz="1900" b="1"/>
            </a:lvl4pPr>
            <a:lvl5pPr marL="2145126" indent="0">
              <a:buNone/>
              <a:defRPr sz="1900" b="1"/>
            </a:lvl5pPr>
            <a:lvl6pPr marL="2681408" indent="0">
              <a:buNone/>
              <a:defRPr sz="1900" b="1"/>
            </a:lvl6pPr>
            <a:lvl7pPr marL="3217689" indent="0">
              <a:buNone/>
              <a:defRPr sz="1900" b="1"/>
            </a:lvl7pPr>
            <a:lvl8pPr marL="3753971" indent="0">
              <a:buNone/>
              <a:defRPr sz="1900" b="1"/>
            </a:lvl8pPr>
            <a:lvl9pPr marL="4290252" indent="0">
              <a:buNone/>
              <a:defRPr sz="1900" b="1"/>
            </a:lvl9pPr>
          </a:lstStyle>
          <a:p>
            <a:pPr lvl="0"/>
            <a:r>
              <a:rPr lang="en-US"/>
              <a:t>Click to edit Master text styles</a:t>
            </a:r>
          </a:p>
        </p:txBody>
      </p:sp>
      <p:sp>
        <p:nvSpPr>
          <p:cNvPr id="4" name="Content Placeholder 3"/>
          <p:cNvSpPr>
            <a:spLocks noGrp="1"/>
          </p:cNvSpPr>
          <p:nvPr>
            <p:ph sz="half" idx="2"/>
          </p:nvPr>
        </p:nvSpPr>
        <p:spPr>
          <a:xfrm>
            <a:off x="342900" y="3141486"/>
            <a:ext cx="3030141" cy="5707416"/>
          </a:xfrm>
        </p:spPr>
        <p:txBody>
          <a:bodyPr/>
          <a:lstStyle>
            <a:lvl1pPr>
              <a:defRPr sz="2800"/>
            </a:lvl1pPr>
            <a:lvl2pPr>
              <a:defRPr sz="2400"/>
            </a:lvl2pPr>
            <a:lvl3pPr>
              <a:defRPr sz="2100"/>
            </a:lvl3pPr>
            <a:lvl4pPr>
              <a:defRPr sz="1900"/>
            </a:lvl4pPr>
            <a:lvl5pPr>
              <a:defRPr sz="1900"/>
            </a:lvl5pPr>
            <a:lvl6pPr>
              <a:defRPr sz="1900"/>
            </a:lvl6pPr>
            <a:lvl7pPr>
              <a:defRPr sz="1900"/>
            </a:lvl7pPr>
            <a:lvl8pPr>
              <a:defRPr sz="1900"/>
            </a:lvl8pPr>
            <a:lvl9pPr>
              <a:defRPr sz="1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3483769" y="2217385"/>
            <a:ext cx="3031331" cy="924101"/>
          </a:xfrm>
        </p:spPr>
        <p:txBody>
          <a:bodyPr anchor="b"/>
          <a:lstStyle>
            <a:lvl1pPr marL="0" indent="0">
              <a:buNone/>
              <a:defRPr sz="2800" b="1"/>
            </a:lvl1pPr>
            <a:lvl2pPr marL="536282" indent="0">
              <a:buNone/>
              <a:defRPr sz="2400" b="1"/>
            </a:lvl2pPr>
            <a:lvl3pPr marL="1072563" indent="0">
              <a:buNone/>
              <a:defRPr sz="2100" b="1"/>
            </a:lvl3pPr>
            <a:lvl4pPr marL="1608845" indent="0">
              <a:buNone/>
              <a:defRPr sz="1900" b="1"/>
            </a:lvl4pPr>
            <a:lvl5pPr marL="2145126" indent="0">
              <a:buNone/>
              <a:defRPr sz="1900" b="1"/>
            </a:lvl5pPr>
            <a:lvl6pPr marL="2681408" indent="0">
              <a:buNone/>
              <a:defRPr sz="1900" b="1"/>
            </a:lvl6pPr>
            <a:lvl7pPr marL="3217689" indent="0">
              <a:buNone/>
              <a:defRPr sz="1900" b="1"/>
            </a:lvl7pPr>
            <a:lvl8pPr marL="3753971" indent="0">
              <a:buNone/>
              <a:defRPr sz="1900" b="1"/>
            </a:lvl8pPr>
            <a:lvl9pPr marL="4290252" indent="0">
              <a:buNone/>
              <a:defRPr sz="1900" b="1"/>
            </a:lvl9pPr>
          </a:lstStyle>
          <a:p>
            <a:pPr lvl="0"/>
            <a:r>
              <a:rPr lang="en-US"/>
              <a:t>Click to edit Master text styles</a:t>
            </a:r>
          </a:p>
        </p:txBody>
      </p:sp>
      <p:sp>
        <p:nvSpPr>
          <p:cNvPr id="6" name="Content Placeholder 5"/>
          <p:cNvSpPr>
            <a:spLocks noGrp="1"/>
          </p:cNvSpPr>
          <p:nvPr>
            <p:ph sz="quarter" idx="4"/>
          </p:nvPr>
        </p:nvSpPr>
        <p:spPr>
          <a:xfrm>
            <a:off x="3483769" y="3141486"/>
            <a:ext cx="3031331" cy="5707416"/>
          </a:xfrm>
        </p:spPr>
        <p:txBody>
          <a:bodyPr/>
          <a:lstStyle>
            <a:lvl1pPr>
              <a:defRPr sz="2800"/>
            </a:lvl1pPr>
            <a:lvl2pPr>
              <a:defRPr sz="2400"/>
            </a:lvl2pPr>
            <a:lvl3pPr>
              <a:defRPr sz="2100"/>
            </a:lvl3pPr>
            <a:lvl4pPr>
              <a:defRPr sz="1900"/>
            </a:lvl4pPr>
            <a:lvl5pPr>
              <a:defRPr sz="1900"/>
            </a:lvl5pPr>
            <a:lvl6pPr>
              <a:defRPr sz="1900"/>
            </a:lvl6pPr>
            <a:lvl7pPr>
              <a:defRPr sz="1900"/>
            </a:lvl7pPr>
            <a:lvl8pPr>
              <a:defRPr sz="1900"/>
            </a:lvl8pPr>
            <a:lvl9pPr>
              <a:defRPr sz="1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8245D8CC-E86A-4EB5-8F8C-299D73547C10}" type="datetimeFigureOut">
              <a:rPr lang="en-IN" smtClean="0"/>
              <a:t>05-01-2022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65BE4EB-B475-40FC-B196-CC5F0A15865B}" type="slidenum">
              <a:rPr lang="en-IN" smtClean="0"/>
              <a:t>‹#›</a:t>
            </a:fld>
            <a:endParaRPr lang="en-IN"/>
          </a:p>
        </p:txBody>
      </p:sp>
    </p:spTree>
    <p:extLst>
      <p:ext uri="{BB962C8B-B14F-4D97-AF65-F5344CB8AC3E}">
        <p14:creationId xmlns:p14="http://schemas.microsoft.com/office/powerpoint/2010/main" val="19483234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8245D8CC-E86A-4EB5-8F8C-299D73547C10}" type="datetimeFigureOut">
              <a:rPr lang="en-IN" smtClean="0"/>
              <a:t>05-01-2022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65BE4EB-B475-40FC-B196-CC5F0A15865B}" type="slidenum">
              <a:rPr lang="en-IN" smtClean="0"/>
              <a:t>‹#›</a:t>
            </a:fld>
            <a:endParaRPr lang="en-IN"/>
          </a:p>
        </p:txBody>
      </p:sp>
    </p:spTree>
    <p:extLst>
      <p:ext uri="{BB962C8B-B14F-4D97-AF65-F5344CB8AC3E}">
        <p14:creationId xmlns:p14="http://schemas.microsoft.com/office/powerpoint/2010/main" val="7059482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45D8CC-E86A-4EB5-8F8C-299D73547C10}" type="datetimeFigureOut">
              <a:rPr lang="en-IN" smtClean="0"/>
              <a:t>05-01-2022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65BE4EB-B475-40FC-B196-CC5F0A15865B}" type="slidenum">
              <a:rPr lang="en-IN" smtClean="0"/>
              <a:t>‹#›</a:t>
            </a:fld>
            <a:endParaRPr lang="en-IN"/>
          </a:p>
        </p:txBody>
      </p:sp>
    </p:spTree>
    <p:extLst>
      <p:ext uri="{BB962C8B-B14F-4D97-AF65-F5344CB8AC3E}">
        <p14:creationId xmlns:p14="http://schemas.microsoft.com/office/powerpoint/2010/main" val="4959997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900" y="394406"/>
            <a:ext cx="2256235" cy="1678517"/>
          </a:xfrm>
        </p:spPr>
        <p:txBody>
          <a:bodyPr anchor="b"/>
          <a:lstStyle>
            <a:lvl1pPr algn="l">
              <a:defRPr sz="2400" b="1"/>
            </a:lvl1pPr>
          </a:lstStyle>
          <a:p>
            <a:r>
              <a:rPr lang="en-US"/>
              <a:t>Click to edit Master title style</a:t>
            </a:r>
            <a:endParaRPr lang="en-IN"/>
          </a:p>
        </p:txBody>
      </p:sp>
      <p:sp>
        <p:nvSpPr>
          <p:cNvPr id="3" name="Content Placeholder 2"/>
          <p:cNvSpPr>
            <a:spLocks noGrp="1"/>
          </p:cNvSpPr>
          <p:nvPr>
            <p:ph idx="1"/>
          </p:nvPr>
        </p:nvSpPr>
        <p:spPr>
          <a:xfrm>
            <a:off x="2681289" y="394406"/>
            <a:ext cx="3833812" cy="8454497"/>
          </a:xfrm>
        </p:spPr>
        <p:txBody>
          <a:bodyPr/>
          <a:lstStyle>
            <a:lvl1pPr>
              <a:defRPr sz="3800"/>
            </a:lvl1pPr>
            <a:lvl2pPr>
              <a:defRPr sz="3300"/>
            </a:lvl2pPr>
            <a:lvl3pPr>
              <a:defRPr sz="280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342900" y="2072923"/>
            <a:ext cx="2256235" cy="6775980"/>
          </a:xfrm>
        </p:spPr>
        <p:txBody>
          <a:bodyPr/>
          <a:lstStyle>
            <a:lvl1pPr marL="0" indent="0">
              <a:buNone/>
              <a:defRPr sz="1700"/>
            </a:lvl1pPr>
            <a:lvl2pPr marL="536282" indent="0">
              <a:buNone/>
              <a:defRPr sz="1400"/>
            </a:lvl2pPr>
            <a:lvl3pPr marL="1072563" indent="0">
              <a:buNone/>
              <a:defRPr sz="1200"/>
            </a:lvl3pPr>
            <a:lvl4pPr marL="1608845" indent="0">
              <a:buNone/>
              <a:defRPr sz="1100"/>
            </a:lvl4pPr>
            <a:lvl5pPr marL="2145126" indent="0">
              <a:buNone/>
              <a:defRPr sz="1100"/>
            </a:lvl5pPr>
            <a:lvl6pPr marL="2681408" indent="0">
              <a:buNone/>
              <a:defRPr sz="1100"/>
            </a:lvl6pPr>
            <a:lvl7pPr marL="3217689" indent="0">
              <a:buNone/>
              <a:defRPr sz="1100"/>
            </a:lvl7pPr>
            <a:lvl8pPr marL="3753971" indent="0">
              <a:buNone/>
              <a:defRPr sz="1100"/>
            </a:lvl8pPr>
            <a:lvl9pPr marL="4290252" indent="0">
              <a:buNone/>
              <a:defRPr sz="1100"/>
            </a:lvl9pPr>
          </a:lstStyle>
          <a:p>
            <a:pPr lvl="0"/>
            <a:r>
              <a:rPr lang="en-US"/>
              <a:t>Click to edit Master text styles</a:t>
            </a:r>
          </a:p>
        </p:txBody>
      </p:sp>
      <p:sp>
        <p:nvSpPr>
          <p:cNvPr id="5" name="Date Placeholder 4"/>
          <p:cNvSpPr>
            <a:spLocks noGrp="1"/>
          </p:cNvSpPr>
          <p:nvPr>
            <p:ph type="dt" sz="half" idx="10"/>
          </p:nvPr>
        </p:nvSpPr>
        <p:spPr/>
        <p:txBody>
          <a:bodyPr/>
          <a:lstStyle/>
          <a:p>
            <a:fld id="{8245D8CC-E86A-4EB5-8F8C-299D73547C10}" type="datetimeFigureOut">
              <a:rPr lang="en-IN" smtClean="0"/>
              <a:t>05-01-2022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65BE4EB-B475-40FC-B196-CC5F0A15865B}" type="slidenum">
              <a:rPr lang="en-IN" smtClean="0"/>
              <a:t>‹#›</a:t>
            </a:fld>
            <a:endParaRPr lang="en-IN"/>
          </a:p>
        </p:txBody>
      </p:sp>
    </p:spTree>
    <p:extLst>
      <p:ext uri="{BB962C8B-B14F-4D97-AF65-F5344CB8AC3E}">
        <p14:creationId xmlns:p14="http://schemas.microsoft.com/office/powerpoint/2010/main" val="6215169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44216" y="6934201"/>
            <a:ext cx="4114800" cy="818622"/>
          </a:xfrm>
        </p:spPr>
        <p:txBody>
          <a:bodyPr anchor="b"/>
          <a:lstStyle>
            <a:lvl1pPr algn="l">
              <a:defRPr sz="2400" b="1"/>
            </a:lvl1pPr>
          </a:lstStyle>
          <a:p>
            <a:r>
              <a:rPr lang="en-US"/>
              <a:t>Click to edit Master title style</a:t>
            </a:r>
            <a:endParaRPr lang="en-IN"/>
          </a:p>
        </p:txBody>
      </p:sp>
      <p:sp>
        <p:nvSpPr>
          <p:cNvPr id="3" name="Picture Placeholder 2"/>
          <p:cNvSpPr>
            <a:spLocks noGrp="1"/>
          </p:cNvSpPr>
          <p:nvPr>
            <p:ph type="pic" idx="1"/>
          </p:nvPr>
        </p:nvSpPr>
        <p:spPr>
          <a:xfrm>
            <a:off x="1344216" y="885119"/>
            <a:ext cx="4114800" cy="5943600"/>
          </a:xfrm>
        </p:spPr>
        <p:txBody>
          <a:bodyPr/>
          <a:lstStyle>
            <a:lvl1pPr marL="0" indent="0">
              <a:buNone/>
              <a:defRPr sz="3800"/>
            </a:lvl1pPr>
            <a:lvl2pPr marL="536282" indent="0">
              <a:buNone/>
              <a:defRPr sz="3300"/>
            </a:lvl2pPr>
            <a:lvl3pPr marL="1072563" indent="0">
              <a:buNone/>
              <a:defRPr sz="2800"/>
            </a:lvl3pPr>
            <a:lvl4pPr marL="1608845" indent="0">
              <a:buNone/>
              <a:defRPr sz="2400"/>
            </a:lvl4pPr>
            <a:lvl5pPr marL="2145126" indent="0">
              <a:buNone/>
              <a:defRPr sz="2400"/>
            </a:lvl5pPr>
            <a:lvl6pPr marL="2681408" indent="0">
              <a:buNone/>
              <a:defRPr sz="2400"/>
            </a:lvl6pPr>
            <a:lvl7pPr marL="3217689" indent="0">
              <a:buNone/>
              <a:defRPr sz="2400"/>
            </a:lvl7pPr>
            <a:lvl8pPr marL="3753971" indent="0">
              <a:buNone/>
              <a:defRPr sz="2400"/>
            </a:lvl8pPr>
            <a:lvl9pPr marL="4290252" indent="0">
              <a:buNone/>
              <a:defRPr sz="2400"/>
            </a:lvl9pPr>
          </a:lstStyle>
          <a:p>
            <a:endParaRPr lang="en-IN"/>
          </a:p>
        </p:txBody>
      </p:sp>
      <p:sp>
        <p:nvSpPr>
          <p:cNvPr id="4" name="Text Placeholder 3"/>
          <p:cNvSpPr>
            <a:spLocks noGrp="1"/>
          </p:cNvSpPr>
          <p:nvPr>
            <p:ph type="body" sz="half" idx="2"/>
          </p:nvPr>
        </p:nvSpPr>
        <p:spPr>
          <a:xfrm>
            <a:off x="1344216" y="7752823"/>
            <a:ext cx="4114800" cy="1162578"/>
          </a:xfrm>
        </p:spPr>
        <p:txBody>
          <a:bodyPr/>
          <a:lstStyle>
            <a:lvl1pPr marL="0" indent="0">
              <a:buNone/>
              <a:defRPr sz="1700"/>
            </a:lvl1pPr>
            <a:lvl2pPr marL="536282" indent="0">
              <a:buNone/>
              <a:defRPr sz="1400"/>
            </a:lvl2pPr>
            <a:lvl3pPr marL="1072563" indent="0">
              <a:buNone/>
              <a:defRPr sz="1200"/>
            </a:lvl3pPr>
            <a:lvl4pPr marL="1608845" indent="0">
              <a:buNone/>
              <a:defRPr sz="1100"/>
            </a:lvl4pPr>
            <a:lvl5pPr marL="2145126" indent="0">
              <a:buNone/>
              <a:defRPr sz="1100"/>
            </a:lvl5pPr>
            <a:lvl6pPr marL="2681408" indent="0">
              <a:buNone/>
              <a:defRPr sz="1100"/>
            </a:lvl6pPr>
            <a:lvl7pPr marL="3217689" indent="0">
              <a:buNone/>
              <a:defRPr sz="1100"/>
            </a:lvl7pPr>
            <a:lvl8pPr marL="3753971" indent="0">
              <a:buNone/>
              <a:defRPr sz="1100"/>
            </a:lvl8pPr>
            <a:lvl9pPr marL="4290252" indent="0">
              <a:buNone/>
              <a:defRPr sz="1100"/>
            </a:lvl9pPr>
          </a:lstStyle>
          <a:p>
            <a:pPr lvl="0"/>
            <a:r>
              <a:rPr lang="en-US"/>
              <a:t>Click to edit Master text styles</a:t>
            </a:r>
          </a:p>
        </p:txBody>
      </p:sp>
      <p:sp>
        <p:nvSpPr>
          <p:cNvPr id="5" name="Date Placeholder 4"/>
          <p:cNvSpPr>
            <a:spLocks noGrp="1"/>
          </p:cNvSpPr>
          <p:nvPr>
            <p:ph type="dt" sz="half" idx="10"/>
          </p:nvPr>
        </p:nvSpPr>
        <p:spPr/>
        <p:txBody>
          <a:bodyPr/>
          <a:lstStyle/>
          <a:p>
            <a:fld id="{8245D8CC-E86A-4EB5-8F8C-299D73547C10}" type="datetimeFigureOut">
              <a:rPr lang="en-IN" smtClean="0"/>
              <a:t>05-01-2022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65BE4EB-B475-40FC-B196-CC5F0A15865B}" type="slidenum">
              <a:rPr lang="en-IN" smtClean="0"/>
              <a:t>‹#›</a:t>
            </a:fld>
            <a:endParaRPr lang="en-IN"/>
          </a:p>
        </p:txBody>
      </p:sp>
    </p:spTree>
    <p:extLst>
      <p:ext uri="{BB962C8B-B14F-4D97-AF65-F5344CB8AC3E}">
        <p14:creationId xmlns:p14="http://schemas.microsoft.com/office/powerpoint/2010/main" val="42527211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42900" y="396699"/>
            <a:ext cx="6172200" cy="1651000"/>
          </a:xfrm>
          <a:prstGeom prst="rect">
            <a:avLst/>
          </a:prstGeom>
        </p:spPr>
        <p:txBody>
          <a:bodyPr vert="horz" lIns="107256" tIns="53628" rIns="107256" bIns="53628"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342900" y="2311402"/>
            <a:ext cx="6172200" cy="6537502"/>
          </a:xfrm>
          <a:prstGeom prst="rect">
            <a:avLst/>
          </a:prstGeom>
        </p:spPr>
        <p:txBody>
          <a:bodyPr vert="horz" lIns="107256" tIns="53628" rIns="107256" bIns="53628"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342900" y="9181396"/>
            <a:ext cx="1600200" cy="527402"/>
          </a:xfrm>
          <a:prstGeom prst="rect">
            <a:avLst/>
          </a:prstGeom>
        </p:spPr>
        <p:txBody>
          <a:bodyPr vert="horz" lIns="107256" tIns="53628" rIns="107256" bIns="53628" rtlCol="0" anchor="ctr"/>
          <a:lstStyle>
            <a:lvl1pPr algn="l">
              <a:defRPr sz="1400">
                <a:solidFill>
                  <a:schemeClr val="tx1">
                    <a:tint val="75000"/>
                  </a:schemeClr>
                </a:solidFill>
              </a:defRPr>
            </a:lvl1pPr>
          </a:lstStyle>
          <a:p>
            <a:fld id="{8245D8CC-E86A-4EB5-8F8C-299D73547C10}" type="datetimeFigureOut">
              <a:rPr lang="en-IN" smtClean="0"/>
              <a:t>05-01-2022</a:t>
            </a:fld>
            <a:endParaRPr lang="en-IN"/>
          </a:p>
        </p:txBody>
      </p:sp>
      <p:sp>
        <p:nvSpPr>
          <p:cNvPr id="5" name="Footer Placeholder 4"/>
          <p:cNvSpPr>
            <a:spLocks noGrp="1"/>
          </p:cNvSpPr>
          <p:nvPr>
            <p:ph type="ftr" sz="quarter" idx="3"/>
          </p:nvPr>
        </p:nvSpPr>
        <p:spPr>
          <a:xfrm>
            <a:off x="2343152" y="9181396"/>
            <a:ext cx="2171700" cy="527402"/>
          </a:xfrm>
          <a:prstGeom prst="rect">
            <a:avLst/>
          </a:prstGeom>
        </p:spPr>
        <p:txBody>
          <a:bodyPr vert="horz" lIns="107256" tIns="53628" rIns="107256" bIns="53628" rtlCol="0" anchor="ctr"/>
          <a:lstStyle>
            <a:lvl1pPr algn="ctr">
              <a:defRPr sz="14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914900" y="9181396"/>
            <a:ext cx="1600200" cy="527402"/>
          </a:xfrm>
          <a:prstGeom prst="rect">
            <a:avLst/>
          </a:prstGeom>
        </p:spPr>
        <p:txBody>
          <a:bodyPr vert="horz" lIns="107256" tIns="53628" rIns="107256" bIns="53628" rtlCol="0" anchor="ctr"/>
          <a:lstStyle>
            <a:lvl1pPr algn="r">
              <a:defRPr sz="1400">
                <a:solidFill>
                  <a:schemeClr val="tx1">
                    <a:tint val="75000"/>
                  </a:schemeClr>
                </a:solidFill>
              </a:defRPr>
            </a:lvl1pPr>
          </a:lstStyle>
          <a:p>
            <a:fld id="{165BE4EB-B475-40FC-B196-CC5F0A15865B}" type="slidenum">
              <a:rPr lang="en-IN" smtClean="0"/>
              <a:t>‹#›</a:t>
            </a:fld>
            <a:endParaRPr lang="en-IN"/>
          </a:p>
        </p:txBody>
      </p:sp>
    </p:spTree>
    <p:extLst>
      <p:ext uri="{BB962C8B-B14F-4D97-AF65-F5344CB8AC3E}">
        <p14:creationId xmlns:p14="http://schemas.microsoft.com/office/powerpoint/2010/main" val="6621114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1072563" rtl="0" eaLnBrk="1" latinLnBrk="0" hangingPunct="1">
        <a:spcBef>
          <a:spcPct val="0"/>
        </a:spcBef>
        <a:buNone/>
        <a:defRPr sz="5200" kern="1200">
          <a:solidFill>
            <a:schemeClr val="tx1"/>
          </a:solidFill>
          <a:latin typeface="+mj-lt"/>
          <a:ea typeface="+mj-ea"/>
          <a:cs typeface="+mj-cs"/>
        </a:defRPr>
      </a:lvl1pPr>
    </p:titleStyle>
    <p:bodyStyle>
      <a:lvl1pPr marL="402211" indent="-402211" algn="l" defTabSz="1072563" rtl="0" eaLnBrk="1" latinLnBrk="0" hangingPunct="1">
        <a:spcBef>
          <a:spcPct val="20000"/>
        </a:spcBef>
        <a:buFont typeface="Arial" panose="020B0604020202020204" pitchFamily="34" charset="0"/>
        <a:buChar char="•"/>
        <a:defRPr sz="3800" kern="1200">
          <a:solidFill>
            <a:schemeClr val="tx1"/>
          </a:solidFill>
          <a:latin typeface="+mn-lt"/>
          <a:ea typeface="+mn-ea"/>
          <a:cs typeface="+mn-cs"/>
        </a:defRPr>
      </a:lvl1pPr>
      <a:lvl2pPr marL="871457" indent="-335176" algn="l" defTabSz="1072563" rtl="0" eaLnBrk="1" latinLnBrk="0" hangingPunct="1">
        <a:spcBef>
          <a:spcPct val="20000"/>
        </a:spcBef>
        <a:buFont typeface="Arial" panose="020B0604020202020204" pitchFamily="34" charset="0"/>
        <a:buChar char="–"/>
        <a:defRPr sz="3300" kern="1200">
          <a:solidFill>
            <a:schemeClr val="tx1"/>
          </a:solidFill>
          <a:latin typeface="+mn-lt"/>
          <a:ea typeface="+mn-ea"/>
          <a:cs typeface="+mn-cs"/>
        </a:defRPr>
      </a:lvl2pPr>
      <a:lvl3pPr marL="1340704" indent="-268141" algn="l" defTabSz="107256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3pPr>
      <a:lvl4pPr marL="1876986" indent="-268141" algn="l" defTabSz="1072563"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4pPr>
      <a:lvl5pPr marL="2413267" indent="-268141" algn="l" defTabSz="1072563"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5pPr>
      <a:lvl6pPr marL="2949549" indent="-268141" algn="l" defTabSz="1072563"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6pPr>
      <a:lvl7pPr marL="3485830" indent="-268141" algn="l" defTabSz="1072563"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7pPr>
      <a:lvl8pPr marL="4022112" indent="-268141" algn="l" defTabSz="1072563"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8pPr>
      <a:lvl9pPr marL="4558393" indent="-268141" algn="l" defTabSz="1072563"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9pPr>
    </p:bodyStyle>
    <p:otherStyle>
      <a:defPPr>
        <a:defRPr lang="en-US"/>
      </a:defPPr>
      <a:lvl1pPr marL="0" algn="l" defTabSz="1072563" rtl="0" eaLnBrk="1" latinLnBrk="0" hangingPunct="1">
        <a:defRPr sz="2100" kern="1200">
          <a:solidFill>
            <a:schemeClr val="tx1"/>
          </a:solidFill>
          <a:latin typeface="+mn-lt"/>
          <a:ea typeface="+mn-ea"/>
          <a:cs typeface="+mn-cs"/>
        </a:defRPr>
      </a:lvl1pPr>
      <a:lvl2pPr marL="536282" algn="l" defTabSz="1072563" rtl="0" eaLnBrk="1" latinLnBrk="0" hangingPunct="1">
        <a:defRPr sz="2100" kern="1200">
          <a:solidFill>
            <a:schemeClr val="tx1"/>
          </a:solidFill>
          <a:latin typeface="+mn-lt"/>
          <a:ea typeface="+mn-ea"/>
          <a:cs typeface="+mn-cs"/>
        </a:defRPr>
      </a:lvl2pPr>
      <a:lvl3pPr marL="1072563" algn="l" defTabSz="1072563" rtl="0" eaLnBrk="1" latinLnBrk="0" hangingPunct="1">
        <a:defRPr sz="2100" kern="1200">
          <a:solidFill>
            <a:schemeClr val="tx1"/>
          </a:solidFill>
          <a:latin typeface="+mn-lt"/>
          <a:ea typeface="+mn-ea"/>
          <a:cs typeface="+mn-cs"/>
        </a:defRPr>
      </a:lvl3pPr>
      <a:lvl4pPr marL="1608845" algn="l" defTabSz="1072563" rtl="0" eaLnBrk="1" latinLnBrk="0" hangingPunct="1">
        <a:defRPr sz="2100" kern="1200">
          <a:solidFill>
            <a:schemeClr val="tx1"/>
          </a:solidFill>
          <a:latin typeface="+mn-lt"/>
          <a:ea typeface="+mn-ea"/>
          <a:cs typeface="+mn-cs"/>
        </a:defRPr>
      </a:lvl4pPr>
      <a:lvl5pPr marL="2145126" algn="l" defTabSz="1072563" rtl="0" eaLnBrk="1" latinLnBrk="0" hangingPunct="1">
        <a:defRPr sz="2100" kern="1200">
          <a:solidFill>
            <a:schemeClr val="tx1"/>
          </a:solidFill>
          <a:latin typeface="+mn-lt"/>
          <a:ea typeface="+mn-ea"/>
          <a:cs typeface="+mn-cs"/>
        </a:defRPr>
      </a:lvl5pPr>
      <a:lvl6pPr marL="2681408" algn="l" defTabSz="1072563" rtl="0" eaLnBrk="1" latinLnBrk="0" hangingPunct="1">
        <a:defRPr sz="2100" kern="1200">
          <a:solidFill>
            <a:schemeClr val="tx1"/>
          </a:solidFill>
          <a:latin typeface="+mn-lt"/>
          <a:ea typeface="+mn-ea"/>
          <a:cs typeface="+mn-cs"/>
        </a:defRPr>
      </a:lvl6pPr>
      <a:lvl7pPr marL="3217689" algn="l" defTabSz="1072563" rtl="0" eaLnBrk="1" latinLnBrk="0" hangingPunct="1">
        <a:defRPr sz="2100" kern="1200">
          <a:solidFill>
            <a:schemeClr val="tx1"/>
          </a:solidFill>
          <a:latin typeface="+mn-lt"/>
          <a:ea typeface="+mn-ea"/>
          <a:cs typeface="+mn-cs"/>
        </a:defRPr>
      </a:lvl7pPr>
      <a:lvl8pPr marL="3753971" algn="l" defTabSz="1072563" rtl="0" eaLnBrk="1" latinLnBrk="0" hangingPunct="1">
        <a:defRPr sz="2100" kern="1200">
          <a:solidFill>
            <a:schemeClr val="tx1"/>
          </a:solidFill>
          <a:latin typeface="+mn-lt"/>
          <a:ea typeface="+mn-ea"/>
          <a:cs typeface="+mn-cs"/>
        </a:defRPr>
      </a:lvl8pPr>
      <a:lvl9pPr marL="4290252" algn="l" defTabSz="1072563"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jpeg"/><Relationship Id="rId5" Type="http://schemas.openxmlformats.org/officeDocument/2006/relationships/image" Target="../media/image4.jpeg"/><Relationship Id="rId10" Type="http://schemas.openxmlformats.org/officeDocument/2006/relationships/image" Target="../media/image9.jpeg"/><Relationship Id="rId4" Type="http://schemas.openxmlformats.org/officeDocument/2006/relationships/image" Target="../media/image3.jpeg"/><Relationship Id="rId9" Type="http://schemas.openxmlformats.org/officeDocument/2006/relationships/image" Target="../media/image8.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810" y="1771200"/>
            <a:ext cx="6857190" cy="662301"/>
          </a:xfrm>
          <a:prstGeom prst="rect">
            <a:avLst/>
          </a:prstGeom>
          <a:solidFill>
            <a:schemeClr val="bg1">
              <a:lumMod val="75000"/>
            </a:schemeClr>
          </a:solidFill>
        </p:spPr>
        <p:txBody>
          <a:bodyPr wrap="square" lIns="107256" tIns="53628" rIns="107256" bIns="53628" rtlCol="0">
            <a:spAutoFit/>
          </a:bodyPr>
          <a:lstStyle/>
          <a:p>
            <a:r>
              <a:rPr lang="en-IN" sz="1800" b="1" dirty="0">
                <a:solidFill>
                  <a:schemeClr val="tx2"/>
                </a:solidFill>
                <a:latin typeface="Lucida Sans" panose="020B0602030504020204" pitchFamily="34" charset="0"/>
                <a:cs typeface="Arial" panose="020B0604020202020204" pitchFamily="34" charset="0"/>
              </a:rPr>
              <a:t>ADVANCED TECHNOLOGY PRODUCTS &amp; SOLUTIONS </a:t>
            </a:r>
            <a:br>
              <a:rPr lang="en-IN" sz="1800" b="1" dirty="0">
                <a:solidFill>
                  <a:schemeClr val="tx2"/>
                </a:solidFill>
                <a:latin typeface="Lucida Sans" panose="020B0602030504020204" pitchFamily="34" charset="0"/>
                <a:cs typeface="Arial" panose="020B0604020202020204" pitchFamily="34" charset="0"/>
              </a:rPr>
            </a:br>
            <a:r>
              <a:rPr lang="en-IN" sz="1800" b="1" dirty="0">
                <a:solidFill>
                  <a:schemeClr val="tx2"/>
                </a:solidFill>
                <a:latin typeface="Lucida Sans" panose="020B0602030504020204" pitchFamily="34" charset="0"/>
                <a:cs typeface="Arial" panose="020B0604020202020204" pitchFamily="34" charset="0"/>
              </a:rPr>
              <a:t>FOR DEMANDING APPLICATIONS</a:t>
            </a:r>
          </a:p>
        </p:txBody>
      </p:sp>
      <p:pic>
        <p:nvPicPr>
          <p:cNvPr id="36" name="Picture 15" descr="C:\Users\Kunal\Documents\Sika\Business Development\Defexpo 2014\Posters\Images\Akash Launcher 06.jpg"/>
          <p:cNvPicPr>
            <a:picLocks noChangeAspect="1" noChangeArrowheads="1"/>
          </p:cNvPicPr>
          <p:nvPr/>
        </p:nvPicPr>
        <p:blipFill rotWithShape="1">
          <a:blip r:embed="rId2">
            <a:extLst>
              <a:ext uri="{28A0092B-C50C-407E-A947-70E740481C1C}">
                <a14:useLocalDpi xmlns:a14="http://schemas.microsoft.com/office/drawing/2010/main" val="0"/>
              </a:ext>
            </a:extLst>
          </a:blip>
          <a:srcRect t="8386" r="1967" b="2380"/>
          <a:stretch/>
        </p:blipFill>
        <p:spPr bwMode="auto">
          <a:xfrm>
            <a:off x="3429381" y="110"/>
            <a:ext cx="3428571" cy="1769726"/>
          </a:xfrm>
          <a:prstGeom prst="rect">
            <a:avLst/>
          </a:prstGeom>
          <a:noFill/>
          <a:extLst>
            <a:ext uri="{909E8E84-426E-40DD-AFC4-6F175D3DCCD1}">
              <a14:hiddenFill xmlns:a14="http://schemas.microsoft.com/office/drawing/2010/main">
                <a:solidFill>
                  <a:srgbClr val="FFFFFF"/>
                </a:solidFill>
              </a14:hiddenFill>
            </a:ext>
          </a:extLst>
        </p:spPr>
      </p:pic>
      <p:sp>
        <p:nvSpPr>
          <p:cNvPr id="77" name="TextBox 76"/>
          <p:cNvSpPr txBox="1"/>
          <p:nvPr/>
        </p:nvSpPr>
        <p:spPr>
          <a:xfrm>
            <a:off x="0" y="3661200"/>
            <a:ext cx="6858000" cy="262192"/>
          </a:xfrm>
          <a:prstGeom prst="rect">
            <a:avLst/>
          </a:prstGeom>
          <a:noFill/>
        </p:spPr>
        <p:txBody>
          <a:bodyPr wrap="square" lIns="107256" tIns="53628" rIns="107256" bIns="53628" rtlCol="0">
            <a:spAutoFit/>
          </a:bodyPr>
          <a:lstStyle/>
          <a:p>
            <a:endParaRPr lang="en-IN" sz="1000" dirty="0">
              <a:solidFill>
                <a:schemeClr val="tx2"/>
              </a:solidFill>
              <a:latin typeface="Arial" panose="020B0604020202020204" pitchFamily="34" charset="0"/>
              <a:cs typeface="Arial" panose="020B0604020202020204" pitchFamily="34" charset="0"/>
            </a:endParaRPr>
          </a:p>
        </p:txBody>
      </p:sp>
      <p:sp>
        <p:nvSpPr>
          <p:cNvPr id="78" name="TextBox 77"/>
          <p:cNvSpPr txBox="1"/>
          <p:nvPr/>
        </p:nvSpPr>
        <p:spPr>
          <a:xfrm>
            <a:off x="0" y="2418491"/>
            <a:ext cx="6857190" cy="593052"/>
          </a:xfrm>
          <a:prstGeom prst="rect">
            <a:avLst/>
          </a:prstGeom>
          <a:noFill/>
        </p:spPr>
        <p:txBody>
          <a:bodyPr wrap="square" lIns="107256" tIns="53628" rIns="107256" bIns="53628" rtlCol="0">
            <a:spAutoFit/>
          </a:bodyPr>
          <a:lstStyle/>
          <a:p>
            <a:pPr algn="just">
              <a:buClr>
                <a:srgbClr val="C00000"/>
              </a:buClr>
              <a:buSzPct val="120000"/>
            </a:pPr>
            <a:r>
              <a:rPr lang="en-IN" sz="1050" b="1" dirty="0">
                <a:solidFill>
                  <a:schemeClr val="tx2"/>
                </a:solidFill>
                <a:latin typeface="Arial" panose="020B0604020202020204" pitchFamily="34" charset="0"/>
                <a:cs typeface="Arial" panose="020B0604020202020204" pitchFamily="34" charset="0"/>
              </a:rPr>
              <a:t>Listed on the Bombay Stock Exchange, Sika is a qualified Indian Offset Partner (IOP) with nearly two decades of experience in executing advanced engineering projects, including in collaboration with international technology partners, for Aerospace, Defence and Space customers in India.</a:t>
            </a:r>
          </a:p>
        </p:txBody>
      </p:sp>
      <p:pic>
        <p:nvPicPr>
          <p:cNvPr id="1036" name="Picture 12" descr="C:\Users\Kunal\Documents\Sika\Images\Logos\LOGO1_ Aerospace &amp; Defenc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77107" y="1084139"/>
            <a:ext cx="1636269" cy="65408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0" y="8949528"/>
            <a:ext cx="6858000" cy="756000"/>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9" name="TextBox 28"/>
          <p:cNvSpPr txBox="1"/>
          <p:nvPr/>
        </p:nvSpPr>
        <p:spPr>
          <a:xfrm>
            <a:off x="0" y="8920698"/>
            <a:ext cx="6857190" cy="730969"/>
          </a:xfrm>
          <a:prstGeom prst="rect">
            <a:avLst/>
          </a:prstGeom>
          <a:noFill/>
        </p:spPr>
        <p:txBody>
          <a:bodyPr wrap="square" rtlCol="0">
            <a:spAutoFit/>
          </a:bodyPr>
          <a:lstStyle/>
          <a:p>
            <a:endParaRPr lang="en-US" sz="150" b="1" dirty="0">
              <a:solidFill>
                <a:schemeClr val="bg1"/>
              </a:solidFill>
              <a:latin typeface="Arial" panose="020B0604020202020204" pitchFamily="34" charset="0"/>
              <a:ea typeface="Tahoma" panose="020B0604030504040204" pitchFamily="34" charset="0"/>
              <a:cs typeface="Arial" panose="020B0604020202020204" pitchFamily="34" charset="0"/>
            </a:endParaRPr>
          </a:p>
          <a:p>
            <a:r>
              <a:rPr lang="en-US" sz="1000" b="1" dirty="0">
                <a:solidFill>
                  <a:schemeClr val="bg1"/>
                </a:solidFill>
                <a:latin typeface="Arial" panose="020B0604020202020204" pitchFamily="34" charset="0"/>
                <a:ea typeface="Tahoma" panose="020B0604030504040204" pitchFamily="34" charset="0"/>
                <a:cs typeface="Arial" panose="020B0604020202020204" pitchFamily="34" charset="0"/>
              </a:rPr>
              <a:t>Sika Interplant Systems Limited			</a:t>
            </a:r>
            <a:r>
              <a:rPr lang="en-US" sz="1000" dirty="0">
                <a:solidFill>
                  <a:schemeClr val="bg1"/>
                </a:solidFill>
                <a:latin typeface="Arial" panose="020B0604020202020204" pitchFamily="34" charset="0"/>
                <a:ea typeface="Tahoma" panose="020B0604030504040204" pitchFamily="34" charset="0"/>
                <a:cs typeface="Arial" panose="020B0604020202020204" pitchFamily="34" charset="0"/>
              </a:rPr>
              <a:t>                     </a:t>
            </a:r>
            <a:r>
              <a:rPr lang="en-US" sz="1000" b="1" dirty="0">
                <a:solidFill>
                  <a:schemeClr val="bg1"/>
                </a:solidFill>
                <a:latin typeface="Arial" panose="020B0604020202020204" pitchFamily="34" charset="0"/>
                <a:ea typeface="Tahoma" panose="020B0604030504040204" pitchFamily="34" charset="0"/>
                <a:cs typeface="Arial" panose="020B0604020202020204" pitchFamily="34" charset="0"/>
              </a:rPr>
              <a:t>Please send RFQs/RFIs to:</a:t>
            </a:r>
          </a:p>
          <a:p>
            <a:r>
              <a:rPr lang="en-US" sz="1000" dirty="0">
                <a:solidFill>
                  <a:schemeClr val="bg1"/>
                </a:solidFill>
                <a:latin typeface="Arial" panose="020B0604020202020204" pitchFamily="34" charset="0"/>
                <a:ea typeface="Tahoma" panose="020B0604030504040204" pitchFamily="34" charset="0"/>
                <a:cs typeface="Arial" panose="020B0604020202020204" pitchFamily="34" charset="0"/>
              </a:rPr>
              <a:t>3 Gangadharchetty Road			                     E-mail:  nbd@sikaglobal.com</a:t>
            </a:r>
          </a:p>
          <a:p>
            <a:r>
              <a:rPr lang="en-US" sz="1000" dirty="0">
                <a:solidFill>
                  <a:schemeClr val="bg1"/>
                </a:solidFill>
                <a:latin typeface="Arial" panose="020B0604020202020204" pitchFamily="34" charset="0"/>
                <a:ea typeface="Tahoma" panose="020B0604030504040204" pitchFamily="34" charset="0"/>
                <a:cs typeface="Arial" panose="020B0604020202020204" pitchFamily="34" charset="0"/>
              </a:rPr>
              <a:t>Bangalore 560 042, India			                     Tel:       +91-80-4929-9144</a:t>
            </a:r>
          </a:p>
          <a:p>
            <a:r>
              <a:rPr lang="en-US" sz="1000" dirty="0">
                <a:solidFill>
                  <a:schemeClr val="bg1"/>
                </a:solidFill>
                <a:latin typeface="Arial" panose="020B0604020202020204" pitchFamily="34" charset="0"/>
                <a:ea typeface="Tahoma" panose="020B0604030504040204" pitchFamily="34" charset="0"/>
                <a:cs typeface="Arial" panose="020B0604020202020204" pitchFamily="34" charset="0"/>
              </a:rPr>
              <a:t>www.sikaglobal.com			                     Fax:      +91-80-2559-9501</a:t>
            </a:r>
            <a:endParaRPr lang="en-IN" sz="1000" dirty="0">
              <a:solidFill>
                <a:schemeClr val="bg1"/>
              </a:solidFill>
              <a:latin typeface="Arial" panose="020B0604020202020204" pitchFamily="34" charset="0"/>
              <a:ea typeface="Tahoma" panose="020B0604030504040204" pitchFamily="34" charset="0"/>
              <a:cs typeface="Arial" panose="020B0604020202020204" pitchFamily="34" charset="0"/>
            </a:endParaRPr>
          </a:p>
        </p:txBody>
      </p:sp>
      <p:sp>
        <p:nvSpPr>
          <p:cNvPr id="30" name="TextBox 29"/>
          <p:cNvSpPr txBox="1"/>
          <p:nvPr/>
        </p:nvSpPr>
        <p:spPr>
          <a:xfrm>
            <a:off x="-27386" y="9673210"/>
            <a:ext cx="6912769" cy="239108"/>
          </a:xfrm>
          <a:prstGeom prst="rect">
            <a:avLst/>
          </a:prstGeom>
          <a:solidFill>
            <a:schemeClr val="bg1">
              <a:lumMod val="75000"/>
            </a:schemeClr>
          </a:solidFill>
        </p:spPr>
        <p:txBody>
          <a:bodyPr wrap="square" lIns="107256" tIns="53628" rIns="107256" bIns="53628" rtlCol="0">
            <a:spAutoFit/>
          </a:bodyPr>
          <a:lstStyle/>
          <a:p>
            <a:pPr algn="ctr"/>
            <a:r>
              <a:rPr lang="en-IN" sz="850" b="1" dirty="0">
                <a:solidFill>
                  <a:srgbClr val="C00000"/>
                </a:solidFill>
                <a:latin typeface="Lucida Sans" panose="020B0602030504020204" pitchFamily="34" charset="0"/>
                <a:cs typeface="Arial" panose="020B0604020202020204" pitchFamily="34" charset="0"/>
              </a:rPr>
              <a:t>ENGINEERING | PROJECTS &amp; SYSTEMS | INTERCONNECT SYSTEMS | MAINTENANCE, REPAIR &amp; OVERHAUL | DISTRIBUTION</a:t>
            </a:r>
          </a:p>
        </p:txBody>
      </p:sp>
      <p:pic>
        <p:nvPicPr>
          <p:cNvPr id="31" name="Picture 6" descr="C:\Users\Kunal\Documents\Sika\Images\Logos\India Flag.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56120" y="9075512"/>
            <a:ext cx="732920" cy="4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 name="Picture 3" descr="C:\Users\Kunal\Documents\Sika\Business Development\Defexpo 2014\Posters\Images\Rescue Hoist 04.jpg">
            <a:extLst>
              <a:ext uri="{FF2B5EF4-FFF2-40B4-BE49-F238E27FC236}">
                <a16:creationId xmlns:a16="http://schemas.microsoft.com/office/drawing/2014/main" xmlns="" id="{24E42724-785C-4EE1-936D-65EFFED17354}"/>
              </a:ext>
            </a:extLst>
          </p:cNvPr>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27684" t="23721" r="6984" b="24829"/>
          <a:stretch/>
        </p:blipFill>
        <p:spPr bwMode="auto">
          <a:xfrm>
            <a:off x="0" y="0"/>
            <a:ext cx="3428570" cy="1789010"/>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6">
            <a:extLst>
              <a:ext uri="{FF2B5EF4-FFF2-40B4-BE49-F238E27FC236}">
                <a16:creationId xmlns:a16="http://schemas.microsoft.com/office/drawing/2014/main" xmlns="" id="{98C2D61B-5405-474F-8C53-C7725757411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53959" y="4715425"/>
            <a:ext cx="687409" cy="13176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5" name="Picture 34" descr="Graphical user interface, text&#10;&#10;Description automatically generated">
            <a:extLst>
              <a:ext uri="{FF2B5EF4-FFF2-40B4-BE49-F238E27FC236}">
                <a16:creationId xmlns:a16="http://schemas.microsoft.com/office/drawing/2014/main" xmlns="" id="{007B7E79-DB74-4F0C-A7E1-5A0C525B90AB}"/>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b="1326"/>
          <a:stretch/>
        </p:blipFill>
        <p:spPr>
          <a:xfrm>
            <a:off x="4594661" y="3080792"/>
            <a:ext cx="2112277" cy="647609"/>
          </a:xfrm>
          <a:prstGeom prst="rect">
            <a:avLst/>
          </a:prstGeom>
        </p:spPr>
      </p:pic>
      <p:pic>
        <p:nvPicPr>
          <p:cNvPr id="37" name="Picture 36">
            <a:extLst>
              <a:ext uri="{FF2B5EF4-FFF2-40B4-BE49-F238E27FC236}">
                <a16:creationId xmlns:a16="http://schemas.microsoft.com/office/drawing/2014/main" xmlns="" id="{AADF63B1-539E-473F-A81B-0AC168350C96}"/>
              </a:ext>
            </a:extLst>
          </p:cNvPr>
          <p:cNvPicPr>
            <a:picLocks noChangeAspect="1"/>
          </p:cNvPicPr>
          <p:nvPr/>
        </p:nvPicPr>
        <p:blipFill>
          <a:blip r:embed="rId8"/>
          <a:stretch>
            <a:fillRect/>
          </a:stretch>
        </p:blipFill>
        <p:spPr>
          <a:xfrm>
            <a:off x="5737296" y="6151767"/>
            <a:ext cx="976387" cy="910315"/>
          </a:xfrm>
          <a:prstGeom prst="rect">
            <a:avLst/>
          </a:prstGeom>
        </p:spPr>
      </p:pic>
      <p:pic>
        <p:nvPicPr>
          <p:cNvPr id="2" name="Picture 1">
            <a:extLst>
              <a:ext uri="{FF2B5EF4-FFF2-40B4-BE49-F238E27FC236}">
                <a16:creationId xmlns:a16="http://schemas.microsoft.com/office/drawing/2014/main" xmlns="" id="{57579992-0403-4A09-9A26-45A454D3A463}"/>
              </a:ext>
            </a:extLst>
          </p:cNvPr>
          <p:cNvPicPr>
            <a:picLocks noChangeAspect="1"/>
          </p:cNvPicPr>
          <p:nvPr/>
        </p:nvPicPr>
        <p:blipFill>
          <a:blip r:embed="rId9"/>
          <a:stretch>
            <a:fillRect/>
          </a:stretch>
        </p:blipFill>
        <p:spPr>
          <a:xfrm>
            <a:off x="4829567" y="8221687"/>
            <a:ext cx="1944004" cy="547737"/>
          </a:xfrm>
          <a:prstGeom prst="rect">
            <a:avLst/>
          </a:prstGeom>
        </p:spPr>
      </p:pic>
      <p:pic>
        <p:nvPicPr>
          <p:cNvPr id="42" name="Picture 5" descr="C:\Users\Kunal\Documents\Sika\Images\cemilachome_logo.jpg">
            <a:extLst>
              <a:ext uri="{FF2B5EF4-FFF2-40B4-BE49-F238E27FC236}">
                <a16:creationId xmlns:a16="http://schemas.microsoft.com/office/drawing/2014/main" xmlns="" id="{0F886548-75E3-4468-B9B6-B6EC0FED0756}"/>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316441" y="3919056"/>
            <a:ext cx="1352919" cy="4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 name="TextBox 43">
            <a:extLst>
              <a:ext uri="{FF2B5EF4-FFF2-40B4-BE49-F238E27FC236}">
                <a16:creationId xmlns:a16="http://schemas.microsoft.com/office/drawing/2014/main" xmlns="" id="{C8928858-72D2-4786-A387-3AB9B258351B}"/>
              </a:ext>
            </a:extLst>
          </p:cNvPr>
          <p:cNvSpPr txBox="1"/>
          <p:nvPr/>
        </p:nvSpPr>
        <p:spPr>
          <a:xfrm>
            <a:off x="5085184" y="4369240"/>
            <a:ext cx="1787360" cy="223720"/>
          </a:xfrm>
          <a:prstGeom prst="rect">
            <a:avLst/>
          </a:prstGeom>
          <a:noFill/>
        </p:spPr>
        <p:txBody>
          <a:bodyPr wrap="square" lIns="107256" tIns="53628" rIns="107256" bIns="53628" rtlCol="0">
            <a:spAutoFit/>
          </a:bodyPr>
          <a:lstStyle/>
          <a:p>
            <a:pPr algn="ctr"/>
            <a:r>
              <a:rPr lang="en-US" sz="750" b="1" dirty="0">
                <a:solidFill>
                  <a:srgbClr val="4579B9"/>
                </a:solidFill>
                <a:latin typeface="Lucida Sans" panose="020B0602030504020204" pitchFamily="34" charset="0"/>
                <a:cs typeface="Arial" panose="020B0604020202020204" pitchFamily="34" charset="0"/>
              </a:rPr>
              <a:t>DESIGN APPROVAL SINCE 1999</a:t>
            </a:r>
          </a:p>
        </p:txBody>
      </p:sp>
      <p:pic>
        <p:nvPicPr>
          <p:cNvPr id="50" name="Picture 49">
            <a:extLst>
              <a:ext uri="{FF2B5EF4-FFF2-40B4-BE49-F238E27FC236}">
                <a16:creationId xmlns:a16="http://schemas.microsoft.com/office/drawing/2014/main" xmlns="" id="{B75D4865-1C93-4AE5-938A-7C05E2F08276}"/>
              </a:ext>
            </a:extLst>
          </p:cNvPr>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5316441" y="7228921"/>
            <a:ext cx="1416577" cy="820423"/>
          </a:xfrm>
          <a:prstGeom prst="rect">
            <a:avLst/>
          </a:prstGeom>
          <a:noFill/>
          <a:ln>
            <a:noFill/>
          </a:ln>
        </p:spPr>
      </p:pic>
      <p:sp>
        <p:nvSpPr>
          <p:cNvPr id="51" name="TextBox 50">
            <a:extLst>
              <a:ext uri="{FF2B5EF4-FFF2-40B4-BE49-F238E27FC236}">
                <a16:creationId xmlns:a16="http://schemas.microsoft.com/office/drawing/2014/main" xmlns="" id="{F3DCB9E9-7F55-4366-94E9-C17A0398E0C5}"/>
              </a:ext>
            </a:extLst>
          </p:cNvPr>
          <p:cNvSpPr txBox="1"/>
          <p:nvPr/>
        </p:nvSpPr>
        <p:spPr>
          <a:xfrm>
            <a:off x="-27386" y="3065734"/>
            <a:ext cx="5256585" cy="5808325"/>
          </a:xfrm>
          <a:prstGeom prst="rect">
            <a:avLst/>
          </a:prstGeom>
          <a:noFill/>
        </p:spPr>
        <p:txBody>
          <a:bodyPr wrap="square" lIns="107256" tIns="53628" rIns="107256" bIns="53628" rtlCol="0">
            <a:spAutoFit/>
          </a:bodyPr>
          <a:lstStyle/>
          <a:p>
            <a:r>
              <a:rPr lang="en-US" sz="1200" b="1" dirty="0">
                <a:solidFill>
                  <a:srgbClr val="C00000"/>
                </a:solidFill>
                <a:latin typeface="Lucida Sans" panose="020B0602030504020204" pitchFamily="34" charset="0"/>
                <a:cs typeface="Arial" panose="020B0604020202020204" pitchFamily="34" charset="0"/>
              </a:rPr>
              <a:t>CRITICAL AIRBORNE SYSTEMS/LRUs</a:t>
            </a:r>
          </a:p>
          <a:p>
            <a:pPr marL="183600" indent="-183600">
              <a:spcBef>
                <a:spcPts val="100"/>
              </a:spcBef>
              <a:spcAft>
                <a:spcPts val="100"/>
              </a:spcAft>
              <a:buClr>
                <a:srgbClr val="C00000"/>
              </a:buClr>
              <a:buSzPct val="120000"/>
              <a:buFont typeface="Wingdings" panose="05000000000000000000" pitchFamily="2" charset="2"/>
              <a:buChar char="§"/>
            </a:pPr>
            <a:r>
              <a:rPr lang="en-US" sz="1000" dirty="0">
                <a:solidFill>
                  <a:schemeClr val="tx2"/>
                </a:solidFill>
                <a:latin typeface="Arial" panose="020B0604020202020204" pitchFamily="34" charset="0"/>
                <a:cs typeface="Arial" panose="020B0604020202020204" pitchFamily="34" charset="0"/>
              </a:rPr>
              <a:t>Advanced technology projects with International Partners </a:t>
            </a:r>
          </a:p>
          <a:p>
            <a:pPr marL="183600" indent="-183600">
              <a:spcBef>
                <a:spcPts val="100"/>
              </a:spcBef>
              <a:spcAft>
                <a:spcPts val="100"/>
              </a:spcAft>
              <a:buClr>
                <a:srgbClr val="C00000"/>
              </a:buClr>
              <a:buSzPct val="120000"/>
              <a:buFont typeface="Wingdings" panose="05000000000000000000" pitchFamily="2" charset="2"/>
              <a:buChar char="§"/>
            </a:pPr>
            <a:r>
              <a:rPr lang="en-IN" sz="1000" dirty="0">
                <a:solidFill>
                  <a:schemeClr val="tx2"/>
                </a:solidFill>
                <a:latin typeface="Arial" panose="020B0604020202020204" pitchFamily="34" charset="0"/>
                <a:cs typeface="Arial" panose="020B0604020202020204" pitchFamily="34" charset="0"/>
              </a:rPr>
              <a:t>Landing gear system build-to-print manufacture, assembly &amp; testing</a:t>
            </a:r>
          </a:p>
          <a:p>
            <a:pPr marL="183600" indent="-183600">
              <a:spcBef>
                <a:spcPts val="100"/>
              </a:spcBef>
              <a:spcAft>
                <a:spcPts val="100"/>
              </a:spcAft>
              <a:buClr>
                <a:srgbClr val="C00000"/>
              </a:buClr>
              <a:buSzPct val="120000"/>
              <a:buFont typeface="Wingdings" panose="05000000000000000000" pitchFamily="2" charset="2"/>
              <a:buChar char="§"/>
            </a:pPr>
            <a:r>
              <a:rPr lang="en-IN" sz="1000" dirty="0">
                <a:solidFill>
                  <a:schemeClr val="tx2"/>
                </a:solidFill>
                <a:latin typeface="Arial" panose="020B0604020202020204" pitchFamily="34" charset="0"/>
                <a:cs typeface="Arial" panose="020B0604020202020204" pitchFamily="34" charset="0"/>
              </a:rPr>
              <a:t>Engine ignition systems</a:t>
            </a:r>
          </a:p>
          <a:p>
            <a:pPr marL="183600" indent="-183600">
              <a:spcBef>
                <a:spcPts val="100"/>
              </a:spcBef>
              <a:spcAft>
                <a:spcPts val="100"/>
              </a:spcAft>
              <a:buClr>
                <a:srgbClr val="C00000"/>
              </a:buClr>
              <a:buSzPct val="120000"/>
              <a:buFont typeface="Wingdings" panose="05000000000000000000" pitchFamily="2" charset="2"/>
              <a:buChar char="§"/>
            </a:pPr>
            <a:r>
              <a:rPr lang="en-IN" sz="1000" dirty="0">
                <a:solidFill>
                  <a:schemeClr val="tx2"/>
                </a:solidFill>
                <a:latin typeface="Arial" panose="020B0604020202020204" pitchFamily="34" charset="0"/>
                <a:cs typeface="Arial" panose="020B0604020202020204" pitchFamily="34" charset="0"/>
              </a:rPr>
              <a:t>Cargo hooks including accessories like nets, slings, long lines, etc.</a:t>
            </a:r>
          </a:p>
          <a:p>
            <a:pPr marL="183600" indent="-183600">
              <a:spcBef>
                <a:spcPts val="100"/>
              </a:spcBef>
              <a:spcAft>
                <a:spcPts val="100"/>
              </a:spcAft>
              <a:buClr>
                <a:srgbClr val="C00000"/>
              </a:buClr>
              <a:buSzPct val="120000"/>
              <a:buFont typeface="Wingdings" panose="05000000000000000000" pitchFamily="2" charset="2"/>
              <a:buChar char="§"/>
            </a:pPr>
            <a:r>
              <a:rPr lang="en-US" sz="1000" dirty="0">
                <a:solidFill>
                  <a:schemeClr val="tx2"/>
                </a:solidFill>
                <a:latin typeface="Arial" panose="020B0604020202020204" pitchFamily="34" charset="0"/>
                <a:cs typeface="Arial" panose="020B0604020202020204" pitchFamily="34" charset="0"/>
              </a:rPr>
              <a:t>Fire and overheat detection/warning systems</a:t>
            </a:r>
            <a:endParaRPr lang="en-IN" sz="1000" dirty="0">
              <a:solidFill>
                <a:schemeClr val="tx2"/>
              </a:solidFill>
              <a:latin typeface="Arial" panose="020B0604020202020204" pitchFamily="34" charset="0"/>
              <a:cs typeface="Arial" panose="020B0604020202020204" pitchFamily="34" charset="0"/>
            </a:endParaRPr>
          </a:p>
          <a:p>
            <a:pPr marL="183600" indent="-183600">
              <a:spcBef>
                <a:spcPts val="100"/>
              </a:spcBef>
              <a:spcAft>
                <a:spcPts val="100"/>
              </a:spcAft>
              <a:buClr>
                <a:srgbClr val="C00000"/>
              </a:buClr>
              <a:buSzPct val="120000"/>
              <a:buFont typeface="Wingdings" panose="05000000000000000000" pitchFamily="2" charset="2"/>
              <a:buChar char="§"/>
            </a:pPr>
            <a:r>
              <a:rPr lang="en-IN" sz="1000" dirty="0">
                <a:solidFill>
                  <a:schemeClr val="tx2"/>
                </a:solidFill>
                <a:latin typeface="Arial" panose="020B0604020202020204" pitchFamily="34" charset="0"/>
                <a:cs typeface="Arial" panose="020B0604020202020204" pitchFamily="34" charset="0"/>
              </a:rPr>
              <a:t>Winches for cargo handling, parachute line retrieval and dipping sonar</a:t>
            </a:r>
          </a:p>
          <a:p>
            <a:pPr marL="183600" indent="-183600">
              <a:spcBef>
                <a:spcPts val="100"/>
              </a:spcBef>
              <a:spcAft>
                <a:spcPts val="100"/>
              </a:spcAft>
              <a:buClr>
                <a:srgbClr val="C00000"/>
              </a:buClr>
              <a:buSzPct val="120000"/>
              <a:buFont typeface="Wingdings" panose="05000000000000000000" pitchFamily="2" charset="2"/>
              <a:buChar char="§"/>
            </a:pPr>
            <a:r>
              <a:rPr lang="en-US" sz="1000" dirty="0">
                <a:solidFill>
                  <a:schemeClr val="tx2"/>
                </a:solidFill>
                <a:latin typeface="Arial" panose="020B0604020202020204" pitchFamily="34" charset="0"/>
                <a:cs typeface="Arial" panose="020B0604020202020204" pitchFamily="34" charset="0"/>
              </a:rPr>
              <a:t>Actuators including Hydraulic, Servo-hydraulic and Electro-mechanical</a:t>
            </a:r>
          </a:p>
          <a:p>
            <a:pPr marL="183600" indent="-183600">
              <a:spcBef>
                <a:spcPts val="100"/>
              </a:spcBef>
              <a:spcAft>
                <a:spcPts val="100"/>
              </a:spcAft>
              <a:buClr>
                <a:srgbClr val="C00000"/>
              </a:buClr>
              <a:buSzPct val="120000"/>
              <a:buFont typeface="Wingdings" panose="05000000000000000000" pitchFamily="2" charset="2"/>
              <a:buChar char="§"/>
            </a:pPr>
            <a:endParaRPr lang="en-US" sz="930" dirty="0">
              <a:solidFill>
                <a:schemeClr val="tx2"/>
              </a:solidFill>
              <a:latin typeface="Arial" panose="020B0604020202020204" pitchFamily="34" charset="0"/>
              <a:cs typeface="Arial" panose="020B0604020202020204" pitchFamily="34" charset="0"/>
            </a:endParaRPr>
          </a:p>
          <a:p>
            <a:r>
              <a:rPr lang="en-US" sz="1200" b="1" dirty="0">
                <a:solidFill>
                  <a:srgbClr val="C00000"/>
                </a:solidFill>
                <a:latin typeface="Lucida Sans" panose="020B0602030504020204" pitchFamily="34" charset="0"/>
                <a:cs typeface="Arial" panose="020B0604020202020204" pitchFamily="34" charset="0"/>
              </a:rPr>
              <a:t>AIRBORNE SEARCH &amp; RESCUE</a:t>
            </a:r>
          </a:p>
          <a:p>
            <a:pPr marL="183600" indent="-183600">
              <a:spcBef>
                <a:spcPts val="100"/>
              </a:spcBef>
              <a:spcAft>
                <a:spcPts val="100"/>
              </a:spcAft>
              <a:buClr>
                <a:srgbClr val="C00000"/>
              </a:buClr>
              <a:buSzPct val="120000"/>
              <a:buFont typeface="Wingdings" panose="05000000000000000000" pitchFamily="2" charset="2"/>
              <a:buChar char="§"/>
            </a:pPr>
            <a:r>
              <a:rPr lang="en-IN" sz="1000" dirty="0">
                <a:solidFill>
                  <a:schemeClr val="tx2"/>
                </a:solidFill>
                <a:latin typeface="Arial" panose="020B0604020202020204" pitchFamily="34" charset="0"/>
                <a:cs typeface="Arial" panose="020B0604020202020204" pitchFamily="34" charset="0"/>
              </a:rPr>
              <a:t>Helicopter rescue hoists/winches</a:t>
            </a:r>
          </a:p>
          <a:p>
            <a:pPr marL="183600" indent="-183600">
              <a:spcBef>
                <a:spcPts val="100"/>
              </a:spcBef>
              <a:spcAft>
                <a:spcPts val="100"/>
              </a:spcAft>
              <a:buClr>
                <a:srgbClr val="C00000"/>
              </a:buClr>
              <a:buSzPct val="120000"/>
              <a:buFont typeface="Wingdings" panose="05000000000000000000" pitchFamily="2" charset="2"/>
              <a:buChar char="§"/>
            </a:pPr>
            <a:r>
              <a:rPr lang="en-IN" sz="1000" dirty="0">
                <a:solidFill>
                  <a:schemeClr val="tx2"/>
                </a:solidFill>
                <a:latin typeface="Arial" panose="020B0604020202020204" pitchFamily="34" charset="0"/>
                <a:cs typeface="Arial" panose="020B0604020202020204" pitchFamily="34" charset="0"/>
              </a:rPr>
              <a:t>‘Quick conversion’ air ambulance modules, modifications &amp; accessories</a:t>
            </a:r>
          </a:p>
          <a:p>
            <a:pPr marL="183600" indent="-183600">
              <a:spcBef>
                <a:spcPts val="100"/>
              </a:spcBef>
              <a:spcAft>
                <a:spcPts val="100"/>
              </a:spcAft>
              <a:buClr>
                <a:srgbClr val="C00000"/>
              </a:buClr>
              <a:buSzPct val="120000"/>
              <a:buFont typeface="Wingdings" panose="05000000000000000000" pitchFamily="2" charset="2"/>
              <a:buChar char="§"/>
            </a:pPr>
            <a:r>
              <a:rPr lang="en-IN" sz="1000" dirty="0">
                <a:solidFill>
                  <a:schemeClr val="tx2"/>
                </a:solidFill>
                <a:latin typeface="Arial" panose="020B0604020202020204" pitchFamily="34" charset="0"/>
                <a:cs typeface="Arial" panose="020B0604020202020204" pitchFamily="34" charset="0"/>
              </a:rPr>
              <a:t>Emergency Locator Transmitters (ELTs)</a:t>
            </a:r>
          </a:p>
          <a:p>
            <a:pPr marL="183600" indent="-183600">
              <a:spcBef>
                <a:spcPts val="100"/>
              </a:spcBef>
              <a:spcAft>
                <a:spcPts val="100"/>
              </a:spcAft>
              <a:buClr>
                <a:srgbClr val="C00000"/>
              </a:buClr>
              <a:buSzPct val="120000"/>
              <a:buFont typeface="Wingdings" panose="05000000000000000000" pitchFamily="2" charset="2"/>
              <a:buChar char="§"/>
            </a:pPr>
            <a:r>
              <a:rPr lang="en-IN" sz="1000" dirty="0">
                <a:solidFill>
                  <a:schemeClr val="tx2"/>
                </a:solidFill>
                <a:latin typeface="Arial" panose="020B0604020202020204" pitchFamily="34" charset="0"/>
                <a:cs typeface="Arial" panose="020B0604020202020204" pitchFamily="34" charset="0"/>
              </a:rPr>
              <a:t>Underwater</a:t>
            </a:r>
            <a:r>
              <a:rPr lang="fr-FR" sz="1000" dirty="0">
                <a:solidFill>
                  <a:schemeClr val="tx2"/>
                </a:solidFill>
                <a:latin typeface="Arial" panose="020B0604020202020204" pitchFamily="34" charset="0"/>
                <a:cs typeface="Arial" panose="020B0604020202020204" pitchFamily="34" charset="0"/>
              </a:rPr>
              <a:t> </a:t>
            </a:r>
            <a:r>
              <a:rPr lang="en-IN" sz="1000" dirty="0">
                <a:solidFill>
                  <a:schemeClr val="tx2"/>
                </a:solidFill>
                <a:latin typeface="Arial" panose="020B0604020202020204" pitchFamily="34" charset="0"/>
                <a:cs typeface="Arial" panose="020B0604020202020204" pitchFamily="34" charset="0"/>
              </a:rPr>
              <a:t>Locator Beacons (ULBs)</a:t>
            </a:r>
          </a:p>
          <a:p>
            <a:pPr marL="183600" indent="-183600">
              <a:spcBef>
                <a:spcPts val="100"/>
              </a:spcBef>
              <a:spcAft>
                <a:spcPts val="100"/>
              </a:spcAft>
              <a:buClr>
                <a:srgbClr val="C00000"/>
              </a:buClr>
              <a:buSzPct val="120000"/>
              <a:buFont typeface="Wingdings" panose="05000000000000000000" pitchFamily="2" charset="2"/>
              <a:buChar char="§"/>
            </a:pPr>
            <a:r>
              <a:rPr lang="en-IN" sz="1000" dirty="0">
                <a:solidFill>
                  <a:schemeClr val="tx2"/>
                </a:solidFill>
                <a:latin typeface="Arial" panose="020B0604020202020204" pitchFamily="34" charset="0"/>
                <a:cs typeface="Arial" panose="020B0604020202020204" pitchFamily="34" charset="0"/>
              </a:rPr>
              <a:t>Aerial fire-fighting equipment</a:t>
            </a:r>
          </a:p>
          <a:p>
            <a:pPr marL="183600" indent="-183600">
              <a:spcBef>
                <a:spcPts val="100"/>
              </a:spcBef>
              <a:spcAft>
                <a:spcPts val="100"/>
              </a:spcAft>
              <a:buClr>
                <a:srgbClr val="C00000"/>
              </a:buClr>
              <a:buSzPct val="120000"/>
              <a:buFont typeface="Wingdings" panose="05000000000000000000" pitchFamily="2" charset="2"/>
              <a:buChar char="§"/>
            </a:pPr>
            <a:endParaRPr lang="en-US" sz="1000" dirty="0">
              <a:solidFill>
                <a:schemeClr val="tx2"/>
              </a:solidFill>
              <a:latin typeface="Arial" panose="020B0604020202020204" pitchFamily="34" charset="0"/>
              <a:cs typeface="Arial" panose="020B0604020202020204" pitchFamily="34" charset="0"/>
            </a:endParaRPr>
          </a:p>
          <a:p>
            <a:r>
              <a:rPr lang="en-US" sz="1200" b="1" dirty="0">
                <a:solidFill>
                  <a:srgbClr val="C00000"/>
                </a:solidFill>
                <a:latin typeface="Lucida Sans" panose="020B0602030504020204" pitchFamily="34" charset="0"/>
                <a:cs typeface="Arial" panose="020B0604020202020204" pitchFamily="34" charset="0"/>
              </a:rPr>
              <a:t>(IE)² SOLUTIONS</a:t>
            </a:r>
          </a:p>
          <a:p>
            <a:pPr marL="183600" indent="-183600">
              <a:spcBef>
                <a:spcPts val="100"/>
              </a:spcBef>
              <a:spcAft>
                <a:spcPts val="100"/>
              </a:spcAft>
              <a:buClr>
                <a:srgbClr val="C00000"/>
              </a:buClr>
              <a:buSzPct val="120000"/>
              <a:buFont typeface="Wingdings" panose="05000000000000000000" pitchFamily="2" charset="2"/>
              <a:buChar char="§"/>
            </a:pPr>
            <a:r>
              <a:rPr lang="en-IN" sz="1000" b="1" u="sng" dirty="0">
                <a:solidFill>
                  <a:schemeClr val="tx2"/>
                </a:solidFill>
                <a:latin typeface="Arial" panose="020B0604020202020204" pitchFamily="34" charset="0"/>
                <a:cs typeface="Arial" panose="020B0604020202020204" pitchFamily="34" charset="0"/>
              </a:rPr>
              <a:t>I</a:t>
            </a:r>
            <a:r>
              <a:rPr lang="en-IN" sz="1000" dirty="0">
                <a:solidFill>
                  <a:schemeClr val="tx2"/>
                </a:solidFill>
                <a:latin typeface="Arial" panose="020B0604020202020204" pitchFamily="34" charset="0"/>
                <a:cs typeface="Arial" panose="020B0604020202020204" pitchFamily="34" charset="0"/>
              </a:rPr>
              <a:t>nterconnect Solutions: MIL grade cable assemblies, wiring harnesses &amp; aircraft looms</a:t>
            </a:r>
          </a:p>
          <a:p>
            <a:pPr marL="183600" indent="-183600">
              <a:spcBef>
                <a:spcPts val="100"/>
              </a:spcBef>
              <a:spcAft>
                <a:spcPts val="100"/>
              </a:spcAft>
              <a:buClr>
                <a:srgbClr val="C00000"/>
              </a:buClr>
              <a:buSzPct val="120000"/>
              <a:buFont typeface="Wingdings" panose="05000000000000000000" pitchFamily="2" charset="2"/>
              <a:buChar char="§"/>
            </a:pPr>
            <a:r>
              <a:rPr lang="en-IN" sz="1000" b="1" u="sng" dirty="0">
                <a:solidFill>
                  <a:schemeClr val="tx2"/>
                </a:solidFill>
                <a:latin typeface="Arial" panose="020B0604020202020204" pitchFamily="34" charset="0"/>
                <a:cs typeface="Arial" panose="020B0604020202020204" pitchFamily="34" charset="0"/>
              </a:rPr>
              <a:t>E</a:t>
            </a:r>
            <a:r>
              <a:rPr lang="en-IN" sz="1000" dirty="0">
                <a:solidFill>
                  <a:schemeClr val="tx2"/>
                </a:solidFill>
                <a:latin typeface="Arial" panose="020B0604020202020204" pitchFamily="34" charset="0"/>
                <a:cs typeface="Arial" panose="020B0604020202020204" pitchFamily="34" charset="0"/>
              </a:rPr>
              <a:t>lectro-mechanical Assemblies: panel assemblies, box builds / wiring, etc.</a:t>
            </a:r>
          </a:p>
          <a:p>
            <a:pPr marL="183600" indent="-183600">
              <a:spcBef>
                <a:spcPts val="100"/>
              </a:spcBef>
              <a:spcAft>
                <a:spcPts val="100"/>
              </a:spcAft>
              <a:buClr>
                <a:srgbClr val="C00000"/>
              </a:buClr>
              <a:buSzPct val="120000"/>
              <a:buFont typeface="Wingdings" panose="05000000000000000000" pitchFamily="2" charset="2"/>
              <a:buChar char="§"/>
            </a:pPr>
            <a:r>
              <a:rPr lang="en-IN" sz="1000" b="1" u="sng" dirty="0">
                <a:solidFill>
                  <a:schemeClr val="tx2"/>
                </a:solidFill>
                <a:latin typeface="Arial" panose="020B0604020202020204" pitchFamily="34" charset="0"/>
                <a:cs typeface="Arial" panose="020B0604020202020204" pitchFamily="34" charset="0"/>
              </a:rPr>
              <a:t>E</a:t>
            </a:r>
            <a:r>
              <a:rPr lang="en-IN" sz="1000" dirty="0">
                <a:solidFill>
                  <a:schemeClr val="tx2"/>
                </a:solidFill>
                <a:latin typeface="Arial" panose="020B0604020202020204" pitchFamily="34" charset="0"/>
                <a:cs typeface="Arial" panose="020B0604020202020204" pitchFamily="34" charset="0"/>
              </a:rPr>
              <a:t>lectronic module/LRU </a:t>
            </a:r>
            <a:r>
              <a:rPr lang="en-IN" sz="1000" b="1" u="sng" dirty="0">
                <a:solidFill>
                  <a:schemeClr val="tx2"/>
                </a:solidFill>
                <a:latin typeface="Arial" panose="020B0604020202020204" pitchFamily="34" charset="0"/>
                <a:cs typeface="Arial" panose="020B0604020202020204" pitchFamily="34" charset="0"/>
              </a:rPr>
              <a:t>I</a:t>
            </a:r>
            <a:r>
              <a:rPr lang="en-IN" sz="1000" dirty="0">
                <a:solidFill>
                  <a:schemeClr val="tx2"/>
                </a:solidFill>
                <a:latin typeface="Arial" panose="020B0604020202020204" pitchFamily="34" charset="0"/>
                <a:cs typeface="Arial" panose="020B0604020202020204" pitchFamily="34" charset="0"/>
              </a:rPr>
              <a:t>ntegration: ATEs, racks/ATRs, cabinets, consoles, etc.</a:t>
            </a:r>
          </a:p>
          <a:p>
            <a:pPr marL="183600" indent="-183600">
              <a:spcBef>
                <a:spcPts val="100"/>
              </a:spcBef>
              <a:spcAft>
                <a:spcPts val="100"/>
              </a:spcAft>
              <a:buClr>
                <a:srgbClr val="C00000"/>
              </a:buClr>
              <a:buSzPct val="120000"/>
              <a:buFont typeface="Wingdings" panose="05000000000000000000" pitchFamily="2" charset="2"/>
              <a:buChar char="§"/>
            </a:pPr>
            <a:r>
              <a:rPr lang="en-IN" sz="1000" dirty="0">
                <a:solidFill>
                  <a:schemeClr val="tx2"/>
                </a:solidFill>
                <a:latin typeface="Arial" panose="020B0604020202020204" pitchFamily="34" charset="0"/>
                <a:cs typeface="Arial" panose="020B0604020202020204" pitchFamily="34" charset="0"/>
              </a:rPr>
              <a:t>Environmental Stress Screening (ESS)</a:t>
            </a:r>
          </a:p>
          <a:p>
            <a:pPr marL="183600" indent="-183600">
              <a:spcBef>
                <a:spcPts val="100"/>
              </a:spcBef>
              <a:spcAft>
                <a:spcPts val="100"/>
              </a:spcAft>
              <a:buClr>
                <a:srgbClr val="C00000"/>
              </a:buClr>
              <a:buSzPct val="120000"/>
              <a:buFont typeface="Wingdings" panose="05000000000000000000" pitchFamily="2" charset="2"/>
              <a:buChar char="§"/>
            </a:pPr>
            <a:endParaRPr lang="en-IN" sz="930" dirty="0">
              <a:solidFill>
                <a:schemeClr val="tx2"/>
              </a:solidFill>
              <a:latin typeface="Arial" panose="020B0604020202020204" pitchFamily="34" charset="0"/>
              <a:cs typeface="Arial" panose="020B0604020202020204" pitchFamily="34" charset="0"/>
            </a:endParaRPr>
          </a:p>
          <a:p>
            <a:r>
              <a:rPr lang="en-US" sz="1200" b="1" dirty="0">
                <a:solidFill>
                  <a:srgbClr val="C00000"/>
                </a:solidFill>
                <a:latin typeface="Lucida Sans" panose="020B0602030504020204" pitchFamily="34" charset="0"/>
                <a:cs typeface="Arial" panose="020B0604020202020204" pitchFamily="34" charset="0"/>
              </a:rPr>
              <a:t>MOTION &amp; FLUID CONTROL COMPONENTS</a:t>
            </a:r>
          </a:p>
          <a:p>
            <a:pPr marL="183600" indent="-183600">
              <a:spcBef>
                <a:spcPts val="100"/>
              </a:spcBef>
              <a:spcAft>
                <a:spcPts val="100"/>
              </a:spcAft>
              <a:buClr>
                <a:srgbClr val="C00000"/>
              </a:buClr>
              <a:buSzPct val="120000"/>
              <a:buFont typeface="Wingdings" panose="05000000000000000000" pitchFamily="2" charset="2"/>
              <a:buChar char="§"/>
            </a:pPr>
            <a:r>
              <a:rPr lang="en-US" sz="1000" dirty="0">
                <a:solidFill>
                  <a:schemeClr val="tx2"/>
                </a:solidFill>
                <a:latin typeface="Arial" panose="020B0604020202020204" pitchFamily="34" charset="0"/>
                <a:cs typeface="Arial" panose="020B0604020202020204" pitchFamily="34" charset="0"/>
              </a:rPr>
              <a:t>MIL-grade Fans for Electronics/Rack Cooling, etc.</a:t>
            </a:r>
          </a:p>
          <a:p>
            <a:pPr marL="183600" indent="-183600">
              <a:spcBef>
                <a:spcPts val="100"/>
              </a:spcBef>
              <a:spcAft>
                <a:spcPts val="100"/>
              </a:spcAft>
              <a:buClr>
                <a:srgbClr val="C00000"/>
              </a:buClr>
              <a:buSzPct val="120000"/>
              <a:buFont typeface="Wingdings" panose="05000000000000000000" pitchFamily="2" charset="2"/>
              <a:buChar char="§"/>
            </a:pPr>
            <a:r>
              <a:rPr lang="en-US" sz="1000" dirty="0">
                <a:solidFill>
                  <a:schemeClr val="tx2"/>
                </a:solidFill>
                <a:latin typeface="Arial" panose="020B0604020202020204" pitchFamily="34" charset="0"/>
                <a:cs typeface="Arial" panose="020B0604020202020204" pitchFamily="34" charset="0"/>
              </a:rPr>
              <a:t>Motors, Drive Controllers, Slip Rings, Rotary Joints, Feedback Devices, etc.</a:t>
            </a:r>
          </a:p>
          <a:p>
            <a:pPr marL="183600" indent="-183600">
              <a:spcBef>
                <a:spcPts val="100"/>
              </a:spcBef>
              <a:spcAft>
                <a:spcPts val="100"/>
              </a:spcAft>
              <a:buClr>
                <a:srgbClr val="C00000"/>
              </a:buClr>
              <a:buSzPct val="120000"/>
              <a:buFont typeface="Wingdings" panose="05000000000000000000" pitchFamily="2" charset="2"/>
              <a:buChar char="§"/>
            </a:pPr>
            <a:r>
              <a:rPr lang="en-IN" sz="1000" dirty="0">
                <a:solidFill>
                  <a:schemeClr val="tx2"/>
                </a:solidFill>
                <a:latin typeface="Arial" panose="020B0604020202020204" pitchFamily="34" charset="0"/>
                <a:cs typeface="Arial" panose="020B0604020202020204" pitchFamily="34" charset="0"/>
              </a:rPr>
              <a:t>Sensors and Transducers for pressure, temperature, etc.</a:t>
            </a:r>
          </a:p>
          <a:p>
            <a:pPr marL="183600" indent="-183600">
              <a:spcBef>
                <a:spcPts val="100"/>
              </a:spcBef>
              <a:spcAft>
                <a:spcPts val="100"/>
              </a:spcAft>
              <a:buClr>
                <a:srgbClr val="C00000"/>
              </a:buClr>
              <a:buSzPct val="120000"/>
              <a:buFont typeface="Wingdings" panose="05000000000000000000" pitchFamily="2" charset="2"/>
              <a:buChar char="§"/>
            </a:pPr>
            <a:r>
              <a:rPr lang="en-IN" sz="1000" dirty="0">
                <a:solidFill>
                  <a:schemeClr val="tx2"/>
                </a:solidFill>
                <a:latin typeface="Arial" panose="020B0604020202020204" pitchFamily="34" charset="0"/>
                <a:cs typeface="Arial" panose="020B0604020202020204" pitchFamily="34" charset="0"/>
              </a:rPr>
              <a:t>Valves and Filters for a variety of media</a:t>
            </a:r>
            <a:endParaRPr lang="en-US" sz="1000" dirty="0">
              <a:solidFill>
                <a:schemeClr val="tx2"/>
              </a:solidFill>
              <a:latin typeface="Arial" panose="020B0604020202020204" pitchFamily="34" charset="0"/>
              <a:cs typeface="Arial" panose="020B0604020202020204" pitchFamily="34" charset="0"/>
            </a:endParaRPr>
          </a:p>
          <a:p>
            <a:pPr marL="183600" indent="-183600">
              <a:spcBef>
                <a:spcPts val="100"/>
              </a:spcBef>
              <a:spcAft>
                <a:spcPts val="100"/>
              </a:spcAft>
              <a:buClr>
                <a:srgbClr val="C00000"/>
              </a:buClr>
              <a:buSzPct val="120000"/>
              <a:buFont typeface="Wingdings" panose="05000000000000000000" pitchFamily="2" charset="2"/>
              <a:buChar char="§"/>
            </a:pPr>
            <a:endParaRPr lang="en-IN" sz="930" dirty="0">
              <a:solidFill>
                <a:schemeClr val="tx2"/>
              </a:solidFill>
              <a:latin typeface="Arial" panose="020B0604020202020204" pitchFamily="34" charset="0"/>
              <a:cs typeface="Arial" panose="020B0604020202020204" pitchFamily="34" charset="0"/>
            </a:endParaRPr>
          </a:p>
          <a:p>
            <a:r>
              <a:rPr lang="en-US" sz="1200" b="1" dirty="0">
                <a:solidFill>
                  <a:srgbClr val="C00000"/>
                </a:solidFill>
                <a:latin typeface="Lucida Sans" panose="020B0602030504020204" pitchFamily="34" charset="0"/>
                <a:cs typeface="Arial" panose="020B0604020202020204" pitchFamily="34" charset="0"/>
              </a:rPr>
              <a:t>MAINTENANCE, REPAIR &amp; OVERHAUL</a:t>
            </a:r>
          </a:p>
          <a:p>
            <a:pPr marL="183600" indent="-183600">
              <a:spcBef>
                <a:spcPts val="100"/>
              </a:spcBef>
              <a:spcAft>
                <a:spcPts val="100"/>
              </a:spcAft>
              <a:buClr>
                <a:srgbClr val="C00000"/>
              </a:buClr>
              <a:buSzPct val="120000"/>
              <a:buFont typeface="Wingdings" panose="05000000000000000000" pitchFamily="2" charset="2"/>
              <a:buChar char="§"/>
            </a:pPr>
            <a:r>
              <a:rPr lang="en-US" sz="1000" dirty="0">
                <a:solidFill>
                  <a:schemeClr val="tx2"/>
                </a:solidFill>
                <a:latin typeface="Arial" panose="020B0604020202020204" pitchFamily="34" charset="0"/>
                <a:cs typeface="Arial" panose="020B0604020202020204" pitchFamily="34" charset="0"/>
              </a:rPr>
              <a:t>Dedicated facilities in place for MRO of LRUs/systems</a:t>
            </a:r>
          </a:p>
          <a:p>
            <a:pPr marL="183600" indent="-183600">
              <a:spcBef>
                <a:spcPts val="100"/>
              </a:spcBef>
              <a:spcAft>
                <a:spcPts val="100"/>
              </a:spcAft>
              <a:buClr>
                <a:srgbClr val="C00000"/>
              </a:buClr>
              <a:buSzPct val="120000"/>
              <a:buFont typeface="Wingdings" panose="05000000000000000000" pitchFamily="2" charset="2"/>
              <a:buChar char="§"/>
            </a:pPr>
            <a:r>
              <a:rPr lang="en-IN" sz="1000" dirty="0">
                <a:solidFill>
                  <a:schemeClr val="tx2"/>
                </a:solidFill>
                <a:latin typeface="Arial" panose="020B0604020202020204" pitchFamily="34" charset="0"/>
                <a:cs typeface="Arial" panose="020B0604020202020204" pitchFamily="34" charset="0"/>
              </a:rPr>
              <a:t>Repair Management solutions for C-130J, UH-3H, etc.</a:t>
            </a:r>
          </a:p>
          <a:p>
            <a:pPr marL="183600" indent="-183600">
              <a:spcBef>
                <a:spcPts val="100"/>
              </a:spcBef>
              <a:spcAft>
                <a:spcPts val="100"/>
              </a:spcAft>
              <a:buClr>
                <a:srgbClr val="C00000"/>
              </a:buClr>
              <a:buSzPct val="120000"/>
              <a:buFont typeface="Wingdings" panose="05000000000000000000" pitchFamily="2" charset="2"/>
              <a:buChar char="§"/>
            </a:pPr>
            <a:r>
              <a:rPr lang="en-IN" sz="1000" dirty="0">
                <a:solidFill>
                  <a:schemeClr val="tx2"/>
                </a:solidFill>
                <a:latin typeface="Arial" panose="020B0604020202020204" pitchFamily="34" charset="0"/>
                <a:cs typeface="Arial" panose="020B0604020202020204" pitchFamily="34" charset="0"/>
              </a:rPr>
              <a:t>Ground handling &amp; support equipment</a:t>
            </a:r>
            <a:endParaRPr lang="en-US" sz="1000" dirty="0">
              <a:solidFill>
                <a:schemeClr val="tx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694048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1827</TotalTime>
  <Words>291</Words>
  <Application>Microsoft Office PowerPoint</Application>
  <PresentationFormat>A4 Paper (210x297 mm)</PresentationFormat>
  <Paragraphs>41</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Kunal Sikka</dc:creator>
  <cp:lastModifiedBy>siati</cp:lastModifiedBy>
  <cp:revision>73</cp:revision>
  <cp:lastPrinted>2022-01-05T06:05:13Z</cp:lastPrinted>
  <dcterms:created xsi:type="dcterms:W3CDTF">2014-02-03T13:07:46Z</dcterms:created>
  <dcterms:modified xsi:type="dcterms:W3CDTF">2022-01-05T06:05:27Z</dcterms:modified>
</cp:coreProperties>
</file>