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70" r:id="rId4"/>
    <p:sldId id="268" r:id="rId5"/>
    <p:sldId id="368" r:id="rId6"/>
    <p:sldId id="355" r:id="rId7"/>
    <p:sldId id="354" r:id="rId8"/>
    <p:sldId id="356" r:id="rId9"/>
    <p:sldId id="369" r:id="rId10"/>
    <p:sldId id="357" r:id="rId11"/>
    <p:sldId id="361" r:id="rId12"/>
    <p:sldId id="362" r:id="rId13"/>
    <p:sldId id="363" r:id="rId14"/>
    <p:sldId id="359" r:id="rId15"/>
    <p:sldId id="364" r:id="rId16"/>
    <p:sldId id="365" r:id="rId17"/>
    <p:sldId id="366" r:id="rId18"/>
    <p:sldId id="358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F"/>
    <a:srgbClr val="DFF1CB"/>
    <a:srgbClr val="191919"/>
    <a:srgbClr val="EDEFF7"/>
    <a:srgbClr val="D0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98DBB-7712-4B7A-A206-F03E3FD9CC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9AAEED-5484-45D3-B7DD-E9B00E21EDA4}">
      <dgm:prSet phldrT="[Text]" custT="1"/>
      <dgm:spPr/>
      <dgm:t>
        <a:bodyPr/>
        <a:lstStyle/>
        <a:p>
          <a:r>
            <a:rPr lang="en-US" sz="1900" b="0" i="0" u="none" dirty="0">
              <a:solidFill>
                <a:schemeClr val="tx1"/>
              </a:solidFill>
            </a:rPr>
            <a:t>Less Productivity in Agriculture Sectors( 50 % workforce contributes 16% to the GDP).</a:t>
          </a:r>
          <a:endParaRPr lang="en-IN" sz="1900" dirty="0">
            <a:solidFill>
              <a:schemeClr val="tx1"/>
            </a:solidFill>
          </a:endParaRPr>
        </a:p>
      </dgm:t>
    </dgm:pt>
    <dgm:pt modelId="{86CE2548-25F7-4FD3-90B1-BC3366676623}" type="parTrans" cxnId="{A11690EC-FCF2-4214-85B4-30EE580745AC}">
      <dgm:prSet/>
      <dgm:spPr/>
      <dgm:t>
        <a:bodyPr/>
        <a:lstStyle/>
        <a:p>
          <a:endParaRPr lang="en-IN"/>
        </a:p>
      </dgm:t>
    </dgm:pt>
    <dgm:pt modelId="{3517B283-8E3D-4149-8FDC-A72FC4C0D7B2}" type="sibTrans" cxnId="{A11690EC-FCF2-4214-85B4-30EE580745AC}">
      <dgm:prSet/>
      <dgm:spPr/>
      <dgm:t>
        <a:bodyPr/>
        <a:lstStyle/>
        <a:p>
          <a:endParaRPr lang="en-IN"/>
        </a:p>
      </dgm:t>
    </dgm:pt>
    <dgm:pt modelId="{EA5F2BA9-5BBD-4783-A23B-2DD42476D8E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900" b="0" i="0" u="none" dirty="0">
              <a:solidFill>
                <a:schemeClr val="tx1"/>
              </a:solidFill>
            </a:rPr>
            <a:t>Growing needs due to ever growing population</a:t>
          </a:r>
        </a:p>
      </dgm:t>
    </dgm:pt>
    <dgm:pt modelId="{385D0D18-0723-4A2A-AC8E-142E45AF310D}" type="parTrans" cxnId="{779EB755-30C3-4CC7-87CA-ED94C78790EA}">
      <dgm:prSet/>
      <dgm:spPr/>
      <dgm:t>
        <a:bodyPr/>
        <a:lstStyle/>
        <a:p>
          <a:endParaRPr lang="en-IN"/>
        </a:p>
      </dgm:t>
    </dgm:pt>
    <dgm:pt modelId="{FFF95BFC-649B-48DD-B637-29B9D9FA11CE}" type="sibTrans" cxnId="{779EB755-30C3-4CC7-87CA-ED94C78790EA}">
      <dgm:prSet/>
      <dgm:spPr/>
      <dgm:t>
        <a:bodyPr/>
        <a:lstStyle/>
        <a:p>
          <a:endParaRPr lang="en-IN"/>
        </a:p>
      </dgm:t>
    </dgm:pt>
    <dgm:pt modelId="{4E3E051A-2970-42F3-9FC7-B49FC5BC8A8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900" b="0" i="0" u="none" dirty="0">
              <a:solidFill>
                <a:schemeClr val="tx1"/>
              </a:solidFill>
            </a:rPr>
            <a:t>Lab tests are expensive, time consuming and generally not feasible for farmers.</a:t>
          </a:r>
        </a:p>
      </dgm:t>
    </dgm:pt>
    <dgm:pt modelId="{37783410-33F3-481C-88D2-E68479AAD051}" type="parTrans" cxnId="{27E0F4C0-5C83-400C-99EB-4839017402C4}">
      <dgm:prSet/>
      <dgm:spPr/>
      <dgm:t>
        <a:bodyPr/>
        <a:lstStyle/>
        <a:p>
          <a:endParaRPr lang="en-IN"/>
        </a:p>
      </dgm:t>
    </dgm:pt>
    <dgm:pt modelId="{4E7AFA29-EC0B-4456-BDF4-218AF7A1E070}" type="sibTrans" cxnId="{27E0F4C0-5C83-400C-99EB-4839017402C4}">
      <dgm:prSet/>
      <dgm:spPr/>
      <dgm:t>
        <a:bodyPr/>
        <a:lstStyle/>
        <a:p>
          <a:endParaRPr lang="en-IN"/>
        </a:p>
      </dgm:t>
    </dgm:pt>
    <dgm:pt modelId="{2D557B80-2922-4728-AFC4-12B90197B1BF}">
      <dgm:prSet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800" b="0" i="0" u="none" dirty="0">
              <a:solidFill>
                <a:schemeClr val="tx1"/>
              </a:solidFill>
            </a:rPr>
            <a:t>IoT sensors can be used to measure gather data in bulk which can be  analyzed using various AI techniques for increased productivity and quality.</a:t>
          </a:r>
        </a:p>
      </dgm:t>
    </dgm:pt>
    <dgm:pt modelId="{C97982D5-37BC-4C5E-A7A6-7C71F6AE675C}" type="parTrans" cxnId="{0E04E382-3E7E-49B4-8F76-28877BCC7A39}">
      <dgm:prSet/>
      <dgm:spPr/>
      <dgm:t>
        <a:bodyPr/>
        <a:lstStyle/>
        <a:p>
          <a:endParaRPr lang="en-IN"/>
        </a:p>
      </dgm:t>
    </dgm:pt>
    <dgm:pt modelId="{2217EE01-5A98-40F1-A0A6-424B21098A4D}" type="sibTrans" cxnId="{0E04E382-3E7E-49B4-8F76-28877BCC7A39}">
      <dgm:prSet/>
      <dgm:spPr/>
      <dgm:t>
        <a:bodyPr/>
        <a:lstStyle/>
        <a:p>
          <a:endParaRPr lang="en-IN"/>
        </a:p>
      </dgm:t>
    </dgm:pt>
    <dgm:pt modelId="{314624B9-E16A-4475-86A5-CA4CC68AE24E}" type="pres">
      <dgm:prSet presAssocID="{71098DBB-7712-4B7A-A206-F03E3FD9CCE8}" presName="diagram" presStyleCnt="0">
        <dgm:presLayoutVars>
          <dgm:dir/>
          <dgm:resizeHandles val="exact"/>
        </dgm:presLayoutVars>
      </dgm:prSet>
      <dgm:spPr/>
    </dgm:pt>
    <dgm:pt modelId="{F82E1021-4055-42CE-BC4F-1538CB7F8D93}" type="pres">
      <dgm:prSet presAssocID="{9B9AAEED-5484-45D3-B7DD-E9B00E21EDA4}" presName="node" presStyleLbl="node1" presStyleIdx="0" presStyleCnt="4">
        <dgm:presLayoutVars>
          <dgm:bulletEnabled val="1"/>
        </dgm:presLayoutVars>
      </dgm:prSet>
      <dgm:spPr/>
    </dgm:pt>
    <dgm:pt modelId="{1A8FC656-B0D2-46BC-91ED-797AEC896347}" type="pres">
      <dgm:prSet presAssocID="{3517B283-8E3D-4149-8FDC-A72FC4C0D7B2}" presName="sibTrans" presStyleCnt="0"/>
      <dgm:spPr/>
    </dgm:pt>
    <dgm:pt modelId="{8F2F1715-E4DC-4648-9E17-C0260F5C52D6}" type="pres">
      <dgm:prSet presAssocID="{EA5F2BA9-5BBD-4783-A23B-2DD42476D8ED}" presName="node" presStyleLbl="node1" presStyleIdx="1" presStyleCnt="4">
        <dgm:presLayoutVars>
          <dgm:bulletEnabled val="1"/>
        </dgm:presLayoutVars>
      </dgm:prSet>
      <dgm:spPr/>
    </dgm:pt>
    <dgm:pt modelId="{22B3AC32-AB94-4F8A-B31D-C9DABC608910}" type="pres">
      <dgm:prSet presAssocID="{FFF95BFC-649B-48DD-B637-29B9D9FA11CE}" presName="sibTrans" presStyleCnt="0"/>
      <dgm:spPr/>
    </dgm:pt>
    <dgm:pt modelId="{75D80726-7DD2-4CED-8467-8993371C1CEF}" type="pres">
      <dgm:prSet presAssocID="{4E3E051A-2970-42F3-9FC7-B49FC5BC8A8E}" presName="node" presStyleLbl="node1" presStyleIdx="2" presStyleCnt="4">
        <dgm:presLayoutVars>
          <dgm:bulletEnabled val="1"/>
        </dgm:presLayoutVars>
      </dgm:prSet>
      <dgm:spPr/>
    </dgm:pt>
    <dgm:pt modelId="{93121806-8206-4A0A-A4A5-0E5E5C447808}" type="pres">
      <dgm:prSet presAssocID="{4E7AFA29-EC0B-4456-BDF4-218AF7A1E070}" presName="sibTrans" presStyleCnt="0"/>
      <dgm:spPr/>
    </dgm:pt>
    <dgm:pt modelId="{DAFB3613-1D8E-4C83-88B4-BE519EFCD618}" type="pres">
      <dgm:prSet presAssocID="{2D557B80-2922-4728-AFC4-12B90197B1BF}" presName="node" presStyleLbl="node1" presStyleIdx="3" presStyleCnt="4">
        <dgm:presLayoutVars>
          <dgm:bulletEnabled val="1"/>
        </dgm:presLayoutVars>
      </dgm:prSet>
      <dgm:spPr/>
    </dgm:pt>
  </dgm:ptLst>
  <dgm:cxnLst>
    <dgm:cxn modelId="{AD4AD306-1EF7-4687-BB96-8EF583D090B5}" type="presOf" srcId="{EA5F2BA9-5BBD-4783-A23B-2DD42476D8ED}" destId="{8F2F1715-E4DC-4648-9E17-C0260F5C52D6}" srcOrd="0" destOrd="0" presId="urn:microsoft.com/office/officeart/2005/8/layout/default"/>
    <dgm:cxn modelId="{DEFCBF26-C991-4632-90F2-C5E5CD67EC12}" type="presOf" srcId="{71098DBB-7712-4B7A-A206-F03E3FD9CCE8}" destId="{314624B9-E16A-4475-86A5-CA4CC68AE24E}" srcOrd="0" destOrd="0" presId="urn:microsoft.com/office/officeart/2005/8/layout/default"/>
    <dgm:cxn modelId="{BB46FD5D-639A-46F7-A6E3-4F637F38AEE5}" type="presOf" srcId="{4E3E051A-2970-42F3-9FC7-B49FC5BC8A8E}" destId="{75D80726-7DD2-4CED-8467-8993371C1CEF}" srcOrd="0" destOrd="0" presId="urn:microsoft.com/office/officeart/2005/8/layout/default"/>
    <dgm:cxn modelId="{779EB755-30C3-4CC7-87CA-ED94C78790EA}" srcId="{71098DBB-7712-4B7A-A206-F03E3FD9CCE8}" destId="{EA5F2BA9-5BBD-4783-A23B-2DD42476D8ED}" srcOrd="1" destOrd="0" parTransId="{385D0D18-0723-4A2A-AC8E-142E45AF310D}" sibTransId="{FFF95BFC-649B-48DD-B637-29B9D9FA11CE}"/>
    <dgm:cxn modelId="{0E04E382-3E7E-49B4-8F76-28877BCC7A39}" srcId="{71098DBB-7712-4B7A-A206-F03E3FD9CCE8}" destId="{2D557B80-2922-4728-AFC4-12B90197B1BF}" srcOrd="3" destOrd="0" parTransId="{C97982D5-37BC-4C5E-A7A6-7C71F6AE675C}" sibTransId="{2217EE01-5A98-40F1-A0A6-424B21098A4D}"/>
    <dgm:cxn modelId="{180317B8-BD8B-48D1-9C76-C6F39758E410}" type="presOf" srcId="{9B9AAEED-5484-45D3-B7DD-E9B00E21EDA4}" destId="{F82E1021-4055-42CE-BC4F-1538CB7F8D93}" srcOrd="0" destOrd="0" presId="urn:microsoft.com/office/officeart/2005/8/layout/default"/>
    <dgm:cxn modelId="{27E0F4C0-5C83-400C-99EB-4839017402C4}" srcId="{71098DBB-7712-4B7A-A206-F03E3FD9CCE8}" destId="{4E3E051A-2970-42F3-9FC7-B49FC5BC8A8E}" srcOrd="2" destOrd="0" parTransId="{37783410-33F3-481C-88D2-E68479AAD051}" sibTransId="{4E7AFA29-EC0B-4456-BDF4-218AF7A1E070}"/>
    <dgm:cxn modelId="{A11690EC-FCF2-4214-85B4-30EE580745AC}" srcId="{71098DBB-7712-4B7A-A206-F03E3FD9CCE8}" destId="{9B9AAEED-5484-45D3-B7DD-E9B00E21EDA4}" srcOrd="0" destOrd="0" parTransId="{86CE2548-25F7-4FD3-90B1-BC3366676623}" sibTransId="{3517B283-8E3D-4149-8FDC-A72FC4C0D7B2}"/>
    <dgm:cxn modelId="{BEC94AFC-79B3-4565-B060-23B386AD7059}" type="presOf" srcId="{2D557B80-2922-4728-AFC4-12B90197B1BF}" destId="{DAFB3613-1D8E-4C83-88B4-BE519EFCD618}" srcOrd="0" destOrd="0" presId="urn:microsoft.com/office/officeart/2005/8/layout/default"/>
    <dgm:cxn modelId="{1A39643C-5142-41D0-AF47-A86B1E803339}" type="presParOf" srcId="{314624B9-E16A-4475-86A5-CA4CC68AE24E}" destId="{F82E1021-4055-42CE-BC4F-1538CB7F8D93}" srcOrd="0" destOrd="0" presId="urn:microsoft.com/office/officeart/2005/8/layout/default"/>
    <dgm:cxn modelId="{F04C3A45-5BC1-4DEA-8A94-E2B8EDCABED3}" type="presParOf" srcId="{314624B9-E16A-4475-86A5-CA4CC68AE24E}" destId="{1A8FC656-B0D2-46BC-91ED-797AEC896347}" srcOrd="1" destOrd="0" presId="urn:microsoft.com/office/officeart/2005/8/layout/default"/>
    <dgm:cxn modelId="{4F4ACC18-B98E-4AEE-A514-D797096E92AA}" type="presParOf" srcId="{314624B9-E16A-4475-86A5-CA4CC68AE24E}" destId="{8F2F1715-E4DC-4648-9E17-C0260F5C52D6}" srcOrd="2" destOrd="0" presId="urn:microsoft.com/office/officeart/2005/8/layout/default"/>
    <dgm:cxn modelId="{686F11A3-E15F-4DCA-853D-EDBE34958A81}" type="presParOf" srcId="{314624B9-E16A-4475-86A5-CA4CC68AE24E}" destId="{22B3AC32-AB94-4F8A-B31D-C9DABC608910}" srcOrd="3" destOrd="0" presId="urn:microsoft.com/office/officeart/2005/8/layout/default"/>
    <dgm:cxn modelId="{A3BBCDA8-2088-4315-ACE8-07DA54A392A2}" type="presParOf" srcId="{314624B9-E16A-4475-86A5-CA4CC68AE24E}" destId="{75D80726-7DD2-4CED-8467-8993371C1CEF}" srcOrd="4" destOrd="0" presId="urn:microsoft.com/office/officeart/2005/8/layout/default"/>
    <dgm:cxn modelId="{8E156CD4-9B42-4E0C-8F35-82F48227C17F}" type="presParOf" srcId="{314624B9-E16A-4475-86A5-CA4CC68AE24E}" destId="{93121806-8206-4A0A-A4A5-0E5E5C447808}" srcOrd="5" destOrd="0" presId="urn:microsoft.com/office/officeart/2005/8/layout/default"/>
    <dgm:cxn modelId="{384D1D53-59FD-4C5F-A5F4-BF69355E9102}" type="presParOf" srcId="{314624B9-E16A-4475-86A5-CA4CC68AE24E}" destId="{DAFB3613-1D8E-4C83-88B4-BE519EFCD61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6E6CA-5AD1-48E0-933F-16E52E555F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C9FC7D-6D48-46F8-8BFB-13CB0DFBF409}">
      <dgm:prSet phldrT="[Text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Operating System</a:t>
          </a:r>
          <a:endParaRPr lang="en-IN" sz="2400" b="1" dirty="0">
            <a:solidFill>
              <a:schemeClr val="tx1"/>
            </a:solidFill>
          </a:endParaRPr>
        </a:p>
      </dgm:t>
    </dgm:pt>
    <dgm:pt modelId="{9629204E-86B2-44E7-AEB6-DCE47EEA4392}" type="parTrans" cxnId="{8929604B-75DD-40D9-AA22-42640D6875CD}">
      <dgm:prSet/>
      <dgm:spPr/>
      <dgm:t>
        <a:bodyPr/>
        <a:lstStyle/>
        <a:p>
          <a:endParaRPr lang="en-IN"/>
        </a:p>
      </dgm:t>
    </dgm:pt>
    <dgm:pt modelId="{F2128982-0D5F-4604-9580-70E94915B980}" type="sibTrans" cxnId="{8929604B-75DD-40D9-AA22-42640D6875CD}">
      <dgm:prSet/>
      <dgm:spPr/>
      <dgm:t>
        <a:bodyPr/>
        <a:lstStyle/>
        <a:p>
          <a:endParaRPr lang="en-IN"/>
        </a:p>
      </dgm:t>
    </dgm:pt>
    <dgm:pt modelId="{D475A473-C6BF-423E-8E2D-F51BF8B9C784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Unix based</a:t>
          </a:r>
        </a:p>
      </dgm:t>
    </dgm:pt>
    <dgm:pt modelId="{798E8000-5E8B-46B7-A1C2-1AB8559A5AA4}" type="parTrans" cxnId="{63EC377D-F38E-4EE5-8692-DA9225B458BD}">
      <dgm:prSet/>
      <dgm:spPr/>
      <dgm:t>
        <a:bodyPr/>
        <a:lstStyle/>
        <a:p>
          <a:endParaRPr lang="en-IN"/>
        </a:p>
      </dgm:t>
    </dgm:pt>
    <dgm:pt modelId="{44208420-6E61-4ADD-B637-D4685078F210}" type="sibTrans" cxnId="{63EC377D-F38E-4EE5-8692-DA9225B458BD}">
      <dgm:prSet/>
      <dgm:spPr/>
      <dgm:t>
        <a:bodyPr/>
        <a:lstStyle/>
        <a:p>
          <a:endParaRPr lang="en-IN"/>
        </a:p>
      </dgm:t>
    </dgm:pt>
    <dgm:pt modelId="{D6934EFB-74E9-435B-A0E0-B76A2F3EFE9E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Windows NT based </a:t>
          </a:r>
        </a:p>
      </dgm:t>
    </dgm:pt>
    <dgm:pt modelId="{85B1DE3E-10A9-4711-A618-91BDC564A5E2}" type="parTrans" cxnId="{E32A951D-396E-4E82-B84A-08F259D5661E}">
      <dgm:prSet/>
      <dgm:spPr/>
      <dgm:t>
        <a:bodyPr/>
        <a:lstStyle/>
        <a:p>
          <a:endParaRPr lang="en-IN"/>
        </a:p>
      </dgm:t>
    </dgm:pt>
    <dgm:pt modelId="{863C6A16-BD37-45B1-9696-9ADDBD826C2F}" type="sibTrans" cxnId="{E32A951D-396E-4E82-B84A-08F259D5661E}">
      <dgm:prSet/>
      <dgm:spPr/>
      <dgm:t>
        <a:bodyPr/>
        <a:lstStyle/>
        <a:p>
          <a:endParaRPr lang="en-IN"/>
        </a:p>
      </dgm:t>
    </dgm:pt>
    <dgm:pt modelId="{52E9F73A-EDFF-4F6D-912F-E72B65B6BFE3}">
      <dgm:prSet phldrT="[Text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Programming Languages</a:t>
          </a:r>
          <a:endParaRPr lang="en-IN" sz="2400" b="1" dirty="0">
            <a:solidFill>
              <a:schemeClr val="tx1"/>
            </a:solidFill>
          </a:endParaRPr>
        </a:p>
      </dgm:t>
    </dgm:pt>
    <dgm:pt modelId="{CFB1BF23-FE6F-4199-ADE6-03E6CE639FC8}" type="parTrans" cxnId="{8587CCAE-CDE0-44AB-8B17-82D1B08F95EB}">
      <dgm:prSet/>
      <dgm:spPr/>
      <dgm:t>
        <a:bodyPr/>
        <a:lstStyle/>
        <a:p>
          <a:endParaRPr lang="en-IN"/>
        </a:p>
      </dgm:t>
    </dgm:pt>
    <dgm:pt modelId="{E2880D54-F925-4FA1-8F9D-4C89D707ADFE}" type="sibTrans" cxnId="{8587CCAE-CDE0-44AB-8B17-82D1B08F95EB}">
      <dgm:prSet/>
      <dgm:spPr/>
      <dgm:t>
        <a:bodyPr/>
        <a:lstStyle/>
        <a:p>
          <a:endParaRPr lang="en-IN"/>
        </a:p>
      </dgm:t>
    </dgm:pt>
    <dgm:pt modelId="{875FAB9F-0B2E-4914-9125-0C5A3029B87F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Python3</a:t>
          </a:r>
        </a:p>
      </dgm:t>
    </dgm:pt>
    <dgm:pt modelId="{AD466DD5-8D49-4F01-A167-5FE46A085113}" type="parTrans" cxnId="{F502BF06-FE62-4B46-851F-7AF0A8BE95B8}">
      <dgm:prSet/>
      <dgm:spPr/>
      <dgm:t>
        <a:bodyPr/>
        <a:lstStyle/>
        <a:p>
          <a:endParaRPr lang="en-IN"/>
        </a:p>
      </dgm:t>
    </dgm:pt>
    <dgm:pt modelId="{D409129F-9B72-4D24-A297-DD03B35630CF}" type="sibTrans" cxnId="{F502BF06-FE62-4B46-851F-7AF0A8BE95B8}">
      <dgm:prSet/>
      <dgm:spPr/>
      <dgm:t>
        <a:bodyPr/>
        <a:lstStyle/>
        <a:p>
          <a:endParaRPr lang="en-IN"/>
        </a:p>
      </dgm:t>
    </dgm:pt>
    <dgm:pt modelId="{6D24365D-0121-4C66-811C-48A0CDAF618C}">
      <dgm:prSet phldrT="[Text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Python Libraries</a:t>
          </a:r>
          <a:endParaRPr lang="en-IN" sz="2400" b="1" dirty="0">
            <a:solidFill>
              <a:schemeClr val="tx1"/>
            </a:solidFill>
          </a:endParaRPr>
        </a:p>
      </dgm:t>
    </dgm:pt>
    <dgm:pt modelId="{5CF28CBD-AD81-466D-A8D5-D2285CA16E4D}" type="parTrans" cxnId="{C877A2B5-2692-47E8-9A31-B8BA45168F59}">
      <dgm:prSet/>
      <dgm:spPr/>
      <dgm:t>
        <a:bodyPr/>
        <a:lstStyle/>
        <a:p>
          <a:endParaRPr lang="en-IN"/>
        </a:p>
      </dgm:t>
    </dgm:pt>
    <dgm:pt modelId="{8C4B7AE8-92A9-439B-8D50-AEB2CDF72CDF}" type="sibTrans" cxnId="{C877A2B5-2692-47E8-9A31-B8BA45168F59}">
      <dgm:prSet/>
      <dgm:spPr/>
      <dgm:t>
        <a:bodyPr/>
        <a:lstStyle/>
        <a:p>
          <a:endParaRPr lang="en-IN"/>
        </a:p>
      </dgm:t>
    </dgm:pt>
    <dgm:pt modelId="{602D6385-A956-4009-ABD8-B47E97AD6122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Pandas	NumPy</a:t>
          </a:r>
        </a:p>
      </dgm:t>
    </dgm:pt>
    <dgm:pt modelId="{DA5A67A2-A402-43FC-85BA-F43C0630F645}" type="parTrans" cxnId="{72500328-B628-4EA9-ADFC-716EFAAB545D}">
      <dgm:prSet/>
      <dgm:spPr/>
      <dgm:t>
        <a:bodyPr/>
        <a:lstStyle/>
        <a:p>
          <a:endParaRPr lang="en-IN"/>
        </a:p>
      </dgm:t>
    </dgm:pt>
    <dgm:pt modelId="{D308562F-A242-4497-9272-1D249606C026}" type="sibTrans" cxnId="{72500328-B628-4EA9-ADFC-716EFAAB545D}">
      <dgm:prSet/>
      <dgm:spPr/>
      <dgm:t>
        <a:bodyPr/>
        <a:lstStyle/>
        <a:p>
          <a:endParaRPr lang="en-IN"/>
        </a:p>
      </dgm:t>
    </dgm:pt>
    <dgm:pt modelId="{5EF36C67-A954-4619-A115-EC3780B114CF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Scikit-learn	Matplotlib</a:t>
          </a:r>
        </a:p>
      </dgm:t>
    </dgm:pt>
    <dgm:pt modelId="{494E4AB7-8E49-4968-BD06-4D4066E47C5F}" type="parTrans" cxnId="{9B7C09FB-83BE-46EF-9C8B-9C9E94EC0F0A}">
      <dgm:prSet/>
      <dgm:spPr/>
      <dgm:t>
        <a:bodyPr/>
        <a:lstStyle/>
        <a:p>
          <a:endParaRPr lang="en-IN"/>
        </a:p>
      </dgm:t>
    </dgm:pt>
    <dgm:pt modelId="{01E4652E-4E83-49FA-80A2-0285B0D52469}" type="sibTrans" cxnId="{9B7C09FB-83BE-46EF-9C8B-9C9E94EC0F0A}">
      <dgm:prSet/>
      <dgm:spPr/>
      <dgm:t>
        <a:bodyPr/>
        <a:lstStyle/>
        <a:p>
          <a:endParaRPr lang="en-IN"/>
        </a:p>
      </dgm:t>
    </dgm:pt>
    <dgm:pt modelId="{724A6360-04B2-48E0-A05E-2BE175BF0624}">
      <dgm:prSet phldrT="[Text]"/>
      <dgm:spPr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IN" dirty="0">
              <a:solidFill>
                <a:schemeClr val="tx1"/>
              </a:solidFill>
            </a:rPr>
            <a:t>Seaborn</a:t>
          </a:r>
        </a:p>
      </dgm:t>
    </dgm:pt>
    <dgm:pt modelId="{75821D39-C83F-4863-B16B-9132A7FFF0E3}" type="parTrans" cxnId="{ECCF7C56-3B4F-48D7-8C0B-795283A849F1}">
      <dgm:prSet/>
      <dgm:spPr/>
      <dgm:t>
        <a:bodyPr/>
        <a:lstStyle/>
        <a:p>
          <a:endParaRPr lang="en-IN"/>
        </a:p>
      </dgm:t>
    </dgm:pt>
    <dgm:pt modelId="{F2D9890F-5061-49CA-9894-2C8F4F71F71E}" type="sibTrans" cxnId="{ECCF7C56-3B4F-48D7-8C0B-795283A849F1}">
      <dgm:prSet/>
      <dgm:spPr/>
      <dgm:t>
        <a:bodyPr/>
        <a:lstStyle/>
        <a:p>
          <a:endParaRPr lang="en-IN"/>
        </a:p>
      </dgm:t>
    </dgm:pt>
    <dgm:pt modelId="{E8B8F0D1-794A-41EE-886B-9EDB1E3E6D56}" type="pres">
      <dgm:prSet presAssocID="{DC66E6CA-5AD1-48E0-933F-16E52E555F18}" presName="Name0" presStyleCnt="0">
        <dgm:presLayoutVars>
          <dgm:dir/>
          <dgm:animLvl val="lvl"/>
          <dgm:resizeHandles val="exact"/>
        </dgm:presLayoutVars>
      </dgm:prSet>
      <dgm:spPr/>
    </dgm:pt>
    <dgm:pt modelId="{FCCF4592-7B28-47B7-83E9-FB898FCBBA0F}" type="pres">
      <dgm:prSet presAssocID="{E0C9FC7D-6D48-46F8-8BFB-13CB0DFBF409}" presName="linNode" presStyleCnt="0"/>
      <dgm:spPr/>
    </dgm:pt>
    <dgm:pt modelId="{3B954737-1F56-4FA5-B241-1C7090424EFF}" type="pres">
      <dgm:prSet presAssocID="{E0C9FC7D-6D48-46F8-8BFB-13CB0DFBF40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F2806A-B221-426A-B925-0C4B01A55D47}" type="pres">
      <dgm:prSet presAssocID="{E0C9FC7D-6D48-46F8-8BFB-13CB0DFBF409}" presName="descendantText" presStyleLbl="alignAccFollowNode1" presStyleIdx="0" presStyleCnt="3" custLinFactNeighborX="-3520" custLinFactNeighborY="5040">
        <dgm:presLayoutVars>
          <dgm:bulletEnabled val="1"/>
        </dgm:presLayoutVars>
      </dgm:prSet>
      <dgm:spPr/>
    </dgm:pt>
    <dgm:pt modelId="{107F0997-8C35-4E28-9866-4555244E6F0B}" type="pres">
      <dgm:prSet presAssocID="{F2128982-0D5F-4604-9580-70E94915B980}" presName="sp" presStyleCnt="0"/>
      <dgm:spPr/>
    </dgm:pt>
    <dgm:pt modelId="{CAF30E56-FE0A-400A-99FB-B5F7D19532C9}" type="pres">
      <dgm:prSet presAssocID="{52E9F73A-EDFF-4F6D-912F-E72B65B6BFE3}" presName="linNode" presStyleCnt="0"/>
      <dgm:spPr/>
    </dgm:pt>
    <dgm:pt modelId="{3D085F06-5838-4313-A1AB-FF1EDCC17C54}" type="pres">
      <dgm:prSet presAssocID="{52E9F73A-EDFF-4F6D-912F-E72B65B6BF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4FA6ABB-5CD4-40A6-8A61-F59F6C218AFC}" type="pres">
      <dgm:prSet presAssocID="{52E9F73A-EDFF-4F6D-912F-E72B65B6BFE3}" presName="descendantText" presStyleLbl="alignAccFollowNode1" presStyleIdx="1" presStyleCnt="3" custLinFactNeighborX="-3520">
        <dgm:presLayoutVars>
          <dgm:bulletEnabled val="1"/>
        </dgm:presLayoutVars>
      </dgm:prSet>
      <dgm:spPr/>
    </dgm:pt>
    <dgm:pt modelId="{BA518055-BB33-4097-9F07-683747304DB5}" type="pres">
      <dgm:prSet presAssocID="{E2880D54-F925-4FA1-8F9D-4C89D707ADFE}" presName="sp" presStyleCnt="0"/>
      <dgm:spPr/>
    </dgm:pt>
    <dgm:pt modelId="{53FD86AE-6DC9-43A8-AE9D-EC1313D418ED}" type="pres">
      <dgm:prSet presAssocID="{6D24365D-0121-4C66-811C-48A0CDAF618C}" presName="linNode" presStyleCnt="0"/>
      <dgm:spPr/>
    </dgm:pt>
    <dgm:pt modelId="{B008528B-55B5-4F7E-9AAD-BDD93745B63E}" type="pres">
      <dgm:prSet presAssocID="{6D24365D-0121-4C66-811C-48A0CDAF618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39FDE7-33C7-4951-9815-2A1A7E0B92C7}" type="pres">
      <dgm:prSet presAssocID="{6D24365D-0121-4C66-811C-48A0CDAF618C}" presName="descendantText" presStyleLbl="alignAccFollowNode1" presStyleIdx="2" presStyleCnt="3" custLinFactNeighborX="-3520">
        <dgm:presLayoutVars>
          <dgm:bulletEnabled val="1"/>
        </dgm:presLayoutVars>
      </dgm:prSet>
      <dgm:spPr/>
    </dgm:pt>
  </dgm:ptLst>
  <dgm:cxnLst>
    <dgm:cxn modelId="{726BEA00-F94D-4671-AE2C-191BA0FC10B3}" type="presOf" srcId="{724A6360-04B2-48E0-A05E-2BE175BF0624}" destId="{9239FDE7-33C7-4951-9815-2A1A7E0B92C7}" srcOrd="0" destOrd="2" presId="urn:microsoft.com/office/officeart/2005/8/layout/vList5"/>
    <dgm:cxn modelId="{ADCCAD06-2984-4428-9902-FCBECD31F34E}" type="presOf" srcId="{6D24365D-0121-4C66-811C-48A0CDAF618C}" destId="{B008528B-55B5-4F7E-9AAD-BDD93745B63E}" srcOrd="0" destOrd="0" presId="urn:microsoft.com/office/officeart/2005/8/layout/vList5"/>
    <dgm:cxn modelId="{F502BF06-FE62-4B46-851F-7AF0A8BE95B8}" srcId="{52E9F73A-EDFF-4F6D-912F-E72B65B6BFE3}" destId="{875FAB9F-0B2E-4914-9125-0C5A3029B87F}" srcOrd="0" destOrd="0" parTransId="{AD466DD5-8D49-4F01-A167-5FE46A085113}" sibTransId="{D409129F-9B72-4D24-A297-DD03B35630CF}"/>
    <dgm:cxn modelId="{0EC9270C-AE17-4D4C-BB37-F94A1B553D0F}" type="presOf" srcId="{E0C9FC7D-6D48-46F8-8BFB-13CB0DFBF409}" destId="{3B954737-1F56-4FA5-B241-1C7090424EFF}" srcOrd="0" destOrd="0" presId="urn:microsoft.com/office/officeart/2005/8/layout/vList5"/>
    <dgm:cxn modelId="{05F7FD12-3893-4FF9-8C8A-C91CC30F17A1}" type="presOf" srcId="{52E9F73A-EDFF-4F6D-912F-E72B65B6BFE3}" destId="{3D085F06-5838-4313-A1AB-FF1EDCC17C54}" srcOrd="0" destOrd="0" presId="urn:microsoft.com/office/officeart/2005/8/layout/vList5"/>
    <dgm:cxn modelId="{E32A951D-396E-4E82-B84A-08F259D5661E}" srcId="{E0C9FC7D-6D48-46F8-8BFB-13CB0DFBF409}" destId="{D6934EFB-74E9-435B-A0E0-B76A2F3EFE9E}" srcOrd="1" destOrd="0" parTransId="{85B1DE3E-10A9-4711-A618-91BDC564A5E2}" sibTransId="{863C6A16-BD37-45B1-9696-9ADDBD826C2F}"/>
    <dgm:cxn modelId="{E1E40A1F-2EB8-42A0-ADA1-8F3BA7A7C5D9}" type="presOf" srcId="{D6934EFB-74E9-435B-A0E0-B76A2F3EFE9E}" destId="{C9F2806A-B221-426A-B925-0C4B01A55D47}" srcOrd="0" destOrd="1" presId="urn:microsoft.com/office/officeart/2005/8/layout/vList5"/>
    <dgm:cxn modelId="{72500328-B628-4EA9-ADFC-716EFAAB545D}" srcId="{6D24365D-0121-4C66-811C-48A0CDAF618C}" destId="{602D6385-A956-4009-ABD8-B47E97AD6122}" srcOrd="0" destOrd="0" parTransId="{DA5A67A2-A402-43FC-85BA-F43C0630F645}" sibTransId="{D308562F-A242-4497-9272-1D249606C026}"/>
    <dgm:cxn modelId="{8929604B-75DD-40D9-AA22-42640D6875CD}" srcId="{DC66E6CA-5AD1-48E0-933F-16E52E555F18}" destId="{E0C9FC7D-6D48-46F8-8BFB-13CB0DFBF409}" srcOrd="0" destOrd="0" parTransId="{9629204E-86B2-44E7-AEB6-DCE47EEA4392}" sibTransId="{F2128982-0D5F-4604-9580-70E94915B980}"/>
    <dgm:cxn modelId="{73F3756B-31A6-4D56-B3EC-5753E403ED01}" type="presOf" srcId="{602D6385-A956-4009-ABD8-B47E97AD6122}" destId="{9239FDE7-33C7-4951-9815-2A1A7E0B92C7}" srcOrd="0" destOrd="0" presId="urn:microsoft.com/office/officeart/2005/8/layout/vList5"/>
    <dgm:cxn modelId="{55E0866D-29FF-45A1-81EF-F0E53D213A39}" type="presOf" srcId="{875FAB9F-0B2E-4914-9125-0C5A3029B87F}" destId="{54FA6ABB-5CD4-40A6-8A61-F59F6C218AFC}" srcOrd="0" destOrd="0" presId="urn:microsoft.com/office/officeart/2005/8/layout/vList5"/>
    <dgm:cxn modelId="{ECCF7C56-3B4F-48D7-8C0B-795283A849F1}" srcId="{6D24365D-0121-4C66-811C-48A0CDAF618C}" destId="{724A6360-04B2-48E0-A05E-2BE175BF0624}" srcOrd="2" destOrd="0" parTransId="{75821D39-C83F-4863-B16B-9132A7FFF0E3}" sibTransId="{F2D9890F-5061-49CA-9894-2C8F4F71F71E}"/>
    <dgm:cxn modelId="{63EC377D-F38E-4EE5-8692-DA9225B458BD}" srcId="{E0C9FC7D-6D48-46F8-8BFB-13CB0DFBF409}" destId="{D475A473-C6BF-423E-8E2D-F51BF8B9C784}" srcOrd="0" destOrd="0" parTransId="{798E8000-5E8B-46B7-A1C2-1AB8559A5AA4}" sibTransId="{44208420-6E61-4ADD-B637-D4685078F210}"/>
    <dgm:cxn modelId="{BDE32D84-EB33-429B-97A5-09EFB2044E39}" type="presOf" srcId="{DC66E6CA-5AD1-48E0-933F-16E52E555F18}" destId="{E8B8F0D1-794A-41EE-886B-9EDB1E3E6D56}" srcOrd="0" destOrd="0" presId="urn:microsoft.com/office/officeart/2005/8/layout/vList5"/>
    <dgm:cxn modelId="{8587CCAE-CDE0-44AB-8B17-82D1B08F95EB}" srcId="{DC66E6CA-5AD1-48E0-933F-16E52E555F18}" destId="{52E9F73A-EDFF-4F6D-912F-E72B65B6BFE3}" srcOrd="1" destOrd="0" parTransId="{CFB1BF23-FE6F-4199-ADE6-03E6CE639FC8}" sibTransId="{E2880D54-F925-4FA1-8F9D-4C89D707ADFE}"/>
    <dgm:cxn modelId="{C877A2B5-2692-47E8-9A31-B8BA45168F59}" srcId="{DC66E6CA-5AD1-48E0-933F-16E52E555F18}" destId="{6D24365D-0121-4C66-811C-48A0CDAF618C}" srcOrd="2" destOrd="0" parTransId="{5CF28CBD-AD81-466D-A8D5-D2285CA16E4D}" sibTransId="{8C4B7AE8-92A9-439B-8D50-AEB2CDF72CDF}"/>
    <dgm:cxn modelId="{B556E2E2-0BA4-4030-B238-74170B80AAD4}" type="presOf" srcId="{D475A473-C6BF-423E-8E2D-F51BF8B9C784}" destId="{C9F2806A-B221-426A-B925-0C4B01A55D47}" srcOrd="0" destOrd="0" presId="urn:microsoft.com/office/officeart/2005/8/layout/vList5"/>
    <dgm:cxn modelId="{165E4FED-2D6F-4B3B-A6B0-FBD27B814DBC}" type="presOf" srcId="{5EF36C67-A954-4619-A115-EC3780B114CF}" destId="{9239FDE7-33C7-4951-9815-2A1A7E0B92C7}" srcOrd="0" destOrd="1" presId="urn:microsoft.com/office/officeart/2005/8/layout/vList5"/>
    <dgm:cxn modelId="{9B7C09FB-83BE-46EF-9C8B-9C9E94EC0F0A}" srcId="{6D24365D-0121-4C66-811C-48A0CDAF618C}" destId="{5EF36C67-A954-4619-A115-EC3780B114CF}" srcOrd="1" destOrd="0" parTransId="{494E4AB7-8E49-4968-BD06-4D4066E47C5F}" sibTransId="{01E4652E-4E83-49FA-80A2-0285B0D52469}"/>
    <dgm:cxn modelId="{01157493-8F31-4365-9B85-56D5B4B5DBF6}" type="presParOf" srcId="{E8B8F0D1-794A-41EE-886B-9EDB1E3E6D56}" destId="{FCCF4592-7B28-47B7-83E9-FB898FCBBA0F}" srcOrd="0" destOrd="0" presId="urn:microsoft.com/office/officeart/2005/8/layout/vList5"/>
    <dgm:cxn modelId="{10BFF6B2-CFF9-4DC7-BD18-1E9F46690CF1}" type="presParOf" srcId="{FCCF4592-7B28-47B7-83E9-FB898FCBBA0F}" destId="{3B954737-1F56-4FA5-B241-1C7090424EFF}" srcOrd="0" destOrd="0" presId="urn:microsoft.com/office/officeart/2005/8/layout/vList5"/>
    <dgm:cxn modelId="{D17DFCE0-F614-4D98-B68B-9C5F7A27106C}" type="presParOf" srcId="{FCCF4592-7B28-47B7-83E9-FB898FCBBA0F}" destId="{C9F2806A-B221-426A-B925-0C4B01A55D47}" srcOrd="1" destOrd="0" presId="urn:microsoft.com/office/officeart/2005/8/layout/vList5"/>
    <dgm:cxn modelId="{800209E3-EC6F-41D5-AEC3-6CD4935767A6}" type="presParOf" srcId="{E8B8F0D1-794A-41EE-886B-9EDB1E3E6D56}" destId="{107F0997-8C35-4E28-9866-4555244E6F0B}" srcOrd="1" destOrd="0" presId="urn:microsoft.com/office/officeart/2005/8/layout/vList5"/>
    <dgm:cxn modelId="{28CCE389-7769-4110-B14F-2C96B673F0A5}" type="presParOf" srcId="{E8B8F0D1-794A-41EE-886B-9EDB1E3E6D56}" destId="{CAF30E56-FE0A-400A-99FB-B5F7D19532C9}" srcOrd="2" destOrd="0" presId="urn:microsoft.com/office/officeart/2005/8/layout/vList5"/>
    <dgm:cxn modelId="{713AC2B9-88E2-4587-ADF0-ECCE4C09D515}" type="presParOf" srcId="{CAF30E56-FE0A-400A-99FB-B5F7D19532C9}" destId="{3D085F06-5838-4313-A1AB-FF1EDCC17C54}" srcOrd="0" destOrd="0" presId="urn:microsoft.com/office/officeart/2005/8/layout/vList5"/>
    <dgm:cxn modelId="{F5D4035A-AD22-4DFB-BCA3-4AB8DE55F48B}" type="presParOf" srcId="{CAF30E56-FE0A-400A-99FB-B5F7D19532C9}" destId="{54FA6ABB-5CD4-40A6-8A61-F59F6C218AFC}" srcOrd="1" destOrd="0" presId="urn:microsoft.com/office/officeart/2005/8/layout/vList5"/>
    <dgm:cxn modelId="{2BBB8D04-E33F-4C67-BCE7-1A5EE0695F33}" type="presParOf" srcId="{E8B8F0D1-794A-41EE-886B-9EDB1E3E6D56}" destId="{BA518055-BB33-4097-9F07-683747304DB5}" srcOrd="3" destOrd="0" presId="urn:microsoft.com/office/officeart/2005/8/layout/vList5"/>
    <dgm:cxn modelId="{41DB3659-2580-443E-B92C-C99EE896470D}" type="presParOf" srcId="{E8B8F0D1-794A-41EE-886B-9EDB1E3E6D56}" destId="{53FD86AE-6DC9-43A8-AE9D-EC1313D418ED}" srcOrd="4" destOrd="0" presId="urn:microsoft.com/office/officeart/2005/8/layout/vList5"/>
    <dgm:cxn modelId="{DFB442B8-F2EF-462E-BAF4-45EBDC782EC0}" type="presParOf" srcId="{53FD86AE-6DC9-43A8-AE9D-EC1313D418ED}" destId="{B008528B-55B5-4F7E-9AAD-BDD93745B63E}" srcOrd="0" destOrd="0" presId="urn:microsoft.com/office/officeart/2005/8/layout/vList5"/>
    <dgm:cxn modelId="{EFBF628F-5BE5-4B0B-B144-3B1EA29D8B05}" type="presParOf" srcId="{53FD86AE-6DC9-43A8-AE9D-EC1313D418ED}" destId="{9239FDE7-33C7-4951-9815-2A1A7E0B92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9C270C-7102-4FC3-9EEB-40098C0E8D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D65B40-B86C-4654-AA51-04B223531CEA}">
      <dgm:prSet phldrT="[Text]" custT="1"/>
      <dgm:spPr/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Use a larger dataset for WQI </a:t>
          </a:r>
          <a:endParaRPr lang="en-IN" sz="1800" b="0" dirty="0">
            <a:solidFill>
              <a:schemeClr val="tx1"/>
            </a:solidFill>
          </a:endParaRPr>
        </a:p>
      </dgm:t>
    </dgm:pt>
    <dgm:pt modelId="{34BE9068-63D2-4EE6-A4A1-77A456122996}" type="parTrans" cxnId="{3C722D0D-B093-4DBC-86EE-6BD07B230A96}">
      <dgm:prSet/>
      <dgm:spPr/>
      <dgm:t>
        <a:bodyPr/>
        <a:lstStyle/>
        <a:p>
          <a:endParaRPr lang="en-IN"/>
        </a:p>
      </dgm:t>
    </dgm:pt>
    <dgm:pt modelId="{96D3F3B2-7FE9-4565-B501-A709FA769235}" type="sibTrans" cxnId="{3C722D0D-B093-4DBC-86EE-6BD07B230A96}">
      <dgm:prSet/>
      <dgm:spPr/>
      <dgm:t>
        <a:bodyPr/>
        <a:lstStyle/>
        <a:p>
          <a:endParaRPr lang="en-IN"/>
        </a:p>
      </dgm:t>
    </dgm:pt>
    <dgm:pt modelId="{CA81BFE3-1583-412D-A0AF-C997826D0FB5}">
      <dgm:prSet custT="1"/>
      <dgm:spPr/>
      <dgm:t>
        <a:bodyPr/>
        <a:lstStyle/>
        <a:p>
          <a:r>
            <a:rPr lang="en-US" sz="1800" b="0" i="0" u="none" dirty="0">
              <a:solidFill>
                <a:schemeClr val="tx1"/>
              </a:solidFill>
            </a:rPr>
            <a:t>Using Soil and Weather Data to predict crop yield</a:t>
          </a:r>
          <a:endParaRPr lang="en-US" sz="1800" b="0" dirty="0">
            <a:solidFill>
              <a:schemeClr val="tx1"/>
            </a:solidFill>
          </a:endParaRPr>
        </a:p>
      </dgm:t>
    </dgm:pt>
    <dgm:pt modelId="{ECC8C33E-0911-40B5-94DF-4323647EAFAA}" type="parTrans" cxnId="{FDDF54E0-D14F-4824-BDC7-932097040A48}">
      <dgm:prSet/>
      <dgm:spPr/>
      <dgm:t>
        <a:bodyPr/>
        <a:lstStyle/>
        <a:p>
          <a:endParaRPr lang="en-IN"/>
        </a:p>
      </dgm:t>
    </dgm:pt>
    <dgm:pt modelId="{F8BBB7E7-E24B-43FD-931F-9145EB1239CE}" type="sibTrans" cxnId="{FDDF54E0-D14F-4824-BDC7-932097040A48}">
      <dgm:prSet/>
      <dgm:spPr/>
      <dgm:t>
        <a:bodyPr/>
        <a:lstStyle/>
        <a:p>
          <a:endParaRPr lang="en-IN"/>
        </a:p>
      </dgm:t>
    </dgm:pt>
    <dgm:pt modelId="{35629BC0-C145-4FF0-8D8A-949B27E63D76}">
      <dgm:prSet custT="1"/>
      <dgm:spPr/>
      <dgm:t>
        <a:bodyPr/>
        <a:lstStyle/>
        <a:p>
          <a:r>
            <a:rPr lang="en-US" sz="1600" b="0" i="0" u="none" dirty="0">
              <a:solidFill>
                <a:schemeClr val="tx1"/>
              </a:solidFill>
            </a:rPr>
            <a:t>Work on other phases of agriculture such as soil preparation, crop selection, fertilizing and harvesting</a:t>
          </a:r>
          <a:endParaRPr lang="en-US" sz="1600" b="0" dirty="0">
            <a:solidFill>
              <a:schemeClr val="tx1"/>
            </a:solidFill>
          </a:endParaRPr>
        </a:p>
      </dgm:t>
    </dgm:pt>
    <dgm:pt modelId="{2E6304F6-5489-4D5B-8544-458197A11C39}" type="parTrans" cxnId="{1A3A162E-FAC7-4D0D-9715-B1A6E57664C6}">
      <dgm:prSet/>
      <dgm:spPr/>
      <dgm:t>
        <a:bodyPr/>
        <a:lstStyle/>
        <a:p>
          <a:endParaRPr lang="en-IN"/>
        </a:p>
      </dgm:t>
    </dgm:pt>
    <dgm:pt modelId="{967E827F-3C93-4F92-8571-59D2C5B97D0E}" type="sibTrans" cxnId="{1A3A162E-FAC7-4D0D-9715-B1A6E57664C6}">
      <dgm:prSet/>
      <dgm:spPr/>
      <dgm:t>
        <a:bodyPr/>
        <a:lstStyle/>
        <a:p>
          <a:endParaRPr lang="en-IN"/>
        </a:p>
      </dgm:t>
    </dgm:pt>
    <dgm:pt modelId="{7B28A2BF-13A2-47B3-B8F2-583CE99B8213}" type="pres">
      <dgm:prSet presAssocID="{2E9C270C-7102-4FC3-9EEB-40098C0E8DD1}" presName="linearFlow" presStyleCnt="0">
        <dgm:presLayoutVars>
          <dgm:dir/>
          <dgm:resizeHandles val="exact"/>
        </dgm:presLayoutVars>
      </dgm:prSet>
      <dgm:spPr/>
    </dgm:pt>
    <dgm:pt modelId="{BCFF8CB8-64E0-45BB-AC68-BCCACBA4052A}" type="pres">
      <dgm:prSet presAssocID="{14D65B40-B86C-4654-AA51-04B223531CEA}" presName="composite" presStyleCnt="0"/>
      <dgm:spPr/>
    </dgm:pt>
    <dgm:pt modelId="{E4226FFB-30D7-44CE-8C3D-D9E3D164E0BA}" type="pres">
      <dgm:prSet presAssocID="{14D65B40-B86C-4654-AA51-04B223531CE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4A4F89-5451-4284-AB58-B5F42CFA9A57}" type="pres">
      <dgm:prSet presAssocID="{14D65B40-B86C-4654-AA51-04B223531CEA}" presName="txShp" presStyleLbl="node1" presStyleIdx="0" presStyleCnt="3">
        <dgm:presLayoutVars>
          <dgm:bulletEnabled val="1"/>
        </dgm:presLayoutVars>
      </dgm:prSet>
      <dgm:spPr/>
    </dgm:pt>
    <dgm:pt modelId="{0A9FAD57-A048-481A-BE52-71D989CDA3B6}" type="pres">
      <dgm:prSet presAssocID="{96D3F3B2-7FE9-4565-B501-A709FA769235}" presName="spacing" presStyleCnt="0"/>
      <dgm:spPr/>
    </dgm:pt>
    <dgm:pt modelId="{37B670EF-49AB-447F-9FCD-5F77BB22DF84}" type="pres">
      <dgm:prSet presAssocID="{CA81BFE3-1583-412D-A0AF-C997826D0FB5}" presName="composite" presStyleCnt="0"/>
      <dgm:spPr/>
    </dgm:pt>
    <dgm:pt modelId="{1F226F5D-41D7-47CC-A985-953319F15328}" type="pres">
      <dgm:prSet presAssocID="{CA81BFE3-1583-412D-A0AF-C997826D0FB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3156A0-E9DE-472C-881C-CA2782772519}" type="pres">
      <dgm:prSet presAssocID="{CA81BFE3-1583-412D-A0AF-C997826D0FB5}" presName="txShp" presStyleLbl="node1" presStyleIdx="1" presStyleCnt="3">
        <dgm:presLayoutVars>
          <dgm:bulletEnabled val="1"/>
        </dgm:presLayoutVars>
      </dgm:prSet>
      <dgm:spPr/>
    </dgm:pt>
    <dgm:pt modelId="{65243293-DB54-4AB5-B913-FE4268610FB1}" type="pres">
      <dgm:prSet presAssocID="{F8BBB7E7-E24B-43FD-931F-9145EB1239CE}" presName="spacing" presStyleCnt="0"/>
      <dgm:spPr/>
    </dgm:pt>
    <dgm:pt modelId="{5F3122FC-1987-4C66-AB17-EA86EEB10F81}" type="pres">
      <dgm:prSet presAssocID="{35629BC0-C145-4FF0-8D8A-949B27E63D76}" presName="composite" presStyleCnt="0"/>
      <dgm:spPr/>
    </dgm:pt>
    <dgm:pt modelId="{BCFC6071-26E6-4FC8-9245-791E2282489D}" type="pres">
      <dgm:prSet presAssocID="{35629BC0-C145-4FF0-8D8A-949B27E63D7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25D2C16-FEFC-43DE-B147-1ABF0AFB4954}" type="pres">
      <dgm:prSet presAssocID="{35629BC0-C145-4FF0-8D8A-949B27E63D76}" presName="txShp" presStyleLbl="node1" presStyleIdx="2" presStyleCnt="3">
        <dgm:presLayoutVars>
          <dgm:bulletEnabled val="1"/>
        </dgm:presLayoutVars>
      </dgm:prSet>
      <dgm:spPr/>
    </dgm:pt>
  </dgm:ptLst>
  <dgm:cxnLst>
    <dgm:cxn modelId="{099BD305-3F37-43E3-9294-31BB187DAF83}" type="presOf" srcId="{CA81BFE3-1583-412D-A0AF-C997826D0FB5}" destId="{423156A0-E9DE-472C-881C-CA2782772519}" srcOrd="0" destOrd="0" presId="urn:microsoft.com/office/officeart/2005/8/layout/vList3"/>
    <dgm:cxn modelId="{3C722D0D-B093-4DBC-86EE-6BD07B230A96}" srcId="{2E9C270C-7102-4FC3-9EEB-40098C0E8DD1}" destId="{14D65B40-B86C-4654-AA51-04B223531CEA}" srcOrd="0" destOrd="0" parTransId="{34BE9068-63D2-4EE6-A4A1-77A456122996}" sibTransId="{96D3F3B2-7FE9-4565-B501-A709FA769235}"/>
    <dgm:cxn modelId="{1A3A162E-FAC7-4D0D-9715-B1A6E57664C6}" srcId="{2E9C270C-7102-4FC3-9EEB-40098C0E8DD1}" destId="{35629BC0-C145-4FF0-8D8A-949B27E63D76}" srcOrd="2" destOrd="0" parTransId="{2E6304F6-5489-4D5B-8544-458197A11C39}" sibTransId="{967E827F-3C93-4F92-8571-59D2C5B97D0E}"/>
    <dgm:cxn modelId="{42CE3C9A-8481-46B0-914E-FF6B0C16C4C3}" type="presOf" srcId="{2E9C270C-7102-4FC3-9EEB-40098C0E8DD1}" destId="{7B28A2BF-13A2-47B3-B8F2-583CE99B8213}" srcOrd="0" destOrd="0" presId="urn:microsoft.com/office/officeart/2005/8/layout/vList3"/>
    <dgm:cxn modelId="{EFADF0A4-857D-443C-8881-2A7274D3E8F8}" type="presOf" srcId="{35629BC0-C145-4FF0-8D8A-949B27E63D76}" destId="{725D2C16-FEFC-43DE-B147-1ABF0AFB4954}" srcOrd="0" destOrd="0" presId="urn:microsoft.com/office/officeart/2005/8/layout/vList3"/>
    <dgm:cxn modelId="{22FD5CBA-E450-4804-8C44-856537CC0C9A}" type="presOf" srcId="{14D65B40-B86C-4654-AA51-04B223531CEA}" destId="{064A4F89-5451-4284-AB58-B5F42CFA9A57}" srcOrd="0" destOrd="0" presId="urn:microsoft.com/office/officeart/2005/8/layout/vList3"/>
    <dgm:cxn modelId="{FDDF54E0-D14F-4824-BDC7-932097040A48}" srcId="{2E9C270C-7102-4FC3-9EEB-40098C0E8DD1}" destId="{CA81BFE3-1583-412D-A0AF-C997826D0FB5}" srcOrd="1" destOrd="0" parTransId="{ECC8C33E-0911-40B5-94DF-4323647EAFAA}" sibTransId="{F8BBB7E7-E24B-43FD-931F-9145EB1239CE}"/>
    <dgm:cxn modelId="{B3E132F9-1E7C-4153-89B9-2E752A92393C}" type="presParOf" srcId="{7B28A2BF-13A2-47B3-B8F2-583CE99B8213}" destId="{BCFF8CB8-64E0-45BB-AC68-BCCACBA4052A}" srcOrd="0" destOrd="0" presId="urn:microsoft.com/office/officeart/2005/8/layout/vList3"/>
    <dgm:cxn modelId="{B4713E96-21F1-4524-BD65-015160BAA1A5}" type="presParOf" srcId="{BCFF8CB8-64E0-45BB-AC68-BCCACBA4052A}" destId="{E4226FFB-30D7-44CE-8C3D-D9E3D164E0BA}" srcOrd="0" destOrd="0" presId="urn:microsoft.com/office/officeart/2005/8/layout/vList3"/>
    <dgm:cxn modelId="{19C17884-E1EE-4726-BEC6-D6CA5B1F0E3B}" type="presParOf" srcId="{BCFF8CB8-64E0-45BB-AC68-BCCACBA4052A}" destId="{064A4F89-5451-4284-AB58-B5F42CFA9A57}" srcOrd="1" destOrd="0" presId="urn:microsoft.com/office/officeart/2005/8/layout/vList3"/>
    <dgm:cxn modelId="{6EEA6BA1-7F3D-467F-87E0-03EB4A687853}" type="presParOf" srcId="{7B28A2BF-13A2-47B3-B8F2-583CE99B8213}" destId="{0A9FAD57-A048-481A-BE52-71D989CDA3B6}" srcOrd="1" destOrd="0" presId="urn:microsoft.com/office/officeart/2005/8/layout/vList3"/>
    <dgm:cxn modelId="{182E8A6E-492F-497C-8AD4-100E344A372C}" type="presParOf" srcId="{7B28A2BF-13A2-47B3-B8F2-583CE99B8213}" destId="{37B670EF-49AB-447F-9FCD-5F77BB22DF84}" srcOrd="2" destOrd="0" presId="urn:microsoft.com/office/officeart/2005/8/layout/vList3"/>
    <dgm:cxn modelId="{A98E5991-590C-40CA-A105-665340F3700F}" type="presParOf" srcId="{37B670EF-49AB-447F-9FCD-5F77BB22DF84}" destId="{1F226F5D-41D7-47CC-A985-953319F15328}" srcOrd="0" destOrd="0" presId="urn:microsoft.com/office/officeart/2005/8/layout/vList3"/>
    <dgm:cxn modelId="{EEF0377E-F495-4115-9D69-633E581CFCB0}" type="presParOf" srcId="{37B670EF-49AB-447F-9FCD-5F77BB22DF84}" destId="{423156A0-E9DE-472C-881C-CA2782772519}" srcOrd="1" destOrd="0" presId="urn:microsoft.com/office/officeart/2005/8/layout/vList3"/>
    <dgm:cxn modelId="{B4B1BA78-8845-4063-A5B5-610BA1B26F20}" type="presParOf" srcId="{7B28A2BF-13A2-47B3-B8F2-583CE99B8213}" destId="{65243293-DB54-4AB5-B913-FE4268610FB1}" srcOrd="3" destOrd="0" presId="urn:microsoft.com/office/officeart/2005/8/layout/vList3"/>
    <dgm:cxn modelId="{4061A09F-D5AC-466C-80C5-335AA30F37F3}" type="presParOf" srcId="{7B28A2BF-13A2-47B3-B8F2-583CE99B8213}" destId="{5F3122FC-1987-4C66-AB17-EA86EEB10F81}" srcOrd="4" destOrd="0" presId="urn:microsoft.com/office/officeart/2005/8/layout/vList3"/>
    <dgm:cxn modelId="{8658D7D5-437E-4E91-BD06-291CC7A09E26}" type="presParOf" srcId="{5F3122FC-1987-4C66-AB17-EA86EEB10F81}" destId="{BCFC6071-26E6-4FC8-9245-791E2282489D}" srcOrd="0" destOrd="0" presId="urn:microsoft.com/office/officeart/2005/8/layout/vList3"/>
    <dgm:cxn modelId="{1C9F1100-92A1-41EB-81F8-BE125D076B3A}" type="presParOf" srcId="{5F3122FC-1987-4C66-AB17-EA86EEB10F81}" destId="{725D2C16-FEFC-43DE-B147-1ABF0AFB49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b="1" dirty="0">
              <a:effectLst/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/>
            <a:t>Gather Data from Sensors</a:t>
          </a:r>
          <a:endParaRPr lang="en-US" sz="140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b="1" dirty="0">
              <a:effectLst/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4A6BB192-9983-4F48-BBC5-6E384EED7EC5}">
      <dgm:prSet phldrT="[Text]" custT="1"/>
      <dgm:spPr/>
      <dgm:t>
        <a:bodyPr lIns="0" tIns="432000" rIns="182880" anchor="t" anchorCtr="0"/>
        <a:lstStyle/>
        <a:p>
          <a:pPr marL="17463" indent="0" algn="ctr">
            <a:buNone/>
            <a:tabLst/>
          </a:pPr>
          <a:r>
            <a:rPr lang="en-US" sz="1400" b="1" dirty="0"/>
            <a:t>Aggregate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 sz="140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b="1" dirty="0">
              <a:effectLst/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>
        <a:solidFill>
          <a:srgbClr val="00B050"/>
        </a:solidFill>
      </dgm:spPr>
      <dgm:t>
        <a:bodyPr/>
        <a:lstStyle/>
        <a:p>
          <a:r>
            <a:rPr lang="en-US" sz="1600" b="1" dirty="0">
              <a:effectLst/>
              <a:latin typeface="+mj-lt"/>
            </a:rPr>
            <a:t>STAGE 04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sz="1600" b="1" dirty="0">
              <a:effectLst/>
              <a:latin typeface="+mj-lt"/>
            </a:rPr>
            <a:t>FINAL STAGE</a:t>
          </a:r>
          <a:endParaRPr lang="ru-RU" sz="1600" b="1" dirty="0"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0" lvl="0" indent="0" algn="ctr" defTabSz="533400"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+mn-lt"/>
              <a:ea typeface="+mn-ea"/>
              <a:cs typeface="+mn-cs"/>
            </a:rPr>
            <a:t>Analyze</a:t>
          </a:r>
          <a:endParaRPr lang="en-US" sz="1200" b="1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C8E903CE-0CFD-4D68-A857-80E14557005E}">
      <dgm:prSet custT="1"/>
      <dgm:spPr/>
      <dgm:t>
        <a:bodyPr lIns="0" tIns="432000" rIns="0" anchor="t" anchorCtr="0"/>
        <a:lstStyle/>
        <a:p>
          <a:pPr marL="0" lvl="0" indent="0" algn="ctr" defTabSz="533400"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+mn-lt"/>
              <a:ea typeface="+mn-ea"/>
              <a:cs typeface="+mn-cs"/>
            </a:rPr>
            <a:t>Act</a:t>
          </a:r>
          <a:endParaRPr lang="en-US" sz="1100" b="1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 sz="140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 algn="ctr">
            <a:buNone/>
            <a:tabLst/>
          </a:pPr>
          <a:r>
            <a:rPr lang="en-US" sz="1400" b="1" dirty="0"/>
            <a:t>Communicate</a:t>
          </a:r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5" custLinFactNeighborX="8539" custLinFactNeighborY="-28414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5" custLinFactNeighborX="7630" custLinFactNeighborY="-22794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5" custLinFactNeighborX="8720" custLinFactNeighborY="-21167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5" custLinFactNeighborX="8720" custLinFactNeighborY="-21170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4" presStyleCnt="5" custLinFactNeighborX="8720" custLinFactNeighborY="-19536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C270C-7102-4FC3-9EEB-40098C0E8D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D65B40-B86C-4654-AA51-04B223531CEA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Reconstruction of missing data</a:t>
          </a:r>
          <a:endParaRPr lang="en-IN" sz="2000" b="1" dirty="0">
            <a:solidFill>
              <a:schemeClr val="tx1"/>
            </a:solidFill>
          </a:endParaRPr>
        </a:p>
      </dgm:t>
    </dgm:pt>
    <dgm:pt modelId="{34BE9068-63D2-4EE6-A4A1-77A456122996}" type="parTrans" cxnId="{3C722D0D-B093-4DBC-86EE-6BD07B230A96}">
      <dgm:prSet/>
      <dgm:spPr/>
      <dgm:t>
        <a:bodyPr/>
        <a:lstStyle/>
        <a:p>
          <a:endParaRPr lang="en-IN"/>
        </a:p>
      </dgm:t>
    </dgm:pt>
    <dgm:pt modelId="{96D3F3B2-7FE9-4565-B501-A709FA769235}" type="sibTrans" cxnId="{3C722D0D-B093-4DBC-86EE-6BD07B230A96}">
      <dgm:prSet/>
      <dgm:spPr/>
      <dgm:t>
        <a:bodyPr/>
        <a:lstStyle/>
        <a:p>
          <a:endParaRPr lang="en-IN"/>
        </a:p>
      </dgm:t>
    </dgm:pt>
    <dgm:pt modelId="{96074296-967F-45AD-B0DF-BE23439B8412}">
      <dgm:prSet phldrT="[Text]" custT="1"/>
      <dgm:spPr/>
      <dgm:t>
        <a:bodyPr/>
        <a:lstStyle/>
        <a:p>
          <a:pPr>
            <a:buNone/>
          </a:pPr>
          <a:r>
            <a:rPr lang="en-US" sz="2000" b="1" dirty="0">
              <a:solidFill>
                <a:schemeClr val="tx1"/>
              </a:solidFill>
            </a:rPr>
            <a:t>Evaluation of Irrigation Water Quality</a:t>
          </a:r>
          <a:endParaRPr lang="en-IN" sz="2000" b="1" dirty="0">
            <a:solidFill>
              <a:schemeClr val="tx1"/>
            </a:solidFill>
          </a:endParaRPr>
        </a:p>
      </dgm:t>
    </dgm:pt>
    <dgm:pt modelId="{D4BF7839-31E4-457D-83C2-7A3A1B9BF974}" type="parTrans" cxnId="{B5E1EC41-8586-4F03-8F0E-2B9F69208284}">
      <dgm:prSet/>
      <dgm:spPr/>
      <dgm:t>
        <a:bodyPr/>
        <a:lstStyle/>
        <a:p>
          <a:endParaRPr lang="en-IN"/>
        </a:p>
      </dgm:t>
    </dgm:pt>
    <dgm:pt modelId="{0DBAAEC5-EF60-47C2-B601-385650A34731}" type="sibTrans" cxnId="{B5E1EC41-8586-4F03-8F0E-2B9F69208284}">
      <dgm:prSet/>
      <dgm:spPr/>
      <dgm:t>
        <a:bodyPr/>
        <a:lstStyle/>
        <a:p>
          <a:endParaRPr lang="en-IN"/>
        </a:p>
      </dgm:t>
    </dgm:pt>
    <dgm:pt modelId="{F87403B6-725D-4C03-A051-98A8EA8426E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dirty="0">
              <a:solidFill>
                <a:schemeClr val="tx1"/>
              </a:solidFill>
            </a:rPr>
            <a:t>Prediction of WQI</a:t>
          </a:r>
          <a:endParaRPr lang="en-IN" sz="1600" dirty="0">
            <a:solidFill>
              <a:schemeClr val="tx1"/>
            </a:solidFill>
          </a:endParaRPr>
        </a:p>
      </dgm:t>
    </dgm:pt>
    <dgm:pt modelId="{0D756E06-07EE-479C-AD80-DDB2A216CD98}" type="parTrans" cxnId="{9C052ED3-B8EB-4DF7-98BB-C3D74BD19C78}">
      <dgm:prSet/>
      <dgm:spPr/>
      <dgm:t>
        <a:bodyPr/>
        <a:lstStyle/>
        <a:p>
          <a:endParaRPr lang="en-IN"/>
        </a:p>
      </dgm:t>
    </dgm:pt>
    <dgm:pt modelId="{57EA5A32-EE88-4CB8-9607-107279345BF5}" type="sibTrans" cxnId="{9C052ED3-B8EB-4DF7-98BB-C3D74BD19C78}">
      <dgm:prSet/>
      <dgm:spPr/>
      <dgm:t>
        <a:bodyPr/>
        <a:lstStyle/>
        <a:p>
          <a:endParaRPr lang="en-IN"/>
        </a:p>
      </dgm:t>
    </dgm:pt>
    <dgm:pt modelId="{8CA07372-E4D5-438F-9D77-C9AFC6C5176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dirty="0">
              <a:solidFill>
                <a:schemeClr val="tx1"/>
              </a:solidFill>
            </a:rPr>
            <a:t>Classification based on WQI</a:t>
          </a:r>
          <a:endParaRPr lang="en-IN" sz="1600" dirty="0">
            <a:solidFill>
              <a:schemeClr val="tx1"/>
            </a:solidFill>
          </a:endParaRPr>
        </a:p>
      </dgm:t>
    </dgm:pt>
    <dgm:pt modelId="{341A5701-AA3F-489F-BD88-6ED0A0D6AD5D}" type="parTrans" cxnId="{70566FB4-22C7-48F7-87F6-FA3C9CE58B93}">
      <dgm:prSet/>
      <dgm:spPr/>
      <dgm:t>
        <a:bodyPr/>
        <a:lstStyle/>
        <a:p>
          <a:endParaRPr lang="en-IN"/>
        </a:p>
      </dgm:t>
    </dgm:pt>
    <dgm:pt modelId="{3F82A265-1FD7-4BE1-BF38-65F539332789}" type="sibTrans" cxnId="{70566FB4-22C7-48F7-87F6-FA3C9CE58B93}">
      <dgm:prSet/>
      <dgm:spPr/>
      <dgm:t>
        <a:bodyPr/>
        <a:lstStyle/>
        <a:p>
          <a:endParaRPr lang="en-IN"/>
        </a:p>
      </dgm:t>
    </dgm:pt>
    <dgm:pt modelId="{7B28A2BF-13A2-47B3-B8F2-583CE99B8213}" type="pres">
      <dgm:prSet presAssocID="{2E9C270C-7102-4FC3-9EEB-40098C0E8DD1}" presName="linearFlow" presStyleCnt="0">
        <dgm:presLayoutVars>
          <dgm:dir/>
          <dgm:resizeHandles val="exact"/>
        </dgm:presLayoutVars>
      </dgm:prSet>
      <dgm:spPr/>
    </dgm:pt>
    <dgm:pt modelId="{BCFF8CB8-64E0-45BB-AC68-BCCACBA4052A}" type="pres">
      <dgm:prSet presAssocID="{14D65B40-B86C-4654-AA51-04B223531CEA}" presName="composite" presStyleCnt="0"/>
      <dgm:spPr/>
    </dgm:pt>
    <dgm:pt modelId="{E4226FFB-30D7-44CE-8C3D-D9E3D164E0BA}" type="pres">
      <dgm:prSet presAssocID="{14D65B40-B86C-4654-AA51-04B223531CE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4A4F89-5451-4284-AB58-B5F42CFA9A57}" type="pres">
      <dgm:prSet presAssocID="{14D65B40-B86C-4654-AA51-04B223531CEA}" presName="txShp" presStyleLbl="node1" presStyleIdx="0" presStyleCnt="2">
        <dgm:presLayoutVars>
          <dgm:bulletEnabled val="1"/>
        </dgm:presLayoutVars>
      </dgm:prSet>
      <dgm:spPr/>
    </dgm:pt>
    <dgm:pt modelId="{0A9FAD57-A048-481A-BE52-71D989CDA3B6}" type="pres">
      <dgm:prSet presAssocID="{96D3F3B2-7FE9-4565-B501-A709FA769235}" presName="spacing" presStyleCnt="0"/>
      <dgm:spPr/>
    </dgm:pt>
    <dgm:pt modelId="{0E71C7CE-BDD3-425C-8CD0-5BDE8DA5AE6D}" type="pres">
      <dgm:prSet presAssocID="{96074296-967F-45AD-B0DF-BE23439B8412}" presName="composite" presStyleCnt="0"/>
      <dgm:spPr/>
    </dgm:pt>
    <dgm:pt modelId="{8DD53C03-DC14-4F6F-9261-7832F59A7E99}" type="pres">
      <dgm:prSet presAssocID="{96074296-967F-45AD-B0DF-BE23439B8412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45D1438-2BAC-4DEC-9DF7-BB0A4C389558}" type="pres">
      <dgm:prSet presAssocID="{96074296-967F-45AD-B0DF-BE23439B8412}" presName="txShp" presStyleLbl="node1" presStyleIdx="1" presStyleCnt="2">
        <dgm:presLayoutVars>
          <dgm:bulletEnabled val="1"/>
        </dgm:presLayoutVars>
      </dgm:prSet>
      <dgm:spPr/>
    </dgm:pt>
  </dgm:ptLst>
  <dgm:cxnLst>
    <dgm:cxn modelId="{3C722D0D-B093-4DBC-86EE-6BD07B230A96}" srcId="{2E9C270C-7102-4FC3-9EEB-40098C0E8DD1}" destId="{14D65B40-B86C-4654-AA51-04B223531CEA}" srcOrd="0" destOrd="0" parTransId="{34BE9068-63D2-4EE6-A4A1-77A456122996}" sibTransId="{96D3F3B2-7FE9-4565-B501-A709FA769235}"/>
    <dgm:cxn modelId="{5B926B3A-CAFF-4FE4-88BB-0240D73BC00A}" type="presOf" srcId="{F87403B6-725D-4C03-A051-98A8EA8426E2}" destId="{145D1438-2BAC-4DEC-9DF7-BB0A4C389558}" srcOrd="0" destOrd="1" presId="urn:microsoft.com/office/officeart/2005/8/layout/vList3"/>
    <dgm:cxn modelId="{B5E1EC41-8586-4F03-8F0E-2B9F69208284}" srcId="{2E9C270C-7102-4FC3-9EEB-40098C0E8DD1}" destId="{96074296-967F-45AD-B0DF-BE23439B8412}" srcOrd="1" destOrd="0" parTransId="{D4BF7839-31E4-457D-83C2-7A3A1B9BF974}" sibTransId="{0DBAAEC5-EF60-47C2-B601-385650A34731}"/>
    <dgm:cxn modelId="{FB5FF74C-87F7-4B71-B5B9-8DF1BFB551C1}" type="presOf" srcId="{8CA07372-E4D5-438F-9D77-C9AFC6C51763}" destId="{145D1438-2BAC-4DEC-9DF7-BB0A4C389558}" srcOrd="0" destOrd="2" presId="urn:microsoft.com/office/officeart/2005/8/layout/vList3"/>
    <dgm:cxn modelId="{B0D93495-0DAC-4D19-BD39-217E68AE2F43}" type="presOf" srcId="{96074296-967F-45AD-B0DF-BE23439B8412}" destId="{145D1438-2BAC-4DEC-9DF7-BB0A4C389558}" srcOrd="0" destOrd="0" presId="urn:microsoft.com/office/officeart/2005/8/layout/vList3"/>
    <dgm:cxn modelId="{42CE3C9A-8481-46B0-914E-FF6B0C16C4C3}" type="presOf" srcId="{2E9C270C-7102-4FC3-9EEB-40098C0E8DD1}" destId="{7B28A2BF-13A2-47B3-B8F2-583CE99B8213}" srcOrd="0" destOrd="0" presId="urn:microsoft.com/office/officeart/2005/8/layout/vList3"/>
    <dgm:cxn modelId="{70566FB4-22C7-48F7-87F6-FA3C9CE58B93}" srcId="{96074296-967F-45AD-B0DF-BE23439B8412}" destId="{8CA07372-E4D5-438F-9D77-C9AFC6C51763}" srcOrd="1" destOrd="0" parTransId="{341A5701-AA3F-489F-BD88-6ED0A0D6AD5D}" sibTransId="{3F82A265-1FD7-4BE1-BF38-65F539332789}"/>
    <dgm:cxn modelId="{22FD5CBA-E450-4804-8C44-856537CC0C9A}" type="presOf" srcId="{14D65B40-B86C-4654-AA51-04B223531CEA}" destId="{064A4F89-5451-4284-AB58-B5F42CFA9A57}" srcOrd="0" destOrd="0" presId="urn:microsoft.com/office/officeart/2005/8/layout/vList3"/>
    <dgm:cxn modelId="{9C052ED3-B8EB-4DF7-98BB-C3D74BD19C78}" srcId="{96074296-967F-45AD-B0DF-BE23439B8412}" destId="{F87403B6-725D-4C03-A051-98A8EA8426E2}" srcOrd="0" destOrd="0" parTransId="{0D756E06-07EE-479C-AD80-DDB2A216CD98}" sibTransId="{57EA5A32-EE88-4CB8-9607-107279345BF5}"/>
    <dgm:cxn modelId="{B3E132F9-1E7C-4153-89B9-2E752A92393C}" type="presParOf" srcId="{7B28A2BF-13A2-47B3-B8F2-583CE99B8213}" destId="{BCFF8CB8-64E0-45BB-AC68-BCCACBA4052A}" srcOrd="0" destOrd="0" presId="urn:microsoft.com/office/officeart/2005/8/layout/vList3"/>
    <dgm:cxn modelId="{B4713E96-21F1-4524-BD65-015160BAA1A5}" type="presParOf" srcId="{BCFF8CB8-64E0-45BB-AC68-BCCACBA4052A}" destId="{E4226FFB-30D7-44CE-8C3D-D9E3D164E0BA}" srcOrd="0" destOrd="0" presId="urn:microsoft.com/office/officeart/2005/8/layout/vList3"/>
    <dgm:cxn modelId="{19C17884-E1EE-4726-BEC6-D6CA5B1F0E3B}" type="presParOf" srcId="{BCFF8CB8-64E0-45BB-AC68-BCCACBA4052A}" destId="{064A4F89-5451-4284-AB58-B5F42CFA9A57}" srcOrd="1" destOrd="0" presId="urn:microsoft.com/office/officeart/2005/8/layout/vList3"/>
    <dgm:cxn modelId="{6EEA6BA1-7F3D-467F-87E0-03EB4A687853}" type="presParOf" srcId="{7B28A2BF-13A2-47B3-B8F2-583CE99B8213}" destId="{0A9FAD57-A048-481A-BE52-71D989CDA3B6}" srcOrd="1" destOrd="0" presId="urn:microsoft.com/office/officeart/2005/8/layout/vList3"/>
    <dgm:cxn modelId="{533B9C51-75AE-4993-ABD4-3B100A7C71DD}" type="presParOf" srcId="{7B28A2BF-13A2-47B3-B8F2-583CE99B8213}" destId="{0E71C7CE-BDD3-425C-8CD0-5BDE8DA5AE6D}" srcOrd="2" destOrd="0" presId="urn:microsoft.com/office/officeart/2005/8/layout/vList3"/>
    <dgm:cxn modelId="{CF1D04A2-C584-4998-81DC-ECEE183EB9C1}" type="presParOf" srcId="{0E71C7CE-BDD3-425C-8CD0-5BDE8DA5AE6D}" destId="{8DD53C03-DC14-4F6F-9261-7832F59A7E99}" srcOrd="0" destOrd="0" presId="urn:microsoft.com/office/officeart/2005/8/layout/vList3"/>
    <dgm:cxn modelId="{B6DD4316-1F6A-4E5D-B6A6-AA965D6FCD9C}" type="presParOf" srcId="{0E71C7CE-BDD3-425C-8CD0-5BDE8DA5AE6D}" destId="{145D1438-2BAC-4DEC-9DF7-BB0A4C38955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098DBB-7712-4B7A-A206-F03E3FD9CC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54062F-DDB7-4F6C-94A9-0360371ABADC}">
      <dgm:prSet custT="1"/>
      <dgm:spPr/>
      <dgm:t>
        <a:bodyPr/>
        <a:lstStyle/>
        <a:p>
          <a:r>
            <a:rPr lang="en-US" sz="2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Water Quality Dataset</a:t>
          </a:r>
          <a:endParaRPr lang="en-IN" sz="2800" b="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C1A5EE-E8D2-4568-B1AE-9DE64147AACC}" type="parTrans" cxnId="{11F17A0A-6BB2-43AC-B984-06FE5D96A7C7}">
      <dgm:prSet/>
      <dgm:spPr/>
      <dgm:t>
        <a:bodyPr/>
        <a:lstStyle/>
        <a:p>
          <a:endParaRPr lang="en-IN"/>
        </a:p>
      </dgm:t>
    </dgm:pt>
    <dgm:pt modelId="{BCE43D2B-FE80-4FFF-B7BF-FF0E0D7AF84F}" type="sibTrans" cxnId="{11F17A0A-6BB2-43AC-B984-06FE5D96A7C7}">
      <dgm:prSet/>
      <dgm:spPr/>
      <dgm:t>
        <a:bodyPr/>
        <a:lstStyle/>
        <a:p>
          <a:endParaRPr lang="en-IN"/>
        </a:p>
      </dgm:t>
    </dgm:pt>
    <dgm:pt modelId="{AE26DB85-3FD1-4626-A1ED-505388006BFF}">
      <dgm:prSet custT="1"/>
      <dgm:spPr/>
      <dgm:t>
        <a:bodyPr/>
        <a:lstStyle/>
        <a:p>
          <a:r>
            <a:rPr lang="en-US" sz="2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Weather and Soil Sensor Data</a:t>
          </a:r>
          <a:endParaRPr lang="en-IN" sz="2800" b="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ED6FC5-A6B3-4B0F-B62E-B7A40E712920}" type="parTrans" cxnId="{BE338469-91F6-4EAE-A6A2-9942F636B902}">
      <dgm:prSet/>
      <dgm:spPr/>
      <dgm:t>
        <a:bodyPr/>
        <a:lstStyle/>
        <a:p>
          <a:endParaRPr lang="en-IN"/>
        </a:p>
      </dgm:t>
    </dgm:pt>
    <dgm:pt modelId="{FA484A2D-AD79-4C05-86C8-77CDE58661D4}" type="sibTrans" cxnId="{BE338469-91F6-4EAE-A6A2-9942F636B902}">
      <dgm:prSet/>
      <dgm:spPr/>
      <dgm:t>
        <a:bodyPr/>
        <a:lstStyle/>
        <a:p>
          <a:endParaRPr lang="en-IN"/>
        </a:p>
      </dgm:t>
    </dgm:pt>
    <dgm:pt modelId="{314624B9-E16A-4475-86A5-CA4CC68AE24E}" type="pres">
      <dgm:prSet presAssocID="{71098DBB-7712-4B7A-A206-F03E3FD9CCE8}" presName="diagram" presStyleCnt="0">
        <dgm:presLayoutVars>
          <dgm:dir/>
          <dgm:resizeHandles val="exact"/>
        </dgm:presLayoutVars>
      </dgm:prSet>
      <dgm:spPr/>
    </dgm:pt>
    <dgm:pt modelId="{577F6C4E-25B3-43B0-9CB7-30DCF18FA205}" type="pres">
      <dgm:prSet presAssocID="{0454062F-DDB7-4F6C-94A9-0360371ABADC}" presName="node" presStyleLbl="node1" presStyleIdx="0" presStyleCnt="2">
        <dgm:presLayoutVars>
          <dgm:bulletEnabled val="1"/>
        </dgm:presLayoutVars>
      </dgm:prSet>
      <dgm:spPr/>
    </dgm:pt>
    <dgm:pt modelId="{369044FE-312B-46D0-A86A-737D6452DF68}" type="pres">
      <dgm:prSet presAssocID="{BCE43D2B-FE80-4FFF-B7BF-FF0E0D7AF84F}" presName="sibTrans" presStyleCnt="0"/>
      <dgm:spPr/>
    </dgm:pt>
    <dgm:pt modelId="{DC899601-20F7-45DB-AC14-85E3340BB50F}" type="pres">
      <dgm:prSet presAssocID="{AE26DB85-3FD1-4626-A1ED-505388006BFF}" presName="node" presStyleLbl="node1" presStyleIdx="1" presStyleCnt="2">
        <dgm:presLayoutVars>
          <dgm:bulletEnabled val="1"/>
        </dgm:presLayoutVars>
      </dgm:prSet>
      <dgm:spPr/>
    </dgm:pt>
  </dgm:ptLst>
  <dgm:cxnLst>
    <dgm:cxn modelId="{11F17A0A-6BB2-43AC-B984-06FE5D96A7C7}" srcId="{71098DBB-7712-4B7A-A206-F03E3FD9CCE8}" destId="{0454062F-DDB7-4F6C-94A9-0360371ABADC}" srcOrd="0" destOrd="0" parTransId="{E5C1A5EE-E8D2-4568-B1AE-9DE64147AACC}" sibTransId="{BCE43D2B-FE80-4FFF-B7BF-FF0E0D7AF84F}"/>
    <dgm:cxn modelId="{DEFCBF26-C991-4632-90F2-C5E5CD67EC12}" type="presOf" srcId="{71098DBB-7712-4B7A-A206-F03E3FD9CCE8}" destId="{314624B9-E16A-4475-86A5-CA4CC68AE24E}" srcOrd="0" destOrd="0" presId="urn:microsoft.com/office/officeart/2005/8/layout/default"/>
    <dgm:cxn modelId="{787E2B65-159C-411F-A5DD-8CB8010D0C11}" type="presOf" srcId="{AE26DB85-3FD1-4626-A1ED-505388006BFF}" destId="{DC899601-20F7-45DB-AC14-85E3340BB50F}" srcOrd="0" destOrd="0" presId="urn:microsoft.com/office/officeart/2005/8/layout/default"/>
    <dgm:cxn modelId="{BE338469-91F6-4EAE-A6A2-9942F636B902}" srcId="{71098DBB-7712-4B7A-A206-F03E3FD9CCE8}" destId="{AE26DB85-3FD1-4626-A1ED-505388006BFF}" srcOrd="1" destOrd="0" parTransId="{A2ED6FC5-A6B3-4B0F-B62E-B7A40E712920}" sibTransId="{FA484A2D-AD79-4C05-86C8-77CDE58661D4}"/>
    <dgm:cxn modelId="{33051A8B-26F4-4C92-B94F-16C1E5A90E08}" type="presOf" srcId="{0454062F-DDB7-4F6C-94A9-0360371ABADC}" destId="{577F6C4E-25B3-43B0-9CB7-30DCF18FA205}" srcOrd="0" destOrd="0" presId="urn:microsoft.com/office/officeart/2005/8/layout/default"/>
    <dgm:cxn modelId="{8435AB68-E7E7-41F6-84C3-FF33BA00F7A1}" type="presParOf" srcId="{314624B9-E16A-4475-86A5-CA4CC68AE24E}" destId="{577F6C4E-25B3-43B0-9CB7-30DCF18FA205}" srcOrd="0" destOrd="0" presId="urn:microsoft.com/office/officeart/2005/8/layout/default"/>
    <dgm:cxn modelId="{FDBBF5F9-26C5-48FC-BD07-E35ACEE16B16}" type="presParOf" srcId="{314624B9-E16A-4475-86A5-CA4CC68AE24E}" destId="{369044FE-312B-46D0-A86A-737D6452DF68}" srcOrd="1" destOrd="0" presId="urn:microsoft.com/office/officeart/2005/8/layout/default"/>
    <dgm:cxn modelId="{DABED6FA-6FE4-4BA1-BC0C-716D7C67DD4D}" type="presParOf" srcId="{314624B9-E16A-4475-86A5-CA4CC68AE24E}" destId="{DC899601-20F7-45DB-AC14-85E3340BB50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098DBB-7712-4B7A-A206-F03E3FD9CC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74690A-4195-4FD3-84F1-10EDAC5DDB5C}">
      <dgm:prSet custT="1"/>
      <dgm:spPr/>
      <dgm:t>
        <a:bodyPr/>
        <a:lstStyle/>
        <a:p>
          <a:r>
            <a:rPr lang="en-IN" sz="1800" b="0" i="0" u="none" strike="noStrike" dirty="0">
              <a:solidFill>
                <a:schemeClr val="tx1"/>
              </a:solidFill>
              <a:effectLst/>
              <a:latin typeface="+mn-lt"/>
            </a:rPr>
            <a:t>Temperature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0595C72E-3064-42A2-B809-9D98F83F1A87}" type="parTrans" cxnId="{DD47C75E-C661-489F-92C4-2B1479E6E5DF}">
      <dgm:prSet/>
      <dgm:spPr/>
      <dgm:t>
        <a:bodyPr/>
        <a:lstStyle/>
        <a:p>
          <a:endParaRPr lang="en-IN"/>
        </a:p>
      </dgm:t>
    </dgm:pt>
    <dgm:pt modelId="{E2B0C836-5E7C-4652-830D-DED0F5045912}" type="sibTrans" cxnId="{DD47C75E-C661-489F-92C4-2B1479E6E5DF}">
      <dgm:prSet/>
      <dgm:spPr/>
      <dgm:t>
        <a:bodyPr/>
        <a:lstStyle/>
        <a:p>
          <a:endParaRPr lang="en-IN"/>
        </a:p>
      </dgm:t>
    </dgm:pt>
    <dgm:pt modelId="{641078A8-747F-4414-950B-D60BC71BB8B3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Total Dissolved Oxygen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ABFD6F13-A88B-4FAC-B17A-E808EE9560EC}" type="parTrans" cxnId="{C71D3251-B173-4524-A77B-4C84C8E7AC3A}">
      <dgm:prSet/>
      <dgm:spPr/>
      <dgm:t>
        <a:bodyPr/>
        <a:lstStyle/>
        <a:p>
          <a:endParaRPr lang="en-IN"/>
        </a:p>
      </dgm:t>
    </dgm:pt>
    <dgm:pt modelId="{59CEE52E-04F6-40DD-BADC-BC8D0E6A6953}" type="sibTrans" cxnId="{C71D3251-B173-4524-A77B-4C84C8E7AC3A}">
      <dgm:prSet/>
      <dgm:spPr/>
      <dgm:t>
        <a:bodyPr/>
        <a:lstStyle/>
        <a:p>
          <a:endParaRPr lang="en-IN"/>
        </a:p>
      </dgm:t>
    </dgm:pt>
    <dgm:pt modelId="{68F5922B-646C-4B87-BE87-3EDE3A33501A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PH(Potential Hydrogen)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91DD3EBB-0B97-4D84-B5DE-DC3340401A17}" type="parTrans" cxnId="{DD22D466-9F6A-4DA5-9167-941282C801D7}">
      <dgm:prSet/>
      <dgm:spPr/>
      <dgm:t>
        <a:bodyPr/>
        <a:lstStyle/>
        <a:p>
          <a:endParaRPr lang="en-IN"/>
        </a:p>
      </dgm:t>
    </dgm:pt>
    <dgm:pt modelId="{7A10BC71-97B7-461B-BAD1-D37976942BDD}" type="sibTrans" cxnId="{DD22D466-9F6A-4DA5-9167-941282C801D7}">
      <dgm:prSet/>
      <dgm:spPr/>
      <dgm:t>
        <a:bodyPr/>
        <a:lstStyle/>
        <a:p>
          <a:endParaRPr lang="en-IN"/>
        </a:p>
      </dgm:t>
    </dgm:pt>
    <dgm:pt modelId="{67F69337-62EF-4D01-949D-BBDC4E95239C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Electrical Conductivity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C58BA6EE-5533-4E8C-85E4-41F4B6C8740D}" type="parTrans" cxnId="{271854AA-4489-44D9-99BD-F856FD50D49B}">
      <dgm:prSet/>
      <dgm:spPr/>
      <dgm:t>
        <a:bodyPr/>
        <a:lstStyle/>
        <a:p>
          <a:endParaRPr lang="en-IN"/>
        </a:p>
      </dgm:t>
    </dgm:pt>
    <dgm:pt modelId="{34896969-D250-40F4-B92F-0A393806EE50}" type="sibTrans" cxnId="{271854AA-4489-44D9-99BD-F856FD50D49B}">
      <dgm:prSet/>
      <dgm:spPr/>
      <dgm:t>
        <a:bodyPr/>
        <a:lstStyle/>
        <a:p>
          <a:endParaRPr lang="en-IN"/>
        </a:p>
      </dgm:t>
    </dgm:pt>
    <dgm:pt modelId="{7C21E665-7A3E-4D34-98D0-825BB7B6E614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Biological Oxygen Demand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E0389F50-8920-430E-90FE-B621B69896F7}" type="parTrans" cxnId="{64075274-1785-4844-8384-FF3D7436EF2F}">
      <dgm:prSet/>
      <dgm:spPr/>
      <dgm:t>
        <a:bodyPr/>
        <a:lstStyle/>
        <a:p>
          <a:endParaRPr lang="en-IN"/>
        </a:p>
      </dgm:t>
    </dgm:pt>
    <dgm:pt modelId="{A0023774-FB40-4BFE-9BAD-45C0CF8520B7}" type="sibTrans" cxnId="{64075274-1785-4844-8384-FF3D7436EF2F}">
      <dgm:prSet/>
      <dgm:spPr/>
      <dgm:t>
        <a:bodyPr/>
        <a:lstStyle/>
        <a:p>
          <a:endParaRPr lang="en-IN"/>
        </a:p>
      </dgm:t>
    </dgm:pt>
    <dgm:pt modelId="{2B5C28B7-8973-4CE3-92F2-0C8F7B70FF5C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Total Nitrate(NO</a:t>
          </a:r>
          <a:r>
            <a:rPr lang="en-IN" sz="1800" b="0" i="0" u="none" strike="noStrike" baseline="-25000">
              <a:solidFill>
                <a:schemeClr val="tx1"/>
              </a:solidFill>
              <a:effectLst/>
              <a:latin typeface="+mn-lt"/>
            </a:rPr>
            <a:t>3</a:t>
          </a:r>
          <a:r>
            <a:rPr lang="en-IN" sz="1800" b="0" i="0" u="none" strike="noStrike" baseline="30000">
              <a:solidFill>
                <a:schemeClr val="tx1"/>
              </a:solidFill>
              <a:effectLst/>
              <a:latin typeface="+mn-lt"/>
            </a:rPr>
            <a:t>-</a:t>
          </a:r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)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E9877439-D07F-4E6B-AA2E-EFE98A08A35D}" type="parTrans" cxnId="{9E2758A0-823C-47AD-8168-529E22525B7A}">
      <dgm:prSet/>
      <dgm:spPr/>
      <dgm:t>
        <a:bodyPr/>
        <a:lstStyle/>
        <a:p>
          <a:endParaRPr lang="en-IN"/>
        </a:p>
      </dgm:t>
    </dgm:pt>
    <dgm:pt modelId="{83FD4DFF-A8F2-45D8-8FCC-2DFF3A53BACD}" type="sibTrans" cxnId="{9E2758A0-823C-47AD-8168-529E22525B7A}">
      <dgm:prSet/>
      <dgm:spPr/>
      <dgm:t>
        <a:bodyPr/>
        <a:lstStyle/>
        <a:p>
          <a:endParaRPr lang="en-IN"/>
        </a:p>
      </dgm:t>
    </dgm:pt>
    <dgm:pt modelId="{16B93BFF-F469-4E44-9F81-66193229A2FE}">
      <dgm:prSet custT="1"/>
      <dgm:spPr/>
      <dgm:t>
        <a:bodyPr/>
        <a:lstStyle/>
        <a:p>
          <a:r>
            <a:rPr lang="en-IN" sz="1800" b="0" i="0" u="none" strike="noStrike">
              <a:solidFill>
                <a:schemeClr val="tx1"/>
              </a:solidFill>
              <a:effectLst/>
              <a:latin typeface="+mn-lt"/>
            </a:rPr>
            <a:t>Fecal Coliform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C6B3F5C1-7C8B-4673-8650-510A71D2EEE8}" type="parTrans" cxnId="{89BDD25A-6145-4CDC-ADFD-E81332C3777B}">
      <dgm:prSet/>
      <dgm:spPr/>
      <dgm:t>
        <a:bodyPr/>
        <a:lstStyle/>
        <a:p>
          <a:endParaRPr lang="en-IN"/>
        </a:p>
      </dgm:t>
    </dgm:pt>
    <dgm:pt modelId="{A62F2FEC-0026-4402-8A82-567E30E6E307}" type="sibTrans" cxnId="{89BDD25A-6145-4CDC-ADFD-E81332C3777B}">
      <dgm:prSet/>
      <dgm:spPr/>
      <dgm:t>
        <a:bodyPr/>
        <a:lstStyle/>
        <a:p>
          <a:endParaRPr lang="en-IN"/>
        </a:p>
      </dgm:t>
    </dgm:pt>
    <dgm:pt modelId="{0C3E3820-79B8-44C4-94A2-2B8C16A2A129}">
      <dgm:prSet custT="1"/>
      <dgm:spPr/>
      <dgm:t>
        <a:bodyPr/>
        <a:lstStyle/>
        <a:p>
          <a:r>
            <a:rPr lang="en-IN" sz="1800" b="0" i="0" u="none" strike="noStrike" dirty="0">
              <a:solidFill>
                <a:schemeClr val="tx1"/>
              </a:solidFill>
              <a:effectLst/>
              <a:latin typeface="+mn-lt"/>
            </a:rPr>
            <a:t>Dissolved Oxygen</a:t>
          </a:r>
          <a:endParaRPr lang="en-IN" sz="1800" b="0" dirty="0">
            <a:solidFill>
              <a:schemeClr val="tx1"/>
            </a:solidFill>
            <a:effectLst/>
            <a:latin typeface="+mn-lt"/>
          </a:endParaRPr>
        </a:p>
      </dgm:t>
    </dgm:pt>
    <dgm:pt modelId="{4DB7562B-A272-4388-8476-9ACFC5EC3263}" type="parTrans" cxnId="{4AAAE225-088F-4802-853E-81E45A808969}">
      <dgm:prSet/>
      <dgm:spPr/>
      <dgm:t>
        <a:bodyPr/>
        <a:lstStyle/>
        <a:p>
          <a:endParaRPr lang="en-IN"/>
        </a:p>
      </dgm:t>
    </dgm:pt>
    <dgm:pt modelId="{F447895C-2AC9-4EF3-B2D6-28C552FCE0C5}" type="sibTrans" cxnId="{4AAAE225-088F-4802-853E-81E45A808969}">
      <dgm:prSet/>
      <dgm:spPr/>
      <dgm:t>
        <a:bodyPr/>
        <a:lstStyle/>
        <a:p>
          <a:endParaRPr lang="en-IN"/>
        </a:p>
      </dgm:t>
    </dgm:pt>
    <dgm:pt modelId="{314624B9-E16A-4475-86A5-CA4CC68AE24E}" type="pres">
      <dgm:prSet presAssocID="{71098DBB-7712-4B7A-A206-F03E3FD9CCE8}" presName="diagram" presStyleCnt="0">
        <dgm:presLayoutVars>
          <dgm:dir/>
          <dgm:resizeHandles val="exact"/>
        </dgm:presLayoutVars>
      </dgm:prSet>
      <dgm:spPr/>
    </dgm:pt>
    <dgm:pt modelId="{461BC099-C719-4AAD-A736-AF1CF3344BB5}" type="pres">
      <dgm:prSet presAssocID="{7774690A-4195-4FD3-84F1-10EDAC5DDB5C}" presName="node" presStyleLbl="node1" presStyleIdx="0" presStyleCnt="8">
        <dgm:presLayoutVars>
          <dgm:bulletEnabled val="1"/>
        </dgm:presLayoutVars>
      </dgm:prSet>
      <dgm:spPr/>
    </dgm:pt>
    <dgm:pt modelId="{C2B3C173-8F9A-4E5B-A13C-4DC8539938F4}" type="pres">
      <dgm:prSet presAssocID="{E2B0C836-5E7C-4652-830D-DED0F5045912}" presName="sibTrans" presStyleCnt="0"/>
      <dgm:spPr/>
    </dgm:pt>
    <dgm:pt modelId="{561D6BB3-596D-46E1-BD3C-9A0B2B2839E6}" type="pres">
      <dgm:prSet presAssocID="{641078A8-747F-4414-950B-D60BC71BB8B3}" presName="node" presStyleLbl="node1" presStyleIdx="1" presStyleCnt="8">
        <dgm:presLayoutVars>
          <dgm:bulletEnabled val="1"/>
        </dgm:presLayoutVars>
      </dgm:prSet>
      <dgm:spPr/>
    </dgm:pt>
    <dgm:pt modelId="{779D1F9A-03B4-41A2-A35C-97D2DE2292FA}" type="pres">
      <dgm:prSet presAssocID="{59CEE52E-04F6-40DD-BADC-BC8D0E6A6953}" presName="sibTrans" presStyleCnt="0"/>
      <dgm:spPr/>
    </dgm:pt>
    <dgm:pt modelId="{52C8F6BA-FEFB-4DA8-8F4E-78C221FFF353}" type="pres">
      <dgm:prSet presAssocID="{68F5922B-646C-4B87-BE87-3EDE3A33501A}" presName="node" presStyleLbl="node1" presStyleIdx="2" presStyleCnt="8">
        <dgm:presLayoutVars>
          <dgm:bulletEnabled val="1"/>
        </dgm:presLayoutVars>
      </dgm:prSet>
      <dgm:spPr/>
    </dgm:pt>
    <dgm:pt modelId="{2E220BFD-AB94-4EF7-AD10-6621B67E60BF}" type="pres">
      <dgm:prSet presAssocID="{7A10BC71-97B7-461B-BAD1-D37976942BDD}" presName="sibTrans" presStyleCnt="0"/>
      <dgm:spPr/>
    </dgm:pt>
    <dgm:pt modelId="{0611E96E-64AA-4EC7-B46E-200D638E71BE}" type="pres">
      <dgm:prSet presAssocID="{67F69337-62EF-4D01-949D-BBDC4E95239C}" presName="node" presStyleLbl="node1" presStyleIdx="3" presStyleCnt="8">
        <dgm:presLayoutVars>
          <dgm:bulletEnabled val="1"/>
        </dgm:presLayoutVars>
      </dgm:prSet>
      <dgm:spPr/>
    </dgm:pt>
    <dgm:pt modelId="{96E9606C-B753-4B52-9475-08B91BAA5D3C}" type="pres">
      <dgm:prSet presAssocID="{34896969-D250-40F4-B92F-0A393806EE50}" presName="sibTrans" presStyleCnt="0"/>
      <dgm:spPr/>
    </dgm:pt>
    <dgm:pt modelId="{7B332F8A-3983-44A0-829B-94570D53C5E3}" type="pres">
      <dgm:prSet presAssocID="{7C21E665-7A3E-4D34-98D0-825BB7B6E614}" presName="node" presStyleLbl="node1" presStyleIdx="4" presStyleCnt="8">
        <dgm:presLayoutVars>
          <dgm:bulletEnabled val="1"/>
        </dgm:presLayoutVars>
      </dgm:prSet>
      <dgm:spPr/>
    </dgm:pt>
    <dgm:pt modelId="{8F391E85-1A6A-4193-AD6D-766687EEA408}" type="pres">
      <dgm:prSet presAssocID="{A0023774-FB40-4BFE-9BAD-45C0CF8520B7}" presName="sibTrans" presStyleCnt="0"/>
      <dgm:spPr/>
    </dgm:pt>
    <dgm:pt modelId="{79D15C91-2F87-47BB-98BF-9542467115AE}" type="pres">
      <dgm:prSet presAssocID="{2B5C28B7-8973-4CE3-92F2-0C8F7B70FF5C}" presName="node" presStyleLbl="node1" presStyleIdx="5" presStyleCnt="8">
        <dgm:presLayoutVars>
          <dgm:bulletEnabled val="1"/>
        </dgm:presLayoutVars>
      </dgm:prSet>
      <dgm:spPr/>
    </dgm:pt>
    <dgm:pt modelId="{CA4BB008-1938-4A53-8208-023FC4AD7F3B}" type="pres">
      <dgm:prSet presAssocID="{83FD4DFF-A8F2-45D8-8FCC-2DFF3A53BACD}" presName="sibTrans" presStyleCnt="0"/>
      <dgm:spPr/>
    </dgm:pt>
    <dgm:pt modelId="{FEFF8DE3-F59B-45DD-AC27-1F803D40D50C}" type="pres">
      <dgm:prSet presAssocID="{16B93BFF-F469-4E44-9F81-66193229A2FE}" presName="node" presStyleLbl="node1" presStyleIdx="6" presStyleCnt="8">
        <dgm:presLayoutVars>
          <dgm:bulletEnabled val="1"/>
        </dgm:presLayoutVars>
      </dgm:prSet>
      <dgm:spPr/>
    </dgm:pt>
    <dgm:pt modelId="{38AC4F8F-BEC1-4E2C-B2CD-FD2500EA5C94}" type="pres">
      <dgm:prSet presAssocID="{A62F2FEC-0026-4402-8A82-567E30E6E307}" presName="sibTrans" presStyleCnt="0"/>
      <dgm:spPr/>
    </dgm:pt>
    <dgm:pt modelId="{CDE11BB7-FC6B-4F6F-A70C-B9803478208F}" type="pres">
      <dgm:prSet presAssocID="{0C3E3820-79B8-44C4-94A2-2B8C16A2A129}" presName="node" presStyleLbl="node1" presStyleIdx="7" presStyleCnt="8">
        <dgm:presLayoutVars>
          <dgm:bulletEnabled val="1"/>
        </dgm:presLayoutVars>
      </dgm:prSet>
      <dgm:spPr/>
    </dgm:pt>
  </dgm:ptLst>
  <dgm:cxnLst>
    <dgm:cxn modelId="{4AAAE225-088F-4802-853E-81E45A808969}" srcId="{71098DBB-7712-4B7A-A206-F03E3FD9CCE8}" destId="{0C3E3820-79B8-44C4-94A2-2B8C16A2A129}" srcOrd="7" destOrd="0" parTransId="{4DB7562B-A272-4388-8476-9ACFC5EC3263}" sibTransId="{F447895C-2AC9-4EF3-B2D6-28C552FCE0C5}"/>
    <dgm:cxn modelId="{DEFCBF26-C991-4632-90F2-C5E5CD67EC12}" type="presOf" srcId="{71098DBB-7712-4B7A-A206-F03E3FD9CCE8}" destId="{314624B9-E16A-4475-86A5-CA4CC68AE24E}" srcOrd="0" destOrd="0" presId="urn:microsoft.com/office/officeart/2005/8/layout/default"/>
    <dgm:cxn modelId="{DD47C75E-C661-489F-92C4-2B1479E6E5DF}" srcId="{71098DBB-7712-4B7A-A206-F03E3FD9CCE8}" destId="{7774690A-4195-4FD3-84F1-10EDAC5DDB5C}" srcOrd="0" destOrd="0" parTransId="{0595C72E-3064-42A2-B809-9D98F83F1A87}" sibTransId="{E2B0C836-5E7C-4652-830D-DED0F5045912}"/>
    <dgm:cxn modelId="{DD22D466-9F6A-4DA5-9167-941282C801D7}" srcId="{71098DBB-7712-4B7A-A206-F03E3FD9CCE8}" destId="{68F5922B-646C-4B87-BE87-3EDE3A33501A}" srcOrd="2" destOrd="0" parTransId="{91DD3EBB-0B97-4D84-B5DE-DC3340401A17}" sibTransId="{7A10BC71-97B7-461B-BAD1-D37976942BDD}"/>
    <dgm:cxn modelId="{C71D3251-B173-4524-A77B-4C84C8E7AC3A}" srcId="{71098DBB-7712-4B7A-A206-F03E3FD9CCE8}" destId="{641078A8-747F-4414-950B-D60BC71BB8B3}" srcOrd="1" destOrd="0" parTransId="{ABFD6F13-A88B-4FAC-B17A-E808EE9560EC}" sibTransId="{59CEE52E-04F6-40DD-BADC-BC8D0E6A6953}"/>
    <dgm:cxn modelId="{64075274-1785-4844-8384-FF3D7436EF2F}" srcId="{71098DBB-7712-4B7A-A206-F03E3FD9CCE8}" destId="{7C21E665-7A3E-4D34-98D0-825BB7B6E614}" srcOrd="4" destOrd="0" parTransId="{E0389F50-8920-430E-90FE-B621B69896F7}" sibTransId="{A0023774-FB40-4BFE-9BAD-45C0CF8520B7}"/>
    <dgm:cxn modelId="{31C0B476-02B1-4CF9-8F5D-A4B7AC0AAFC6}" type="presOf" srcId="{68F5922B-646C-4B87-BE87-3EDE3A33501A}" destId="{52C8F6BA-FEFB-4DA8-8F4E-78C221FFF353}" srcOrd="0" destOrd="0" presId="urn:microsoft.com/office/officeart/2005/8/layout/default"/>
    <dgm:cxn modelId="{89BDD25A-6145-4CDC-ADFD-E81332C3777B}" srcId="{71098DBB-7712-4B7A-A206-F03E3FD9CCE8}" destId="{16B93BFF-F469-4E44-9F81-66193229A2FE}" srcOrd="6" destOrd="0" parTransId="{C6B3F5C1-7C8B-4673-8650-510A71D2EEE8}" sibTransId="{A62F2FEC-0026-4402-8A82-567E30E6E307}"/>
    <dgm:cxn modelId="{C488D987-4769-4549-B35A-627DDD6F7B71}" type="presOf" srcId="{0C3E3820-79B8-44C4-94A2-2B8C16A2A129}" destId="{CDE11BB7-FC6B-4F6F-A70C-B9803478208F}" srcOrd="0" destOrd="0" presId="urn:microsoft.com/office/officeart/2005/8/layout/default"/>
    <dgm:cxn modelId="{9E2758A0-823C-47AD-8168-529E22525B7A}" srcId="{71098DBB-7712-4B7A-A206-F03E3FD9CCE8}" destId="{2B5C28B7-8973-4CE3-92F2-0C8F7B70FF5C}" srcOrd="5" destOrd="0" parTransId="{E9877439-D07F-4E6B-AA2E-EFE98A08A35D}" sibTransId="{83FD4DFF-A8F2-45D8-8FCC-2DFF3A53BACD}"/>
    <dgm:cxn modelId="{271854AA-4489-44D9-99BD-F856FD50D49B}" srcId="{71098DBB-7712-4B7A-A206-F03E3FD9CCE8}" destId="{67F69337-62EF-4D01-949D-BBDC4E95239C}" srcOrd="3" destOrd="0" parTransId="{C58BA6EE-5533-4E8C-85E4-41F4B6C8740D}" sibTransId="{34896969-D250-40F4-B92F-0A393806EE50}"/>
    <dgm:cxn modelId="{225CD0B2-30BF-4F51-B345-6BB6CAF0A17B}" type="presOf" srcId="{7774690A-4195-4FD3-84F1-10EDAC5DDB5C}" destId="{461BC099-C719-4AAD-A736-AF1CF3344BB5}" srcOrd="0" destOrd="0" presId="urn:microsoft.com/office/officeart/2005/8/layout/default"/>
    <dgm:cxn modelId="{D843EBBA-C7CE-4E9C-AC6C-BF5E8951CE6B}" type="presOf" srcId="{16B93BFF-F469-4E44-9F81-66193229A2FE}" destId="{FEFF8DE3-F59B-45DD-AC27-1F803D40D50C}" srcOrd="0" destOrd="0" presId="urn:microsoft.com/office/officeart/2005/8/layout/default"/>
    <dgm:cxn modelId="{0FD558BE-FBBC-4FD2-94C2-7D08494A66A2}" type="presOf" srcId="{641078A8-747F-4414-950B-D60BC71BB8B3}" destId="{561D6BB3-596D-46E1-BD3C-9A0B2B2839E6}" srcOrd="0" destOrd="0" presId="urn:microsoft.com/office/officeart/2005/8/layout/default"/>
    <dgm:cxn modelId="{31889CC0-7902-4663-B6E3-59CB779B4EA7}" type="presOf" srcId="{7C21E665-7A3E-4D34-98D0-825BB7B6E614}" destId="{7B332F8A-3983-44A0-829B-94570D53C5E3}" srcOrd="0" destOrd="0" presId="urn:microsoft.com/office/officeart/2005/8/layout/default"/>
    <dgm:cxn modelId="{AD919AE1-B07D-4F86-86CE-3D4BBA10D62F}" type="presOf" srcId="{2B5C28B7-8973-4CE3-92F2-0C8F7B70FF5C}" destId="{79D15C91-2F87-47BB-98BF-9542467115AE}" srcOrd="0" destOrd="0" presId="urn:microsoft.com/office/officeart/2005/8/layout/default"/>
    <dgm:cxn modelId="{BA5B7EF6-1458-4418-A65C-E550562D33E2}" type="presOf" srcId="{67F69337-62EF-4D01-949D-BBDC4E95239C}" destId="{0611E96E-64AA-4EC7-B46E-200D638E71BE}" srcOrd="0" destOrd="0" presId="urn:microsoft.com/office/officeart/2005/8/layout/default"/>
    <dgm:cxn modelId="{A20DCB67-6C45-4245-9FE7-550D8E30E602}" type="presParOf" srcId="{314624B9-E16A-4475-86A5-CA4CC68AE24E}" destId="{461BC099-C719-4AAD-A736-AF1CF3344BB5}" srcOrd="0" destOrd="0" presId="urn:microsoft.com/office/officeart/2005/8/layout/default"/>
    <dgm:cxn modelId="{FB7A89EC-E335-4C70-B0A9-24F159428274}" type="presParOf" srcId="{314624B9-E16A-4475-86A5-CA4CC68AE24E}" destId="{C2B3C173-8F9A-4E5B-A13C-4DC8539938F4}" srcOrd="1" destOrd="0" presId="urn:microsoft.com/office/officeart/2005/8/layout/default"/>
    <dgm:cxn modelId="{452752B1-3AAB-4CEB-AAC7-202B77D42E04}" type="presParOf" srcId="{314624B9-E16A-4475-86A5-CA4CC68AE24E}" destId="{561D6BB3-596D-46E1-BD3C-9A0B2B2839E6}" srcOrd="2" destOrd="0" presId="urn:microsoft.com/office/officeart/2005/8/layout/default"/>
    <dgm:cxn modelId="{3443592B-78C2-48AE-8AE5-2B752FD937E8}" type="presParOf" srcId="{314624B9-E16A-4475-86A5-CA4CC68AE24E}" destId="{779D1F9A-03B4-41A2-A35C-97D2DE2292FA}" srcOrd="3" destOrd="0" presId="urn:microsoft.com/office/officeart/2005/8/layout/default"/>
    <dgm:cxn modelId="{D5AA6D4D-535F-4B55-B7A4-DA785E0CF6E2}" type="presParOf" srcId="{314624B9-E16A-4475-86A5-CA4CC68AE24E}" destId="{52C8F6BA-FEFB-4DA8-8F4E-78C221FFF353}" srcOrd="4" destOrd="0" presId="urn:microsoft.com/office/officeart/2005/8/layout/default"/>
    <dgm:cxn modelId="{E9D4AFEF-C76D-4E74-92B5-65D909AF34ED}" type="presParOf" srcId="{314624B9-E16A-4475-86A5-CA4CC68AE24E}" destId="{2E220BFD-AB94-4EF7-AD10-6621B67E60BF}" srcOrd="5" destOrd="0" presId="urn:microsoft.com/office/officeart/2005/8/layout/default"/>
    <dgm:cxn modelId="{6F83B6AC-D797-4199-B475-2713E945B67A}" type="presParOf" srcId="{314624B9-E16A-4475-86A5-CA4CC68AE24E}" destId="{0611E96E-64AA-4EC7-B46E-200D638E71BE}" srcOrd="6" destOrd="0" presId="urn:microsoft.com/office/officeart/2005/8/layout/default"/>
    <dgm:cxn modelId="{9A456733-516D-45B5-B6C7-A0BC58D0A88E}" type="presParOf" srcId="{314624B9-E16A-4475-86A5-CA4CC68AE24E}" destId="{96E9606C-B753-4B52-9475-08B91BAA5D3C}" srcOrd="7" destOrd="0" presId="urn:microsoft.com/office/officeart/2005/8/layout/default"/>
    <dgm:cxn modelId="{B58737E7-515B-42D8-BB9C-AD693EA393E2}" type="presParOf" srcId="{314624B9-E16A-4475-86A5-CA4CC68AE24E}" destId="{7B332F8A-3983-44A0-829B-94570D53C5E3}" srcOrd="8" destOrd="0" presId="urn:microsoft.com/office/officeart/2005/8/layout/default"/>
    <dgm:cxn modelId="{7DDB4752-FB21-4BA8-A553-87C5AB5AE780}" type="presParOf" srcId="{314624B9-E16A-4475-86A5-CA4CC68AE24E}" destId="{8F391E85-1A6A-4193-AD6D-766687EEA408}" srcOrd="9" destOrd="0" presId="urn:microsoft.com/office/officeart/2005/8/layout/default"/>
    <dgm:cxn modelId="{5B2C74C8-3AA7-4B3D-8EAE-F8AFC84C3474}" type="presParOf" srcId="{314624B9-E16A-4475-86A5-CA4CC68AE24E}" destId="{79D15C91-2F87-47BB-98BF-9542467115AE}" srcOrd="10" destOrd="0" presId="urn:microsoft.com/office/officeart/2005/8/layout/default"/>
    <dgm:cxn modelId="{8CF34C22-BAA4-40A7-980B-6D2DF3C1871C}" type="presParOf" srcId="{314624B9-E16A-4475-86A5-CA4CC68AE24E}" destId="{CA4BB008-1938-4A53-8208-023FC4AD7F3B}" srcOrd="11" destOrd="0" presId="urn:microsoft.com/office/officeart/2005/8/layout/default"/>
    <dgm:cxn modelId="{8ABB1848-62BA-4F04-A866-8F6ED7515EC3}" type="presParOf" srcId="{314624B9-E16A-4475-86A5-CA4CC68AE24E}" destId="{FEFF8DE3-F59B-45DD-AC27-1F803D40D50C}" srcOrd="12" destOrd="0" presId="urn:microsoft.com/office/officeart/2005/8/layout/default"/>
    <dgm:cxn modelId="{DD0295A0-D453-486B-AA7D-8CB11B416116}" type="presParOf" srcId="{314624B9-E16A-4475-86A5-CA4CC68AE24E}" destId="{38AC4F8F-BEC1-4E2C-B2CD-FD2500EA5C94}" srcOrd="13" destOrd="0" presId="urn:microsoft.com/office/officeart/2005/8/layout/default"/>
    <dgm:cxn modelId="{01E9F3B8-0975-4D2A-9C91-86CA42606C76}" type="presParOf" srcId="{314624B9-E16A-4475-86A5-CA4CC68AE24E}" destId="{CDE11BB7-FC6B-4F6F-A70C-B9803478208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098DBB-7712-4B7A-A206-F03E3FD9CC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74690A-4195-4FD3-84F1-10EDAC5DDB5C}">
      <dgm:prSet custT="1"/>
      <dgm:spPr/>
      <dgm:t>
        <a:bodyPr/>
        <a:lstStyle/>
        <a:p>
          <a:r>
            <a:rPr lang="en-IN" sz="1600" b="0" i="0" u="none" dirty="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Air Temperature </a:t>
          </a:r>
          <a:endParaRPr lang="en-IN" sz="1600" b="0" dirty="0">
            <a:solidFill>
              <a:schemeClr val="tx1"/>
            </a:solidFill>
            <a:effectLst/>
            <a:latin typeface="+mn-lt"/>
            <a:cs typeface="Arial" panose="020B0604020202020204" pitchFamily="34" charset="0"/>
          </a:endParaRPr>
        </a:p>
      </dgm:t>
    </dgm:pt>
    <dgm:pt modelId="{0595C72E-3064-42A2-B809-9D98F83F1A87}" type="parTrans" cxnId="{DD47C75E-C661-489F-92C4-2B1479E6E5DF}">
      <dgm:prSet/>
      <dgm:spPr/>
      <dgm:t>
        <a:bodyPr/>
        <a:lstStyle/>
        <a:p>
          <a:endParaRPr lang="en-IN"/>
        </a:p>
      </dgm:t>
    </dgm:pt>
    <dgm:pt modelId="{E2B0C836-5E7C-4652-830D-DED0F5045912}" type="sibTrans" cxnId="{DD47C75E-C661-489F-92C4-2B1479E6E5DF}">
      <dgm:prSet/>
      <dgm:spPr/>
      <dgm:t>
        <a:bodyPr/>
        <a:lstStyle/>
        <a:p>
          <a:endParaRPr lang="en-IN"/>
        </a:p>
      </dgm:t>
    </dgm:pt>
    <dgm:pt modelId="{FDA18A64-AFCB-4AF2-B3B8-E42FCD5DCE85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Relative Humidity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B539B902-E7A3-4C68-A211-FC9C9EAEB144}" type="parTrans" cxnId="{75EB4673-4D40-4422-9332-2EF88A579DED}">
      <dgm:prSet/>
      <dgm:spPr/>
      <dgm:t>
        <a:bodyPr/>
        <a:lstStyle/>
        <a:p>
          <a:endParaRPr lang="en-IN"/>
        </a:p>
      </dgm:t>
    </dgm:pt>
    <dgm:pt modelId="{4C357C84-7BC7-4E9D-BD71-08360B677AA6}" type="sibTrans" cxnId="{75EB4673-4D40-4422-9332-2EF88A579DED}">
      <dgm:prSet/>
      <dgm:spPr/>
      <dgm:t>
        <a:bodyPr/>
        <a:lstStyle/>
        <a:p>
          <a:endParaRPr lang="en-IN"/>
        </a:p>
      </dgm:t>
    </dgm:pt>
    <dgm:pt modelId="{DF7FAE42-F760-4C33-9560-673559F94B79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Water Vapour Pressure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1A016CB1-DC7E-4D73-A1B4-78861AAB1D53}" type="parTrans" cxnId="{D427644B-06D4-4219-93D8-6EE533B7AACA}">
      <dgm:prSet/>
      <dgm:spPr/>
      <dgm:t>
        <a:bodyPr/>
        <a:lstStyle/>
        <a:p>
          <a:endParaRPr lang="en-IN"/>
        </a:p>
      </dgm:t>
    </dgm:pt>
    <dgm:pt modelId="{AA9BF845-47DD-497E-8390-F6349905C4A3}" type="sibTrans" cxnId="{D427644B-06D4-4219-93D8-6EE533B7AACA}">
      <dgm:prSet/>
      <dgm:spPr/>
      <dgm:t>
        <a:bodyPr/>
        <a:lstStyle/>
        <a:p>
          <a:endParaRPr lang="en-IN"/>
        </a:p>
      </dgm:t>
    </dgm:pt>
    <dgm:pt modelId="{8BB23FF4-C68B-40E5-8252-05F3E1584393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Dew Point Temperature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3C505FD8-F926-41AA-BACA-792F96CA1225}" type="parTrans" cxnId="{F792F167-94A0-41D3-8A4B-285DD06C63C7}">
      <dgm:prSet/>
      <dgm:spPr/>
      <dgm:t>
        <a:bodyPr/>
        <a:lstStyle/>
        <a:p>
          <a:endParaRPr lang="en-IN"/>
        </a:p>
      </dgm:t>
    </dgm:pt>
    <dgm:pt modelId="{C9D4F482-A3DB-48FE-8745-08C055DA734B}" type="sibTrans" cxnId="{F792F167-94A0-41D3-8A4B-285DD06C63C7}">
      <dgm:prSet/>
      <dgm:spPr/>
      <dgm:t>
        <a:bodyPr/>
        <a:lstStyle/>
        <a:p>
          <a:endParaRPr lang="en-IN"/>
        </a:p>
      </dgm:t>
    </dgm:pt>
    <dgm:pt modelId="{27F0A93A-6F8E-476A-ABB0-AC58868BC1FA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Wind Speed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3C5A7DEF-259D-4DE0-B373-1752EDF7B7DB}" type="parTrans" cxnId="{2E8B1D95-3582-4082-8DDE-A0E02621053D}">
      <dgm:prSet/>
      <dgm:spPr/>
      <dgm:t>
        <a:bodyPr/>
        <a:lstStyle/>
        <a:p>
          <a:endParaRPr lang="en-IN"/>
        </a:p>
      </dgm:t>
    </dgm:pt>
    <dgm:pt modelId="{FBE19594-936E-41E5-9D53-0686F643DC99}" type="sibTrans" cxnId="{2E8B1D95-3582-4082-8DDE-A0E02621053D}">
      <dgm:prSet/>
      <dgm:spPr/>
      <dgm:t>
        <a:bodyPr/>
        <a:lstStyle/>
        <a:p>
          <a:endParaRPr lang="en-IN"/>
        </a:p>
      </dgm:t>
    </dgm:pt>
    <dgm:pt modelId="{D55DED8E-6414-4E0E-A1AE-C26299931C85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Wind Direction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742C49E8-3F38-49AF-8EED-AEB41667ED46}" type="parTrans" cxnId="{B2DB845B-C30D-49F2-87A4-4304BC979E6F}">
      <dgm:prSet/>
      <dgm:spPr/>
      <dgm:t>
        <a:bodyPr/>
        <a:lstStyle/>
        <a:p>
          <a:endParaRPr lang="en-IN"/>
        </a:p>
      </dgm:t>
    </dgm:pt>
    <dgm:pt modelId="{FB04638C-23B2-41DF-919E-8FA4D9059519}" type="sibTrans" cxnId="{B2DB845B-C30D-49F2-87A4-4304BC979E6F}">
      <dgm:prSet/>
      <dgm:spPr/>
      <dgm:t>
        <a:bodyPr/>
        <a:lstStyle/>
        <a:p>
          <a:endParaRPr lang="en-IN"/>
        </a:p>
      </dgm:t>
    </dgm:pt>
    <dgm:pt modelId="{C823FC5D-08A5-4F39-99E9-A470C652FE61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Incoming Solar Radiation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BA2CB371-4B1D-42FF-AE43-786D256D11E4}" type="parTrans" cxnId="{AD7D51A6-31DE-480F-9A52-9E8A29AEE0FE}">
      <dgm:prSet/>
      <dgm:spPr/>
      <dgm:t>
        <a:bodyPr/>
        <a:lstStyle/>
        <a:p>
          <a:endParaRPr lang="en-IN"/>
        </a:p>
      </dgm:t>
    </dgm:pt>
    <dgm:pt modelId="{3181B43E-0702-42FE-BD37-29DDFBC32213}" type="sibTrans" cxnId="{AD7D51A6-31DE-480F-9A52-9E8A29AEE0FE}">
      <dgm:prSet/>
      <dgm:spPr/>
      <dgm:t>
        <a:bodyPr/>
        <a:lstStyle/>
        <a:p>
          <a:endParaRPr lang="en-IN"/>
        </a:p>
      </dgm:t>
    </dgm:pt>
    <dgm:pt modelId="{808AB595-12A7-48A8-B8FA-DB3CA494CA08}">
      <dgm:prSet custT="1"/>
      <dgm:spPr/>
      <dgm:t>
        <a:bodyPr/>
        <a:lstStyle/>
        <a:p>
          <a:r>
            <a:rPr lang="en-IN" sz="1600" b="0" i="0" u="none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Relative Soil Moisture</a:t>
          </a:r>
          <a:endParaRPr lang="en-IN" sz="1600" b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7F110A9C-2074-493F-AE6C-82322FA72846}" type="parTrans" cxnId="{A8D62C62-6092-487E-80D9-3FB494B98514}">
      <dgm:prSet/>
      <dgm:spPr/>
      <dgm:t>
        <a:bodyPr/>
        <a:lstStyle/>
        <a:p>
          <a:endParaRPr lang="en-IN"/>
        </a:p>
      </dgm:t>
    </dgm:pt>
    <dgm:pt modelId="{4616B88E-4F8B-47BA-97B4-C2745E574D1C}" type="sibTrans" cxnId="{A8D62C62-6092-487E-80D9-3FB494B98514}">
      <dgm:prSet/>
      <dgm:spPr/>
      <dgm:t>
        <a:bodyPr/>
        <a:lstStyle/>
        <a:p>
          <a:endParaRPr lang="en-IN"/>
        </a:p>
      </dgm:t>
    </dgm:pt>
    <dgm:pt modelId="{CEB9324E-D19E-48D2-BCD6-03DB75588B6E}">
      <dgm:prSet custT="1"/>
      <dgm:spPr/>
      <dgm:t>
        <a:bodyPr/>
        <a:lstStyle/>
        <a:p>
          <a:r>
            <a:rPr lang="en-IN" sz="1600" b="0" i="0" u="none" dirty="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Soil Temperature</a:t>
          </a:r>
          <a:endParaRPr lang="en-IN" sz="1600" b="0" dirty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gm:t>
    </dgm:pt>
    <dgm:pt modelId="{B064A748-6F86-4042-A6E6-F8B45AA4AF85}" type="parTrans" cxnId="{35BDC01F-9E71-4E80-8C9B-292A1944E9EC}">
      <dgm:prSet/>
      <dgm:spPr/>
      <dgm:t>
        <a:bodyPr/>
        <a:lstStyle/>
        <a:p>
          <a:endParaRPr lang="en-IN"/>
        </a:p>
      </dgm:t>
    </dgm:pt>
    <dgm:pt modelId="{F5A5C757-4889-41B4-B033-721F728CD7D9}" type="sibTrans" cxnId="{35BDC01F-9E71-4E80-8C9B-292A1944E9EC}">
      <dgm:prSet/>
      <dgm:spPr/>
      <dgm:t>
        <a:bodyPr/>
        <a:lstStyle/>
        <a:p>
          <a:endParaRPr lang="en-IN"/>
        </a:p>
      </dgm:t>
    </dgm:pt>
    <dgm:pt modelId="{314624B9-E16A-4475-86A5-CA4CC68AE24E}" type="pres">
      <dgm:prSet presAssocID="{71098DBB-7712-4B7A-A206-F03E3FD9CCE8}" presName="diagram" presStyleCnt="0">
        <dgm:presLayoutVars>
          <dgm:dir/>
          <dgm:resizeHandles val="exact"/>
        </dgm:presLayoutVars>
      </dgm:prSet>
      <dgm:spPr/>
    </dgm:pt>
    <dgm:pt modelId="{461BC099-C719-4AAD-A736-AF1CF3344BB5}" type="pres">
      <dgm:prSet presAssocID="{7774690A-4195-4FD3-84F1-10EDAC5DDB5C}" presName="node" presStyleLbl="node1" presStyleIdx="0" presStyleCnt="9">
        <dgm:presLayoutVars>
          <dgm:bulletEnabled val="1"/>
        </dgm:presLayoutVars>
      </dgm:prSet>
      <dgm:spPr/>
    </dgm:pt>
    <dgm:pt modelId="{C2B3C173-8F9A-4E5B-A13C-4DC8539938F4}" type="pres">
      <dgm:prSet presAssocID="{E2B0C836-5E7C-4652-830D-DED0F5045912}" presName="sibTrans" presStyleCnt="0"/>
      <dgm:spPr/>
    </dgm:pt>
    <dgm:pt modelId="{FED744E8-8063-456D-8450-92235D5AE7C9}" type="pres">
      <dgm:prSet presAssocID="{FDA18A64-AFCB-4AF2-B3B8-E42FCD5DCE85}" presName="node" presStyleLbl="node1" presStyleIdx="1" presStyleCnt="9">
        <dgm:presLayoutVars>
          <dgm:bulletEnabled val="1"/>
        </dgm:presLayoutVars>
      </dgm:prSet>
      <dgm:spPr/>
    </dgm:pt>
    <dgm:pt modelId="{03E28E49-0CCE-40F7-BD37-B3568178118B}" type="pres">
      <dgm:prSet presAssocID="{4C357C84-7BC7-4E9D-BD71-08360B677AA6}" presName="sibTrans" presStyleCnt="0"/>
      <dgm:spPr/>
    </dgm:pt>
    <dgm:pt modelId="{66305BE7-6D00-447C-AAFF-73C1616108D5}" type="pres">
      <dgm:prSet presAssocID="{DF7FAE42-F760-4C33-9560-673559F94B79}" presName="node" presStyleLbl="node1" presStyleIdx="2" presStyleCnt="9">
        <dgm:presLayoutVars>
          <dgm:bulletEnabled val="1"/>
        </dgm:presLayoutVars>
      </dgm:prSet>
      <dgm:spPr/>
    </dgm:pt>
    <dgm:pt modelId="{09E2437D-6BAE-44AF-84D3-A4965FF77E70}" type="pres">
      <dgm:prSet presAssocID="{AA9BF845-47DD-497E-8390-F6349905C4A3}" presName="sibTrans" presStyleCnt="0"/>
      <dgm:spPr/>
    </dgm:pt>
    <dgm:pt modelId="{688FAEAE-655F-445C-AEBD-07B63189300C}" type="pres">
      <dgm:prSet presAssocID="{8BB23FF4-C68B-40E5-8252-05F3E1584393}" presName="node" presStyleLbl="node1" presStyleIdx="3" presStyleCnt="9">
        <dgm:presLayoutVars>
          <dgm:bulletEnabled val="1"/>
        </dgm:presLayoutVars>
      </dgm:prSet>
      <dgm:spPr/>
    </dgm:pt>
    <dgm:pt modelId="{DAD7C7BD-E276-4141-853C-A0F07C180A62}" type="pres">
      <dgm:prSet presAssocID="{C9D4F482-A3DB-48FE-8745-08C055DA734B}" presName="sibTrans" presStyleCnt="0"/>
      <dgm:spPr/>
    </dgm:pt>
    <dgm:pt modelId="{778EC564-A1F2-45D3-9969-17AB157D113B}" type="pres">
      <dgm:prSet presAssocID="{27F0A93A-6F8E-476A-ABB0-AC58868BC1FA}" presName="node" presStyleLbl="node1" presStyleIdx="4" presStyleCnt="9">
        <dgm:presLayoutVars>
          <dgm:bulletEnabled val="1"/>
        </dgm:presLayoutVars>
      </dgm:prSet>
      <dgm:spPr/>
    </dgm:pt>
    <dgm:pt modelId="{B0B7C7E9-1B9F-46CF-A148-4B3FE13263B2}" type="pres">
      <dgm:prSet presAssocID="{FBE19594-936E-41E5-9D53-0686F643DC99}" presName="sibTrans" presStyleCnt="0"/>
      <dgm:spPr/>
    </dgm:pt>
    <dgm:pt modelId="{F77B93F0-39AF-4C5A-B52B-C281BAD2B0C7}" type="pres">
      <dgm:prSet presAssocID="{D55DED8E-6414-4E0E-A1AE-C26299931C85}" presName="node" presStyleLbl="node1" presStyleIdx="5" presStyleCnt="9">
        <dgm:presLayoutVars>
          <dgm:bulletEnabled val="1"/>
        </dgm:presLayoutVars>
      </dgm:prSet>
      <dgm:spPr/>
    </dgm:pt>
    <dgm:pt modelId="{3E893C3D-24A4-48DF-98E5-5D94FBE89C3C}" type="pres">
      <dgm:prSet presAssocID="{FB04638C-23B2-41DF-919E-8FA4D9059519}" presName="sibTrans" presStyleCnt="0"/>
      <dgm:spPr/>
    </dgm:pt>
    <dgm:pt modelId="{375FC8EA-FA56-4FD3-A595-73B5442CF194}" type="pres">
      <dgm:prSet presAssocID="{C823FC5D-08A5-4F39-99E9-A470C652FE61}" presName="node" presStyleLbl="node1" presStyleIdx="6" presStyleCnt="9">
        <dgm:presLayoutVars>
          <dgm:bulletEnabled val="1"/>
        </dgm:presLayoutVars>
      </dgm:prSet>
      <dgm:spPr/>
    </dgm:pt>
    <dgm:pt modelId="{4BB6A61F-2A96-40B3-971B-62264CEDD83B}" type="pres">
      <dgm:prSet presAssocID="{3181B43E-0702-42FE-BD37-29DDFBC32213}" presName="sibTrans" presStyleCnt="0"/>
      <dgm:spPr/>
    </dgm:pt>
    <dgm:pt modelId="{9E43099C-C0BF-43EF-87A1-517C3D1F8416}" type="pres">
      <dgm:prSet presAssocID="{808AB595-12A7-48A8-B8FA-DB3CA494CA08}" presName="node" presStyleLbl="node1" presStyleIdx="7" presStyleCnt="9">
        <dgm:presLayoutVars>
          <dgm:bulletEnabled val="1"/>
        </dgm:presLayoutVars>
      </dgm:prSet>
      <dgm:spPr/>
    </dgm:pt>
    <dgm:pt modelId="{F2ED1645-4A28-4D69-B7A7-176C9656F44A}" type="pres">
      <dgm:prSet presAssocID="{4616B88E-4F8B-47BA-97B4-C2745E574D1C}" presName="sibTrans" presStyleCnt="0"/>
      <dgm:spPr/>
    </dgm:pt>
    <dgm:pt modelId="{563F1185-11E2-4404-A09F-132B51DA8479}" type="pres">
      <dgm:prSet presAssocID="{CEB9324E-D19E-48D2-BCD6-03DB75588B6E}" presName="node" presStyleLbl="node1" presStyleIdx="8" presStyleCnt="9">
        <dgm:presLayoutVars>
          <dgm:bulletEnabled val="1"/>
        </dgm:presLayoutVars>
      </dgm:prSet>
      <dgm:spPr/>
    </dgm:pt>
  </dgm:ptLst>
  <dgm:cxnLst>
    <dgm:cxn modelId="{B64BCA06-81FF-4046-B161-481097AB0436}" type="presOf" srcId="{27F0A93A-6F8E-476A-ABB0-AC58868BC1FA}" destId="{778EC564-A1F2-45D3-9969-17AB157D113B}" srcOrd="0" destOrd="0" presId="urn:microsoft.com/office/officeart/2005/8/layout/default"/>
    <dgm:cxn modelId="{35BDC01F-9E71-4E80-8C9B-292A1944E9EC}" srcId="{71098DBB-7712-4B7A-A206-F03E3FD9CCE8}" destId="{CEB9324E-D19E-48D2-BCD6-03DB75588B6E}" srcOrd="8" destOrd="0" parTransId="{B064A748-6F86-4042-A6E6-F8B45AA4AF85}" sibTransId="{F5A5C757-4889-41B4-B033-721F728CD7D9}"/>
    <dgm:cxn modelId="{DEFCBF26-C991-4632-90F2-C5E5CD67EC12}" type="presOf" srcId="{71098DBB-7712-4B7A-A206-F03E3FD9CCE8}" destId="{314624B9-E16A-4475-86A5-CA4CC68AE24E}" srcOrd="0" destOrd="0" presId="urn:microsoft.com/office/officeart/2005/8/layout/default"/>
    <dgm:cxn modelId="{B2DB845B-C30D-49F2-87A4-4304BC979E6F}" srcId="{71098DBB-7712-4B7A-A206-F03E3FD9CCE8}" destId="{D55DED8E-6414-4E0E-A1AE-C26299931C85}" srcOrd="5" destOrd="0" parTransId="{742C49E8-3F38-49AF-8EED-AEB41667ED46}" sibTransId="{FB04638C-23B2-41DF-919E-8FA4D9059519}"/>
    <dgm:cxn modelId="{DD47C75E-C661-489F-92C4-2B1479E6E5DF}" srcId="{71098DBB-7712-4B7A-A206-F03E3FD9CCE8}" destId="{7774690A-4195-4FD3-84F1-10EDAC5DDB5C}" srcOrd="0" destOrd="0" parTransId="{0595C72E-3064-42A2-B809-9D98F83F1A87}" sibTransId="{E2B0C836-5E7C-4652-830D-DED0F5045912}"/>
    <dgm:cxn modelId="{A8D62C62-6092-487E-80D9-3FB494B98514}" srcId="{71098DBB-7712-4B7A-A206-F03E3FD9CCE8}" destId="{808AB595-12A7-48A8-B8FA-DB3CA494CA08}" srcOrd="7" destOrd="0" parTransId="{7F110A9C-2074-493F-AE6C-82322FA72846}" sibTransId="{4616B88E-4F8B-47BA-97B4-C2745E574D1C}"/>
    <dgm:cxn modelId="{CA690E45-4079-4D05-95EC-83B0A80D23E7}" type="presOf" srcId="{CEB9324E-D19E-48D2-BCD6-03DB75588B6E}" destId="{563F1185-11E2-4404-A09F-132B51DA8479}" srcOrd="0" destOrd="0" presId="urn:microsoft.com/office/officeart/2005/8/layout/default"/>
    <dgm:cxn modelId="{1913BC67-F0FC-402B-BD54-EE519473E09F}" type="presOf" srcId="{D55DED8E-6414-4E0E-A1AE-C26299931C85}" destId="{F77B93F0-39AF-4C5A-B52B-C281BAD2B0C7}" srcOrd="0" destOrd="0" presId="urn:microsoft.com/office/officeart/2005/8/layout/default"/>
    <dgm:cxn modelId="{F792F167-94A0-41D3-8A4B-285DD06C63C7}" srcId="{71098DBB-7712-4B7A-A206-F03E3FD9CCE8}" destId="{8BB23FF4-C68B-40E5-8252-05F3E1584393}" srcOrd="3" destOrd="0" parTransId="{3C505FD8-F926-41AA-BACA-792F96CA1225}" sibTransId="{C9D4F482-A3DB-48FE-8745-08C055DA734B}"/>
    <dgm:cxn modelId="{D427644B-06D4-4219-93D8-6EE533B7AACA}" srcId="{71098DBB-7712-4B7A-A206-F03E3FD9CCE8}" destId="{DF7FAE42-F760-4C33-9560-673559F94B79}" srcOrd="2" destOrd="0" parTransId="{1A016CB1-DC7E-4D73-A1B4-78861AAB1D53}" sibTransId="{AA9BF845-47DD-497E-8390-F6349905C4A3}"/>
    <dgm:cxn modelId="{FC5DEE4E-DECD-45DF-B8EE-66DF8FDA2B5D}" type="presOf" srcId="{FDA18A64-AFCB-4AF2-B3B8-E42FCD5DCE85}" destId="{FED744E8-8063-456D-8450-92235D5AE7C9}" srcOrd="0" destOrd="0" presId="urn:microsoft.com/office/officeart/2005/8/layout/default"/>
    <dgm:cxn modelId="{75EB4673-4D40-4422-9332-2EF88A579DED}" srcId="{71098DBB-7712-4B7A-A206-F03E3FD9CCE8}" destId="{FDA18A64-AFCB-4AF2-B3B8-E42FCD5DCE85}" srcOrd="1" destOrd="0" parTransId="{B539B902-E7A3-4C68-A211-FC9C9EAEB144}" sibTransId="{4C357C84-7BC7-4E9D-BD71-08360B677AA6}"/>
    <dgm:cxn modelId="{0A0D1B8C-462B-4D8D-9F87-F0A329E6DE07}" type="presOf" srcId="{808AB595-12A7-48A8-B8FA-DB3CA494CA08}" destId="{9E43099C-C0BF-43EF-87A1-517C3D1F8416}" srcOrd="0" destOrd="0" presId="urn:microsoft.com/office/officeart/2005/8/layout/default"/>
    <dgm:cxn modelId="{2E8B1D95-3582-4082-8DDE-A0E02621053D}" srcId="{71098DBB-7712-4B7A-A206-F03E3FD9CCE8}" destId="{27F0A93A-6F8E-476A-ABB0-AC58868BC1FA}" srcOrd="4" destOrd="0" parTransId="{3C5A7DEF-259D-4DE0-B373-1752EDF7B7DB}" sibTransId="{FBE19594-936E-41E5-9D53-0686F643DC99}"/>
    <dgm:cxn modelId="{AD7D51A6-31DE-480F-9A52-9E8A29AEE0FE}" srcId="{71098DBB-7712-4B7A-A206-F03E3FD9CCE8}" destId="{C823FC5D-08A5-4F39-99E9-A470C652FE61}" srcOrd="6" destOrd="0" parTransId="{BA2CB371-4B1D-42FF-AE43-786D256D11E4}" sibTransId="{3181B43E-0702-42FE-BD37-29DDFBC32213}"/>
    <dgm:cxn modelId="{225CD0B2-30BF-4F51-B345-6BB6CAF0A17B}" type="presOf" srcId="{7774690A-4195-4FD3-84F1-10EDAC5DDB5C}" destId="{461BC099-C719-4AAD-A736-AF1CF3344BB5}" srcOrd="0" destOrd="0" presId="urn:microsoft.com/office/officeart/2005/8/layout/default"/>
    <dgm:cxn modelId="{D15F6AC9-4785-4175-9EB4-259A9BE34847}" type="presOf" srcId="{C823FC5D-08A5-4F39-99E9-A470C652FE61}" destId="{375FC8EA-FA56-4FD3-A595-73B5442CF194}" srcOrd="0" destOrd="0" presId="urn:microsoft.com/office/officeart/2005/8/layout/default"/>
    <dgm:cxn modelId="{B06360F4-C270-4845-8CA7-92D2918F91CC}" type="presOf" srcId="{8BB23FF4-C68B-40E5-8252-05F3E1584393}" destId="{688FAEAE-655F-445C-AEBD-07B63189300C}" srcOrd="0" destOrd="0" presId="urn:microsoft.com/office/officeart/2005/8/layout/default"/>
    <dgm:cxn modelId="{A40463F8-A3C7-49EB-B212-3376DAB6417C}" type="presOf" srcId="{DF7FAE42-F760-4C33-9560-673559F94B79}" destId="{66305BE7-6D00-447C-AAFF-73C1616108D5}" srcOrd="0" destOrd="0" presId="urn:microsoft.com/office/officeart/2005/8/layout/default"/>
    <dgm:cxn modelId="{A20DCB67-6C45-4245-9FE7-550D8E30E602}" type="presParOf" srcId="{314624B9-E16A-4475-86A5-CA4CC68AE24E}" destId="{461BC099-C719-4AAD-A736-AF1CF3344BB5}" srcOrd="0" destOrd="0" presId="urn:microsoft.com/office/officeart/2005/8/layout/default"/>
    <dgm:cxn modelId="{FB7A89EC-E335-4C70-B0A9-24F159428274}" type="presParOf" srcId="{314624B9-E16A-4475-86A5-CA4CC68AE24E}" destId="{C2B3C173-8F9A-4E5B-A13C-4DC8539938F4}" srcOrd="1" destOrd="0" presId="urn:microsoft.com/office/officeart/2005/8/layout/default"/>
    <dgm:cxn modelId="{39F7AE02-E37C-4B62-A0F9-DC9133A9DF09}" type="presParOf" srcId="{314624B9-E16A-4475-86A5-CA4CC68AE24E}" destId="{FED744E8-8063-456D-8450-92235D5AE7C9}" srcOrd="2" destOrd="0" presId="urn:microsoft.com/office/officeart/2005/8/layout/default"/>
    <dgm:cxn modelId="{08DF1250-6AE1-41BF-8CF1-241D7E9320D6}" type="presParOf" srcId="{314624B9-E16A-4475-86A5-CA4CC68AE24E}" destId="{03E28E49-0CCE-40F7-BD37-B3568178118B}" srcOrd="3" destOrd="0" presId="urn:microsoft.com/office/officeart/2005/8/layout/default"/>
    <dgm:cxn modelId="{D6D3F87B-93E8-4B42-B791-D71356FFF2B9}" type="presParOf" srcId="{314624B9-E16A-4475-86A5-CA4CC68AE24E}" destId="{66305BE7-6D00-447C-AAFF-73C1616108D5}" srcOrd="4" destOrd="0" presId="urn:microsoft.com/office/officeart/2005/8/layout/default"/>
    <dgm:cxn modelId="{C85F5A49-3889-4530-9981-A13A9EA3A44B}" type="presParOf" srcId="{314624B9-E16A-4475-86A5-CA4CC68AE24E}" destId="{09E2437D-6BAE-44AF-84D3-A4965FF77E70}" srcOrd="5" destOrd="0" presId="urn:microsoft.com/office/officeart/2005/8/layout/default"/>
    <dgm:cxn modelId="{E635023F-DD4A-43AB-98D5-B36334779E6B}" type="presParOf" srcId="{314624B9-E16A-4475-86A5-CA4CC68AE24E}" destId="{688FAEAE-655F-445C-AEBD-07B63189300C}" srcOrd="6" destOrd="0" presId="urn:microsoft.com/office/officeart/2005/8/layout/default"/>
    <dgm:cxn modelId="{F18AA8CF-E0BD-4E6B-A141-D64DFD148CCF}" type="presParOf" srcId="{314624B9-E16A-4475-86A5-CA4CC68AE24E}" destId="{DAD7C7BD-E276-4141-853C-A0F07C180A62}" srcOrd="7" destOrd="0" presId="urn:microsoft.com/office/officeart/2005/8/layout/default"/>
    <dgm:cxn modelId="{8FBBEEE3-06CB-4DCC-AF28-B51434F9AAFF}" type="presParOf" srcId="{314624B9-E16A-4475-86A5-CA4CC68AE24E}" destId="{778EC564-A1F2-45D3-9969-17AB157D113B}" srcOrd="8" destOrd="0" presId="urn:microsoft.com/office/officeart/2005/8/layout/default"/>
    <dgm:cxn modelId="{B352BFDF-F1A1-4FEF-8D6F-00E76F2CA9B1}" type="presParOf" srcId="{314624B9-E16A-4475-86A5-CA4CC68AE24E}" destId="{B0B7C7E9-1B9F-46CF-A148-4B3FE13263B2}" srcOrd="9" destOrd="0" presId="urn:microsoft.com/office/officeart/2005/8/layout/default"/>
    <dgm:cxn modelId="{FE73B1E9-50A2-49FD-9239-523E3B2E7BF7}" type="presParOf" srcId="{314624B9-E16A-4475-86A5-CA4CC68AE24E}" destId="{F77B93F0-39AF-4C5A-B52B-C281BAD2B0C7}" srcOrd="10" destOrd="0" presId="urn:microsoft.com/office/officeart/2005/8/layout/default"/>
    <dgm:cxn modelId="{DE1691DC-3365-4BEA-8661-31003EDC3381}" type="presParOf" srcId="{314624B9-E16A-4475-86A5-CA4CC68AE24E}" destId="{3E893C3D-24A4-48DF-98E5-5D94FBE89C3C}" srcOrd="11" destOrd="0" presId="urn:microsoft.com/office/officeart/2005/8/layout/default"/>
    <dgm:cxn modelId="{25BAAB92-B698-4302-9962-4437B5C3DEE6}" type="presParOf" srcId="{314624B9-E16A-4475-86A5-CA4CC68AE24E}" destId="{375FC8EA-FA56-4FD3-A595-73B5442CF194}" srcOrd="12" destOrd="0" presId="urn:microsoft.com/office/officeart/2005/8/layout/default"/>
    <dgm:cxn modelId="{BB7652CB-AA19-438D-8BDD-4DA726A566CA}" type="presParOf" srcId="{314624B9-E16A-4475-86A5-CA4CC68AE24E}" destId="{4BB6A61F-2A96-40B3-971B-62264CEDD83B}" srcOrd="13" destOrd="0" presId="urn:microsoft.com/office/officeart/2005/8/layout/default"/>
    <dgm:cxn modelId="{5F204BDC-0870-4AF8-BA79-84CD5D6AC417}" type="presParOf" srcId="{314624B9-E16A-4475-86A5-CA4CC68AE24E}" destId="{9E43099C-C0BF-43EF-87A1-517C3D1F8416}" srcOrd="14" destOrd="0" presId="urn:microsoft.com/office/officeart/2005/8/layout/default"/>
    <dgm:cxn modelId="{79218DB9-2D56-4CFA-9C35-4DB9FF7BB0DB}" type="presParOf" srcId="{314624B9-E16A-4475-86A5-CA4CC68AE24E}" destId="{F2ED1645-4A28-4D69-B7A7-176C9656F44A}" srcOrd="15" destOrd="0" presId="urn:microsoft.com/office/officeart/2005/8/layout/default"/>
    <dgm:cxn modelId="{2CF454ED-BF23-44B9-AE07-5BE2D23580D4}" type="presParOf" srcId="{314624B9-E16A-4475-86A5-CA4CC68AE24E}" destId="{563F1185-11E2-4404-A09F-132B51DA847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04C8C3-8E04-4363-813B-91EC9F152EB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82AD0-7368-4BDA-8EC3-DF1127B5D1F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</a:t>
          </a:r>
          <a:endParaRPr lang="en-IN" dirty="0">
            <a:solidFill>
              <a:schemeClr val="tx1"/>
            </a:solidFill>
          </a:endParaRPr>
        </a:p>
      </dgm:t>
    </dgm:pt>
    <dgm:pt modelId="{18F02741-F788-4FDC-83C9-2A9AC8FB957B}" type="parTrans" cxnId="{335F8C67-A8E2-4D21-B476-A54C33696534}">
      <dgm:prSet/>
      <dgm:spPr/>
      <dgm:t>
        <a:bodyPr/>
        <a:lstStyle/>
        <a:p>
          <a:endParaRPr lang="en-IN"/>
        </a:p>
      </dgm:t>
    </dgm:pt>
    <dgm:pt modelId="{BFF9BC96-CEBD-465D-9FE1-B77213213453}" type="sibTrans" cxnId="{335F8C67-A8E2-4D21-B476-A54C33696534}">
      <dgm:prSet/>
      <dgm:spPr/>
      <dgm:t>
        <a:bodyPr/>
        <a:lstStyle/>
        <a:p>
          <a:endParaRPr lang="en-IN"/>
        </a:p>
      </dgm:t>
    </dgm:pt>
    <dgm:pt modelId="{995ECF10-E6E7-4286-8A69-8A8586CFBDE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Remove outliers and normalize</a:t>
          </a:r>
          <a:endParaRPr lang="en-IN" dirty="0">
            <a:solidFill>
              <a:schemeClr val="tx1"/>
            </a:solidFill>
          </a:endParaRPr>
        </a:p>
      </dgm:t>
    </dgm:pt>
    <dgm:pt modelId="{F8A8D2A9-46C0-4180-B81A-F64025352D71}" type="parTrans" cxnId="{5F06FF97-0A67-4EEB-96FD-75CAA657422D}">
      <dgm:prSet/>
      <dgm:spPr/>
      <dgm:t>
        <a:bodyPr/>
        <a:lstStyle/>
        <a:p>
          <a:endParaRPr lang="en-IN"/>
        </a:p>
      </dgm:t>
    </dgm:pt>
    <dgm:pt modelId="{A4C5AB01-A165-4818-BF6B-F73E22FEB40C}" type="sibTrans" cxnId="{5F06FF97-0A67-4EEB-96FD-75CAA657422D}">
      <dgm:prSet/>
      <dgm:spPr/>
      <dgm:t>
        <a:bodyPr/>
        <a:lstStyle/>
        <a:p>
          <a:endParaRPr lang="en-IN"/>
        </a:p>
      </dgm:t>
    </dgm:pt>
    <dgm:pt modelId="{C896BB6F-31B8-4560-AAAF-FDEA97BFF44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  <a:endParaRPr lang="en-IN" dirty="0">
            <a:solidFill>
              <a:schemeClr val="tx1"/>
            </a:solidFill>
          </a:endParaRPr>
        </a:p>
      </dgm:t>
    </dgm:pt>
    <dgm:pt modelId="{F583D543-704C-44E9-88F6-4142553EE709}" type="parTrans" cxnId="{32CDC227-5CD3-4CE1-B98B-23ABCA82B1F6}">
      <dgm:prSet/>
      <dgm:spPr/>
      <dgm:t>
        <a:bodyPr/>
        <a:lstStyle/>
        <a:p>
          <a:endParaRPr lang="en-IN"/>
        </a:p>
      </dgm:t>
    </dgm:pt>
    <dgm:pt modelId="{15A487DB-766B-4237-8173-68D4177697F2}" type="sibTrans" cxnId="{32CDC227-5CD3-4CE1-B98B-23ABCA82B1F6}">
      <dgm:prSet/>
      <dgm:spPr/>
      <dgm:t>
        <a:bodyPr/>
        <a:lstStyle/>
        <a:p>
          <a:endParaRPr lang="en-IN"/>
        </a:p>
      </dgm:t>
    </dgm:pt>
    <dgm:pt modelId="{DDD86932-FBCF-4D8A-8735-2B967644BAF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  <a:endParaRPr lang="en-IN" dirty="0">
            <a:solidFill>
              <a:schemeClr val="tx1"/>
            </a:solidFill>
          </a:endParaRPr>
        </a:p>
      </dgm:t>
    </dgm:pt>
    <dgm:pt modelId="{9EF82A6E-CFFA-4B9B-A394-16EDF308FF46}" type="parTrans" cxnId="{3C2C4D9D-B95B-4168-B134-2D8C08E71E5A}">
      <dgm:prSet/>
      <dgm:spPr/>
      <dgm:t>
        <a:bodyPr/>
        <a:lstStyle/>
        <a:p>
          <a:endParaRPr lang="en-IN"/>
        </a:p>
      </dgm:t>
    </dgm:pt>
    <dgm:pt modelId="{C9939EBB-B054-4050-B681-C003CB182438}" type="sibTrans" cxnId="{3C2C4D9D-B95B-4168-B134-2D8C08E71E5A}">
      <dgm:prSet/>
      <dgm:spPr/>
      <dgm:t>
        <a:bodyPr/>
        <a:lstStyle/>
        <a:p>
          <a:endParaRPr lang="en-IN"/>
        </a:p>
      </dgm:t>
    </dgm:pt>
    <dgm:pt modelId="{EEFD8B11-88D5-4041-A404-4ED0203D04E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Sensor Data</a:t>
          </a:r>
          <a:endParaRPr lang="en-IN" b="1" dirty="0">
            <a:solidFill>
              <a:schemeClr val="tx1"/>
            </a:solidFill>
          </a:endParaRPr>
        </a:p>
      </dgm:t>
    </dgm:pt>
    <dgm:pt modelId="{5C7014D6-AF57-4673-82A5-6567F59DD71B}" type="parTrans" cxnId="{58DBBA85-8D2E-43CB-B939-02E3D255BE72}">
      <dgm:prSet/>
      <dgm:spPr/>
      <dgm:t>
        <a:bodyPr/>
        <a:lstStyle/>
        <a:p>
          <a:endParaRPr lang="en-IN"/>
        </a:p>
      </dgm:t>
    </dgm:pt>
    <dgm:pt modelId="{593C3B80-EB78-4BA5-BDEA-6CC59E682115}" type="sibTrans" cxnId="{58DBBA85-8D2E-43CB-B939-02E3D255BE72}">
      <dgm:prSet/>
      <dgm:spPr/>
      <dgm:t>
        <a:bodyPr/>
        <a:lstStyle/>
        <a:p>
          <a:endParaRPr lang="en-IN"/>
        </a:p>
      </dgm:t>
    </dgm:pt>
    <dgm:pt modelId="{F8061059-3610-4E4A-819E-1250B4848236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Applied Machine learning regressors</a:t>
          </a:r>
          <a:endParaRPr lang="en-IN" b="1" dirty="0">
            <a:solidFill>
              <a:schemeClr val="tx1"/>
            </a:solidFill>
          </a:endParaRPr>
        </a:p>
      </dgm:t>
    </dgm:pt>
    <dgm:pt modelId="{FAFEFAB4-EEA9-4221-A60D-50F3158C1D78}" type="parTrans" cxnId="{3BF38598-F6DC-4C72-B29D-F499E17EEAE6}">
      <dgm:prSet/>
      <dgm:spPr/>
      <dgm:t>
        <a:bodyPr/>
        <a:lstStyle/>
        <a:p>
          <a:endParaRPr lang="en-IN"/>
        </a:p>
      </dgm:t>
    </dgm:pt>
    <dgm:pt modelId="{0C97FD8E-8537-477E-BD75-906EE945FE94}" type="sibTrans" cxnId="{3BF38598-F6DC-4C72-B29D-F499E17EEAE6}">
      <dgm:prSet/>
      <dgm:spPr/>
      <dgm:t>
        <a:bodyPr/>
        <a:lstStyle/>
        <a:p>
          <a:endParaRPr lang="en-IN"/>
        </a:p>
      </dgm:t>
    </dgm:pt>
    <dgm:pt modelId="{80306C1D-8B06-4ECE-9E4F-C3EDE9D4858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preprocessing</a:t>
          </a:r>
          <a:endParaRPr lang="en-IN" b="1" dirty="0">
            <a:solidFill>
              <a:schemeClr val="tx1"/>
            </a:solidFill>
          </a:endParaRPr>
        </a:p>
      </dgm:t>
    </dgm:pt>
    <dgm:pt modelId="{8B8FC973-42E7-465A-994A-3F36E4E5387C}" type="sibTrans" cxnId="{F7DD14CF-5F22-4130-BBC1-209C762A1EB7}">
      <dgm:prSet/>
      <dgm:spPr/>
      <dgm:t>
        <a:bodyPr/>
        <a:lstStyle/>
        <a:p>
          <a:endParaRPr lang="en-IN"/>
        </a:p>
      </dgm:t>
    </dgm:pt>
    <dgm:pt modelId="{04C385AC-5AC9-4719-BC8A-3A3FD61219E0}" type="parTrans" cxnId="{F7DD14CF-5F22-4130-BBC1-209C762A1EB7}">
      <dgm:prSet/>
      <dgm:spPr/>
      <dgm:t>
        <a:bodyPr/>
        <a:lstStyle/>
        <a:p>
          <a:endParaRPr lang="en-IN"/>
        </a:p>
      </dgm:t>
    </dgm:pt>
    <dgm:pt modelId="{96DBC20A-22CD-4673-8699-0E365048E4D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Evaluate Performance</a:t>
          </a:r>
          <a:endParaRPr lang="en-IN" b="1" dirty="0">
            <a:solidFill>
              <a:schemeClr val="tx1"/>
            </a:solidFill>
          </a:endParaRPr>
        </a:p>
      </dgm:t>
    </dgm:pt>
    <dgm:pt modelId="{17AEDF13-E055-4B5E-AEC2-CF1C878A70B2}" type="parTrans" cxnId="{1938E9C2-139C-49E0-9A72-83821B66E4D8}">
      <dgm:prSet/>
      <dgm:spPr/>
      <dgm:t>
        <a:bodyPr/>
        <a:lstStyle/>
        <a:p>
          <a:endParaRPr lang="en-IN"/>
        </a:p>
      </dgm:t>
    </dgm:pt>
    <dgm:pt modelId="{0BE547C0-B768-4FAD-A2C1-861161D2A711}" type="sibTrans" cxnId="{1938E9C2-139C-49E0-9A72-83821B66E4D8}">
      <dgm:prSet/>
      <dgm:spPr/>
      <dgm:t>
        <a:bodyPr/>
        <a:lstStyle/>
        <a:p>
          <a:endParaRPr lang="en-IN"/>
        </a:p>
      </dgm:t>
    </dgm:pt>
    <dgm:pt modelId="{EDC3FA36-DC00-45B8-AF69-ACAAB428622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Gradient Boost Regression</a:t>
          </a:r>
          <a:endParaRPr lang="en-IN" dirty="0">
            <a:solidFill>
              <a:schemeClr val="tx1"/>
            </a:solidFill>
          </a:endParaRPr>
        </a:p>
      </dgm:t>
    </dgm:pt>
    <dgm:pt modelId="{504A9A59-7F51-4680-9707-E729F7F2EAE7}" type="parTrans" cxnId="{1EB7A68C-8822-46A2-9249-6BEE2984A3F6}">
      <dgm:prSet/>
      <dgm:spPr/>
      <dgm:t>
        <a:bodyPr/>
        <a:lstStyle/>
        <a:p>
          <a:endParaRPr lang="en-IN"/>
        </a:p>
      </dgm:t>
    </dgm:pt>
    <dgm:pt modelId="{17703C63-8283-4328-8F3F-544ECAE15766}" type="sibTrans" cxnId="{1EB7A68C-8822-46A2-9249-6BEE2984A3F6}">
      <dgm:prSet/>
      <dgm:spPr/>
      <dgm:t>
        <a:bodyPr/>
        <a:lstStyle/>
        <a:p>
          <a:endParaRPr lang="en-IN"/>
        </a:p>
      </dgm:t>
    </dgm:pt>
    <dgm:pt modelId="{4E877CCC-BAF8-468C-A5E6-7C8EB7A283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Polynomial Regression</a:t>
          </a:r>
          <a:endParaRPr lang="en-IN" dirty="0">
            <a:solidFill>
              <a:schemeClr val="tx1"/>
            </a:solidFill>
          </a:endParaRPr>
        </a:p>
      </dgm:t>
    </dgm:pt>
    <dgm:pt modelId="{76152CE1-1846-4573-B398-43877E50C5AC}" type="parTrans" cxnId="{10D30C43-B123-4C4B-9004-113994313DB6}">
      <dgm:prSet/>
      <dgm:spPr/>
      <dgm:t>
        <a:bodyPr/>
        <a:lstStyle/>
        <a:p>
          <a:endParaRPr lang="en-IN"/>
        </a:p>
      </dgm:t>
    </dgm:pt>
    <dgm:pt modelId="{11808F7D-3DA4-4AF9-95B4-693016200ABF}" type="sibTrans" cxnId="{10D30C43-B123-4C4B-9004-113994313DB6}">
      <dgm:prSet/>
      <dgm:spPr/>
      <dgm:t>
        <a:bodyPr/>
        <a:lstStyle/>
        <a:p>
          <a:endParaRPr lang="en-IN"/>
        </a:p>
      </dgm:t>
    </dgm:pt>
    <dgm:pt modelId="{05B252DB-4B8D-40BC-87C1-1E37BC76055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MLP Regression</a:t>
          </a:r>
          <a:endParaRPr lang="en-IN" dirty="0">
            <a:solidFill>
              <a:schemeClr val="tx1"/>
            </a:solidFill>
          </a:endParaRPr>
        </a:p>
      </dgm:t>
    </dgm:pt>
    <dgm:pt modelId="{08C48E5B-03E1-4973-A7CC-6B3E45324F34}" type="parTrans" cxnId="{166016B5-EDA2-467F-9154-2681491B8755}">
      <dgm:prSet/>
      <dgm:spPr/>
      <dgm:t>
        <a:bodyPr/>
        <a:lstStyle/>
        <a:p>
          <a:endParaRPr lang="en-IN"/>
        </a:p>
      </dgm:t>
    </dgm:pt>
    <dgm:pt modelId="{EE3EABF6-8620-44A8-A613-FA882FC89AD5}" type="sibTrans" cxnId="{166016B5-EDA2-467F-9154-2681491B8755}">
      <dgm:prSet/>
      <dgm:spPr/>
      <dgm:t>
        <a:bodyPr/>
        <a:lstStyle/>
        <a:p>
          <a:endParaRPr lang="en-IN"/>
        </a:p>
      </dgm:t>
    </dgm:pt>
    <dgm:pt modelId="{8CD13ED7-FAE6-450E-82D4-BCC83F5B97B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Select model having best accuracy</a:t>
          </a:r>
          <a:endParaRPr lang="en-IN" dirty="0">
            <a:solidFill>
              <a:schemeClr val="tx1"/>
            </a:solidFill>
          </a:endParaRPr>
        </a:p>
      </dgm:t>
    </dgm:pt>
    <dgm:pt modelId="{5A81800F-03ED-4C50-B838-2F158342A516}" type="parTrans" cxnId="{C57B1997-170F-42E2-9523-E49F6FF631C4}">
      <dgm:prSet/>
      <dgm:spPr/>
      <dgm:t>
        <a:bodyPr/>
        <a:lstStyle/>
        <a:p>
          <a:endParaRPr lang="en-IN"/>
        </a:p>
      </dgm:t>
    </dgm:pt>
    <dgm:pt modelId="{44D6936C-FF1C-47CF-94D6-82D010449B7E}" type="sibTrans" cxnId="{C57B1997-170F-42E2-9523-E49F6FF631C4}">
      <dgm:prSet/>
      <dgm:spPr/>
      <dgm:t>
        <a:bodyPr/>
        <a:lstStyle/>
        <a:p>
          <a:endParaRPr lang="en-IN"/>
        </a:p>
      </dgm:t>
    </dgm:pt>
    <dgm:pt modelId="{F68160AC-FCA8-48BF-8A9F-BDBE8998DCF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Sensor Data having missing values</a:t>
          </a:r>
          <a:endParaRPr lang="en-IN" b="1" dirty="0">
            <a:solidFill>
              <a:schemeClr val="tx1"/>
            </a:solidFill>
          </a:endParaRPr>
        </a:p>
      </dgm:t>
    </dgm:pt>
    <dgm:pt modelId="{DC669A4E-1A57-4895-9BE7-D7500EF8CA92}" type="parTrans" cxnId="{F54ADE8B-CFF6-4EB2-8BD6-F46AE2662A56}">
      <dgm:prSet/>
      <dgm:spPr/>
      <dgm:t>
        <a:bodyPr/>
        <a:lstStyle/>
        <a:p>
          <a:endParaRPr lang="en-IN"/>
        </a:p>
      </dgm:t>
    </dgm:pt>
    <dgm:pt modelId="{833EC2AB-A676-4EA1-8984-71F735B9EDF7}" type="sibTrans" cxnId="{F54ADE8B-CFF6-4EB2-8BD6-F46AE2662A56}">
      <dgm:prSet/>
      <dgm:spPr/>
      <dgm:t>
        <a:bodyPr/>
        <a:lstStyle/>
        <a:p>
          <a:endParaRPr lang="en-IN"/>
        </a:p>
      </dgm:t>
    </dgm:pt>
    <dgm:pt modelId="{6863BE9A-1FA4-47DF-960E-7F0F487009B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Predict the missing values</a:t>
          </a:r>
          <a:endParaRPr lang="en-IN" dirty="0">
            <a:solidFill>
              <a:schemeClr val="tx1"/>
            </a:solidFill>
          </a:endParaRPr>
        </a:p>
      </dgm:t>
    </dgm:pt>
    <dgm:pt modelId="{78EDB906-2BB8-45D4-B1EC-E47E752F666F}" type="parTrans" cxnId="{AECF4948-C1C1-4541-AF82-51AAA63F3BE6}">
      <dgm:prSet/>
      <dgm:spPr/>
      <dgm:t>
        <a:bodyPr/>
        <a:lstStyle/>
        <a:p>
          <a:endParaRPr lang="en-IN"/>
        </a:p>
      </dgm:t>
    </dgm:pt>
    <dgm:pt modelId="{02528B80-B500-4671-BF90-5AA87D0DC0E7}" type="sibTrans" cxnId="{AECF4948-C1C1-4541-AF82-51AAA63F3BE6}">
      <dgm:prSet/>
      <dgm:spPr/>
      <dgm:t>
        <a:bodyPr/>
        <a:lstStyle/>
        <a:p>
          <a:endParaRPr lang="en-IN"/>
        </a:p>
      </dgm:t>
    </dgm:pt>
    <dgm:pt modelId="{6A62BFB3-E3ED-4368-8712-F9C97047FEA7}" type="pres">
      <dgm:prSet presAssocID="{1204C8C3-8E04-4363-813B-91EC9F152E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88D77-4B5B-4AB3-8B21-F9E8657EE207}" type="pres">
      <dgm:prSet presAssocID="{1204C8C3-8E04-4363-813B-91EC9F152EB3}" presName="hierFlow" presStyleCnt="0"/>
      <dgm:spPr/>
    </dgm:pt>
    <dgm:pt modelId="{482004F6-0BB7-482F-99DB-EE9A75EF6219}" type="pres">
      <dgm:prSet presAssocID="{1204C8C3-8E04-4363-813B-91EC9F152EB3}" presName="firstBuf" presStyleCnt="0"/>
      <dgm:spPr/>
    </dgm:pt>
    <dgm:pt modelId="{E5C0B40B-E95F-424E-A8B3-FFEAA47E420F}" type="pres">
      <dgm:prSet presAssocID="{1204C8C3-8E04-4363-813B-91EC9F152E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8C4768F-2533-4DF6-8F57-662BC9066E20}" type="pres">
      <dgm:prSet presAssocID="{D8582AD0-7368-4BDA-8EC3-DF1127B5D1F2}" presName="Name17" presStyleCnt="0"/>
      <dgm:spPr/>
    </dgm:pt>
    <dgm:pt modelId="{6DBBC348-D2C7-440A-B697-96BAC7E9B204}" type="pres">
      <dgm:prSet presAssocID="{D8582AD0-7368-4BDA-8EC3-DF1127B5D1F2}" presName="level1Shape" presStyleLbl="node0" presStyleIdx="0" presStyleCnt="1">
        <dgm:presLayoutVars>
          <dgm:chPref val="3"/>
        </dgm:presLayoutVars>
      </dgm:prSet>
      <dgm:spPr/>
    </dgm:pt>
    <dgm:pt modelId="{BB8401F3-6B3C-4548-A828-FB8922A8422B}" type="pres">
      <dgm:prSet presAssocID="{D8582AD0-7368-4BDA-8EC3-DF1127B5D1F2}" presName="hierChild2" presStyleCnt="0"/>
      <dgm:spPr/>
    </dgm:pt>
    <dgm:pt modelId="{EAA23DFC-0FB8-4C51-A6D6-1A344F84A817}" type="pres">
      <dgm:prSet presAssocID="{F8A8D2A9-46C0-4180-B81A-F64025352D71}" presName="Name25" presStyleLbl="parChTrans1D2" presStyleIdx="0" presStyleCnt="1"/>
      <dgm:spPr/>
    </dgm:pt>
    <dgm:pt modelId="{E083C1A3-9158-4892-AF7E-199BCF8E9C35}" type="pres">
      <dgm:prSet presAssocID="{F8A8D2A9-46C0-4180-B81A-F64025352D71}" presName="connTx" presStyleLbl="parChTrans1D2" presStyleIdx="0" presStyleCnt="1"/>
      <dgm:spPr/>
    </dgm:pt>
    <dgm:pt modelId="{0CB38A79-48F6-4BCB-8489-60CCFA1D055A}" type="pres">
      <dgm:prSet presAssocID="{995ECF10-E6E7-4286-8A69-8A8586CFBDE2}" presName="Name30" presStyleCnt="0"/>
      <dgm:spPr/>
    </dgm:pt>
    <dgm:pt modelId="{B2C58FB6-4B3C-48BF-9B4C-258AE35F4C25}" type="pres">
      <dgm:prSet presAssocID="{995ECF10-E6E7-4286-8A69-8A8586CFBDE2}" presName="level2Shape" presStyleLbl="node2" presStyleIdx="0" presStyleCnt="1"/>
      <dgm:spPr/>
    </dgm:pt>
    <dgm:pt modelId="{C0861CB4-5EE4-4A5D-9B3E-5706043F1C5E}" type="pres">
      <dgm:prSet presAssocID="{995ECF10-E6E7-4286-8A69-8A8586CFBDE2}" presName="hierChild3" presStyleCnt="0"/>
      <dgm:spPr/>
    </dgm:pt>
    <dgm:pt modelId="{1D4D8761-7CC8-45F4-BC04-380361EDC9C9}" type="pres">
      <dgm:prSet presAssocID="{F583D543-704C-44E9-88F6-4142553EE709}" presName="Name25" presStyleLbl="parChTrans1D3" presStyleIdx="0" presStyleCnt="5"/>
      <dgm:spPr/>
    </dgm:pt>
    <dgm:pt modelId="{C5ABCCCF-3E3C-4B53-9643-52D751B611B0}" type="pres">
      <dgm:prSet presAssocID="{F583D543-704C-44E9-88F6-4142553EE709}" presName="connTx" presStyleLbl="parChTrans1D3" presStyleIdx="0" presStyleCnt="5"/>
      <dgm:spPr/>
    </dgm:pt>
    <dgm:pt modelId="{8996D465-CD05-43B2-8AA6-C1B0A7E4AA23}" type="pres">
      <dgm:prSet presAssocID="{C896BB6F-31B8-4560-AAAF-FDEA97BFF441}" presName="Name30" presStyleCnt="0"/>
      <dgm:spPr/>
    </dgm:pt>
    <dgm:pt modelId="{4D2A79DF-6753-4D4B-AC7C-96B7B72E2F22}" type="pres">
      <dgm:prSet presAssocID="{C896BB6F-31B8-4560-AAAF-FDEA97BFF441}" presName="level2Shape" presStyleLbl="node3" presStyleIdx="0" presStyleCnt="5"/>
      <dgm:spPr/>
    </dgm:pt>
    <dgm:pt modelId="{3688C823-BEC5-4452-BB25-82F6CEBDFC04}" type="pres">
      <dgm:prSet presAssocID="{C896BB6F-31B8-4560-AAAF-FDEA97BFF441}" presName="hierChild3" presStyleCnt="0"/>
      <dgm:spPr/>
    </dgm:pt>
    <dgm:pt modelId="{AAAE90FA-B4A9-4FF8-BB22-DFC81DFF4A2E}" type="pres">
      <dgm:prSet presAssocID="{9EF82A6E-CFFA-4B9B-A394-16EDF308FF46}" presName="Name25" presStyleLbl="parChTrans1D3" presStyleIdx="1" presStyleCnt="5"/>
      <dgm:spPr/>
    </dgm:pt>
    <dgm:pt modelId="{D40F4D24-DCF6-45CD-8514-A8DCE7F24BF8}" type="pres">
      <dgm:prSet presAssocID="{9EF82A6E-CFFA-4B9B-A394-16EDF308FF46}" presName="connTx" presStyleLbl="parChTrans1D3" presStyleIdx="1" presStyleCnt="5"/>
      <dgm:spPr/>
    </dgm:pt>
    <dgm:pt modelId="{CB4887C2-3D76-4C2C-B126-99683935D41B}" type="pres">
      <dgm:prSet presAssocID="{DDD86932-FBCF-4D8A-8735-2B967644BAF4}" presName="Name30" presStyleCnt="0"/>
      <dgm:spPr/>
    </dgm:pt>
    <dgm:pt modelId="{0C66A5F7-019E-4E72-A338-26A6954993D1}" type="pres">
      <dgm:prSet presAssocID="{DDD86932-FBCF-4D8A-8735-2B967644BAF4}" presName="level2Shape" presStyleLbl="node3" presStyleIdx="1" presStyleCnt="5"/>
      <dgm:spPr/>
    </dgm:pt>
    <dgm:pt modelId="{189EB27B-ECF1-42EF-9BCE-C9136D1D7A4D}" type="pres">
      <dgm:prSet presAssocID="{DDD86932-FBCF-4D8A-8735-2B967644BAF4}" presName="hierChild3" presStyleCnt="0"/>
      <dgm:spPr/>
    </dgm:pt>
    <dgm:pt modelId="{22A66EC6-DC5E-4F12-B4E4-C90D1B76EF8C}" type="pres">
      <dgm:prSet presAssocID="{504A9A59-7F51-4680-9707-E729F7F2EAE7}" presName="Name25" presStyleLbl="parChTrans1D3" presStyleIdx="2" presStyleCnt="5"/>
      <dgm:spPr/>
    </dgm:pt>
    <dgm:pt modelId="{5216370D-5A5F-4D03-9983-33AADCD2628A}" type="pres">
      <dgm:prSet presAssocID="{504A9A59-7F51-4680-9707-E729F7F2EAE7}" presName="connTx" presStyleLbl="parChTrans1D3" presStyleIdx="2" presStyleCnt="5"/>
      <dgm:spPr/>
    </dgm:pt>
    <dgm:pt modelId="{94435431-7F42-45AB-85FC-4182C05C7E7B}" type="pres">
      <dgm:prSet presAssocID="{EDC3FA36-DC00-45B8-AF69-ACAAB428622E}" presName="Name30" presStyleCnt="0"/>
      <dgm:spPr/>
    </dgm:pt>
    <dgm:pt modelId="{320B3480-28FC-4C7B-AE76-A1FC640EAB1F}" type="pres">
      <dgm:prSet presAssocID="{EDC3FA36-DC00-45B8-AF69-ACAAB428622E}" presName="level2Shape" presStyleLbl="node3" presStyleIdx="2" presStyleCnt="5"/>
      <dgm:spPr/>
    </dgm:pt>
    <dgm:pt modelId="{9B6963C4-5E5D-4166-94CA-6BC600AFB362}" type="pres">
      <dgm:prSet presAssocID="{EDC3FA36-DC00-45B8-AF69-ACAAB428622E}" presName="hierChild3" presStyleCnt="0"/>
      <dgm:spPr/>
    </dgm:pt>
    <dgm:pt modelId="{3D2BBB15-7F3D-49DF-B49A-4B6ED8BC6CD3}" type="pres">
      <dgm:prSet presAssocID="{5A81800F-03ED-4C50-B838-2F158342A516}" presName="Name25" presStyleLbl="parChTrans1D4" presStyleIdx="0" presStyleCnt="2"/>
      <dgm:spPr/>
    </dgm:pt>
    <dgm:pt modelId="{CE56FFF1-B459-4E8D-9B71-7F259EF0609D}" type="pres">
      <dgm:prSet presAssocID="{5A81800F-03ED-4C50-B838-2F158342A516}" presName="connTx" presStyleLbl="parChTrans1D4" presStyleIdx="0" presStyleCnt="2"/>
      <dgm:spPr/>
    </dgm:pt>
    <dgm:pt modelId="{A46BDDD7-2A73-4A57-B37F-5E10B0B8371B}" type="pres">
      <dgm:prSet presAssocID="{8CD13ED7-FAE6-450E-82D4-BCC83F5B97B9}" presName="Name30" presStyleCnt="0"/>
      <dgm:spPr/>
    </dgm:pt>
    <dgm:pt modelId="{386014DB-80FF-4CBE-9D9A-2545F0078149}" type="pres">
      <dgm:prSet presAssocID="{8CD13ED7-FAE6-450E-82D4-BCC83F5B97B9}" presName="level2Shape" presStyleLbl="node4" presStyleIdx="0" presStyleCnt="2"/>
      <dgm:spPr/>
    </dgm:pt>
    <dgm:pt modelId="{41B8F193-F6AB-4950-8277-520A98F12E44}" type="pres">
      <dgm:prSet presAssocID="{8CD13ED7-FAE6-450E-82D4-BCC83F5B97B9}" presName="hierChild3" presStyleCnt="0"/>
      <dgm:spPr/>
    </dgm:pt>
    <dgm:pt modelId="{80378E72-3E48-4679-9FC8-004DA12BE9D0}" type="pres">
      <dgm:prSet presAssocID="{78EDB906-2BB8-45D4-B1EC-E47E752F666F}" presName="Name25" presStyleLbl="parChTrans1D4" presStyleIdx="1" presStyleCnt="2"/>
      <dgm:spPr/>
    </dgm:pt>
    <dgm:pt modelId="{FC5AC7A8-A7F9-4DA7-9BC1-29B078104EB0}" type="pres">
      <dgm:prSet presAssocID="{78EDB906-2BB8-45D4-B1EC-E47E752F666F}" presName="connTx" presStyleLbl="parChTrans1D4" presStyleIdx="1" presStyleCnt="2"/>
      <dgm:spPr/>
    </dgm:pt>
    <dgm:pt modelId="{8B5A81B6-0AF2-4D60-B469-31D4D24EF8AD}" type="pres">
      <dgm:prSet presAssocID="{6863BE9A-1FA4-47DF-960E-7F0F487009B8}" presName="Name30" presStyleCnt="0"/>
      <dgm:spPr/>
    </dgm:pt>
    <dgm:pt modelId="{4110F6AC-A6FB-46AB-9A5E-23FF79EBF0FC}" type="pres">
      <dgm:prSet presAssocID="{6863BE9A-1FA4-47DF-960E-7F0F487009B8}" presName="level2Shape" presStyleLbl="node4" presStyleIdx="1" presStyleCnt="2"/>
      <dgm:spPr/>
    </dgm:pt>
    <dgm:pt modelId="{5CA084BB-801B-4D26-A6C8-63D51BF0D030}" type="pres">
      <dgm:prSet presAssocID="{6863BE9A-1FA4-47DF-960E-7F0F487009B8}" presName="hierChild3" presStyleCnt="0"/>
      <dgm:spPr/>
    </dgm:pt>
    <dgm:pt modelId="{218D031F-359F-4E3D-8147-9CADC9A03127}" type="pres">
      <dgm:prSet presAssocID="{76152CE1-1846-4573-B398-43877E50C5AC}" presName="Name25" presStyleLbl="parChTrans1D3" presStyleIdx="3" presStyleCnt="5"/>
      <dgm:spPr/>
    </dgm:pt>
    <dgm:pt modelId="{4C13B4E7-A8AA-4DEA-B373-A09FDBAFD207}" type="pres">
      <dgm:prSet presAssocID="{76152CE1-1846-4573-B398-43877E50C5AC}" presName="connTx" presStyleLbl="parChTrans1D3" presStyleIdx="3" presStyleCnt="5"/>
      <dgm:spPr/>
    </dgm:pt>
    <dgm:pt modelId="{89B5D8D1-B19C-4C7C-AC46-206B7F581518}" type="pres">
      <dgm:prSet presAssocID="{4E877CCC-BAF8-468C-A5E6-7C8EB7A283D8}" presName="Name30" presStyleCnt="0"/>
      <dgm:spPr/>
    </dgm:pt>
    <dgm:pt modelId="{788EE89E-A5B2-41B0-9C03-E31F403DBDB3}" type="pres">
      <dgm:prSet presAssocID="{4E877CCC-BAF8-468C-A5E6-7C8EB7A283D8}" presName="level2Shape" presStyleLbl="node3" presStyleIdx="3" presStyleCnt="5"/>
      <dgm:spPr/>
    </dgm:pt>
    <dgm:pt modelId="{025CCAF3-B076-4284-B9D8-4C7C96329B6C}" type="pres">
      <dgm:prSet presAssocID="{4E877CCC-BAF8-468C-A5E6-7C8EB7A283D8}" presName="hierChild3" presStyleCnt="0"/>
      <dgm:spPr/>
    </dgm:pt>
    <dgm:pt modelId="{E997C280-CDD5-4886-8B9F-78D8A920C98E}" type="pres">
      <dgm:prSet presAssocID="{08C48E5B-03E1-4973-A7CC-6B3E45324F34}" presName="Name25" presStyleLbl="parChTrans1D3" presStyleIdx="4" presStyleCnt="5"/>
      <dgm:spPr/>
    </dgm:pt>
    <dgm:pt modelId="{BF23E59D-C887-4E01-8CB0-884B98EA1559}" type="pres">
      <dgm:prSet presAssocID="{08C48E5B-03E1-4973-A7CC-6B3E45324F34}" presName="connTx" presStyleLbl="parChTrans1D3" presStyleIdx="4" presStyleCnt="5"/>
      <dgm:spPr/>
    </dgm:pt>
    <dgm:pt modelId="{CFBD1160-85BC-4B97-8C69-64758CA42712}" type="pres">
      <dgm:prSet presAssocID="{05B252DB-4B8D-40BC-87C1-1E37BC76055C}" presName="Name30" presStyleCnt="0"/>
      <dgm:spPr/>
    </dgm:pt>
    <dgm:pt modelId="{C151172D-1946-4669-90F0-D08AB32C474D}" type="pres">
      <dgm:prSet presAssocID="{05B252DB-4B8D-40BC-87C1-1E37BC76055C}" presName="level2Shape" presStyleLbl="node3" presStyleIdx="4" presStyleCnt="5"/>
      <dgm:spPr/>
    </dgm:pt>
    <dgm:pt modelId="{80EE0E88-D0F1-4518-B7AB-FB4CC8B34590}" type="pres">
      <dgm:prSet presAssocID="{05B252DB-4B8D-40BC-87C1-1E37BC76055C}" presName="hierChild3" presStyleCnt="0"/>
      <dgm:spPr/>
    </dgm:pt>
    <dgm:pt modelId="{DA8754F1-FCF1-4473-92AB-0E897783CCDD}" type="pres">
      <dgm:prSet presAssocID="{1204C8C3-8E04-4363-813B-91EC9F152EB3}" presName="bgShapesFlow" presStyleCnt="0"/>
      <dgm:spPr/>
    </dgm:pt>
    <dgm:pt modelId="{1760025E-B842-4C3C-B64C-8CFCD994738D}" type="pres">
      <dgm:prSet presAssocID="{EEFD8B11-88D5-4041-A404-4ED0203D04E1}" presName="rectComp" presStyleCnt="0"/>
      <dgm:spPr/>
    </dgm:pt>
    <dgm:pt modelId="{A99CBD26-8A06-4E32-9ED6-F2BDE16521F7}" type="pres">
      <dgm:prSet presAssocID="{EEFD8B11-88D5-4041-A404-4ED0203D04E1}" presName="bgRect" presStyleLbl="bgShp" presStyleIdx="0" presStyleCnt="5"/>
      <dgm:spPr/>
    </dgm:pt>
    <dgm:pt modelId="{66FF9E4F-D037-407B-AD39-7039D3BFA26A}" type="pres">
      <dgm:prSet presAssocID="{EEFD8B11-88D5-4041-A404-4ED0203D04E1}" presName="bgRectTx" presStyleLbl="bgShp" presStyleIdx="0" presStyleCnt="5">
        <dgm:presLayoutVars>
          <dgm:bulletEnabled val="1"/>
        </dgm:presLayoutVars>
      </dgm:prSet>
      <dgm:spPr/>
    </dgm:pt>
    <dgm:pt modelId="{3BFB2142-1BF4-45E8-A695-007A246B2068}" type="pres">
      <dgm:prSet presAssocID="{EEFD8B11-88D5-4041-A404-4ED0203D04E1}" presName="spComp" presStyleCnt="0"/>
      <dgm:spPr/>
    </dgm:pt>
    <dgm:pt modelId="{60812512-2737-4AAA-B3A1-28616A009CCA}" type="pres">
      <dgm:prSet presAssocID="{EEFD8B11-88D5-4041-A404-4ED0203D04E1}" presName="hSp" presStyleCnt="0"/>
      <dgm:spPr/>
    </dgm:pt>
    <dgm:pt modelId="{505CEA19-D04A-4030-9920-8AA15BCE5C24}" type="pres">
      <dgm:prSet presAssocID="{80306C1D-8B06-4ECE-9E4F-C3EDE9D48584}" presName="rectComp" presStyleCnt="0"/>
      <dgm:spPr/>
    </dgm:pt>
    <dgm:pt modelId="{7FCC8E2F-4489-42B8-8C72-FC02D2506212}" type="pres">
      <dgm:prSet presAssocID="{80306C1D-8B06-4ECE-9E4F-C3EDE9D48584}" presName="bgRect" presStyleLbl="bgShp" presStyleIdx="1" presStyleCnt="5"/>
      <dgm:spPr/>
    </dgm:pt>
    <dgm:pt modelId="{C04811F8-C5A8-44E4-A463-F8623E1D2A9A}" type="pres">
      <dgm:prSet presAssocID="{80306C1D-8B06-4ECE-9E4F-C3EDE9D48584}" presName="bgRectTx" presStyleLbl="bgShp" presStyleIdx="1" presStyleCnt="5">
        <dgm:presLayoutVars>
          <dgm:bulletEnabled val="1"/>
        </dgm:presLayoutVars>
      </dgm:prSet>
      <dgm:spPr/>
    </dgm:pt>
    <dgm:pt modelId="{E0D62C22-0C22-49A7-97B8-D6444EC9B788}" type="pres">
      <dgm:prSet presAssocID="{80306C1D-8B06-4ECE-9E4F-C3EDE9D48584}" presName="spComp" presStyleCnt="0"/>
      <dgm:spPr/>
    </dgm:pt>
    <dgm:pt modelId="{9C7A65DC-3737-4ADA-A5EC-A52F29A1F300}" type="pres">
      <dgm:prSet presAssocID="{80306C1D-8B06-4ECE-9E4F-C3EDE9D48584}" presName="hSp" presStyleCnt="0"/>
      <dgm:spPr/>
    </dgm:pt>
    <dgm:pt modelId="{2F8DD07B-6008-42F5-B4D8-1AADE06EFEB4}" type="pres">
      <dgm:prSet presAssocID="{F8061059-3610-4E4A-819E-1250B4848236}" presName="rectComp" presStyleCnt="0"/>
      <dgm:spPr/>
    </dgm:pt>
    <dgm:pt modelId="{495749AF-5A4B-4343-840C-0F383103F2B5}" type="pres">
      <dgm:prSet presAssocID="{F8061059-3610-4E4A-819E-1250B4848236}" presName="bgRect" presStyleLbl="bgShp" presStyleIdx="2" presStyleCnt="5"/>
      <dgm:spPr/>
    </dgm:pt>
    <dgm:pt modelId="{759A293D-E6DB-4A10-B656-566BDD0DFE2C}" type="pres">
      <dgm:prSet presAssocID="{F8061059-3610-4E4A-819E-1250B4848236}" presName="bgRectTx" presStyleLbl="bgShp" presStyleIdx="2" presStyleCnt="5">
        <dgm:presLayoutVars>
          <dgm:bulletEnabled val="1"/>
        </dgm:presLayoutVars>
      </dgm:prSet>
      <dgm:spPr/>
    </dgm:pt>
    <dgm:pt modelId="{E77AEC8A-7B7C-47E7-BF0A-25DB9A92DB01}" type="pres">
      <dgm:prSet presAssocID="{F8061059-3610-4E4A-819E-1250B4848236}" presName="spComp" presStyleCnt="0"/>
      <dgm:spPr/>
    </dgm:pt>
    <dgm:pt modelId="{E24D7C62-412C-42B0-A4E0-509552E833EA}" type="pres">
      <dgm:prSet presAssocID="{F8061059-3610-4E4A-819E-1250B4848236}" presName="hSp" presStyleCnt="0"/>
      <dgm:spPr/>
    </dgm:pt>
    <dgm:pt modelId="{E9678185-C2B4-4FC7-8DB8-03329EFB7371}" type="pres">
      <dgm:prSet presAssocID="{96DBC20A-22CD-4673-8699-0E365048E4DF}" presName="rectComp" presStyleCnt="0"/>
      <dgm:spPr/>
    </dgm:pt>
    <dgm:pt modelId="{AF8910DF-A436-4542-AAEA-A38D9BCB1E9A}" type="pres">
      <dgm:prSet presAssocID="{96DBC20A-22CD-4673-8699-0E365048E4DF}" presName="bgRect" presStyleLbl="bgShp" presStyleIdx="3" presStyleCnt="5"/>
      <dgm:spPr/>
    </dgm:pt>
    <dgm:pt modelId="{B82B1207-7C11-4AD8-9CC6-4E3A66114AF6}" type="pres">
      <dgm:prSet presAssocID="{96DBC20A-22CD-4673-8699-0E365048E4DF}" presName="bgRectTx" presStyleLbl="bgShp" presStyleIdx="3" presStyleCnt="5">
        <dgm:presLayoutVars>
          <dgm:bulletEnabled val="1"/>
        </dgm:presLayoutVars>
      </dgm:prSet>
      <dgm:spPr/>
    </dgm:pt>
    <dgm:pt modelId="{1A7EAD14-4C03-4A41-B14C-9B2CA584984A}" type="pres">
      <dgm:prSet presAssocID="{96DBC20A-22CD-4673-8699-0E365048E4DF}" presName="spComp" presStyleCnt="0"/>
      <dgm:spPr/>
    </dgm:pt>
    <dgm:pt modelId="{6423CA86-1C51-4429-AE44-2711954D33DC}" type="pres">
      <dgm:prSet presAssocID="{96DBC20A-22CD-4673-8699-0E365048E4DF}" presName="hSp" presStyleCnt="0"/>
      <dgm:spPr/>
    </dgm:pt>
    <dgm:pt modelId="{97B5BD09-3EE4-474D-AED4-2158687A949D}" type="pres">
      <dgm:prSet presAssocID="{F68160AC-FCA8-48BF-8A9F-BDBE8998DCFA}" presName="rectComp" presStyleCnt="0"/>
      <dgm:spPr/>
    </dgm:pt>
    <dgm:pt modelId="{17E4AB93-0CE7-4666-A2D0-B5B4A7DA3C3D}" type="pres">
      <dgm:prSet presAssocID="{F68160AC-FCA8-48BF-8A9F-BDBE8998DCFA}" presName="bgRect" presStyleLbl="bgShp" presStyleIdx="4" presStyleCnt="5"/>
      <dgm:spPr/>
    </dgm:pt>
    <dgm:pt modelId="{450C76BF-2D28-4C13-9268-26B406FE4E64}" type="pres">
      <dgm:prSet presAssocID="{F68160AC-FCA8-48BF-8A9F-BDBE8998DCF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6193704-917B-4919-A70E-9A10C1773DAE}" type="presOf" srcId="{96DBC20A-22CD-4673-8699-0E365048E4DF}" destId="{B82B1207-7C11-4AD8-9CC6-4E3A66114AF6}" srcOrd="1" destOrd="0" presId="urn:microsoft.com/office/officeart/2005/8/layout/hierarchy5"/>
    <dgm:cxn modelId="{0992130E-4DFC-4AED-9FB4-6A9FE0726DE4}" type="presOf" srcId="{8CD13ED7-FAE6-450E-82D4-BCC83F5B97B9}" destId="{386014DB-80FF-4CBE-9D9A-2545F0078149}" srcOrd="0" destOrd="0" presId="urn:microsoft.com/office/officeart/2005/8/layout/hierarchy5"/>
    <dgm:cxn modelId="{CCA3620F-9F3C-4649-B8B7-9C209687F5D2}" type="presOf" srcId="{9EF82A6E-CFFA-4B9B-A394-16EDF308FF46}" destId="{AAAE90FA-B4A9-4FF8-BB22-DFC81DFF4A2E}" srcOrd="0" destOrd="0" presId="urn:microsoft.com/office/officeart/2005/8/layout/hierarchy5"/>
    <dgm:cxn modelId="{32CDC227-5CD3-4CE1-B98B-23ABCA82B1F6}" srcId="{995ECF10-E6E7-4286-8A69-8A8586CFBDE2}" destId="{C896BB6F-31B8-4560-AAAF-FDEA97BFF441}" srcOrd="0" destOrd="0" parTransId="{F583D543-704C-44E9-88F6-4142553EE709}" sibTransId="{15A487DB-766B-4237-8173-68D4177697F2}"/>
    <dgm:cxn modelId="{3619F02D-5A78-42DF-8117-F51D1CC4EEC5}" type="presOf" srcId="{76152CE1-1846-4573-B398-43877E50C5AC}" destId="{218D031F-359F-4E3D-8147-9CADC9A03127}" srcOrd="0" destOrd="0" presId="urn:microsoft.com/office/officeart/2005/8/layout/hierarchy5"/>
    <dgm:cxn modelId="{FA7FD135-CF0C-4002-9003-24BEFE8593D0}" type="presOf" srcId="{EDC3FA36-DC00-45B8-AF69-ACAAB428622E}" destId="{320B3480-28FC-4C7B-AE76-A1FC640EAB1F}" srcOrd="0" destOrd="0" presId="urn:microsoft.com/office/officeart/2005/8/layout/hierarchy5"/>
    <dgm:cxn modelId="{3AF70E39-0CAD-42E9-8E42-64572880C24D}" type="presOf" srcId="{6863BE9A-1FA4-47DF-960E-7F0F487009B8}" destId="{4110F6AC-A6FB-46AB-9A5E-23FF79EBF0FC}" srcOrd="0" destOrd="0" presId="urn:microsoft.com/office/officeart/2005/8/layout/hierarchy5"/>
    <dgm:cxn modelId="{F57F543B-8B4B-4401-84CE-9CB23907E485}" type="presOf" srcId="{C896BB6F-31B8-4560-AAAF-FDEA97BFF441}" destId="{4D2A79DF-6753-4D4B-AC7C-96B7B72E2F22}" srcOrd="0" destOrd="0" presId="urn:microsoft.com/office/officeart/2005/8/layout/hierarchy5"/>
    <dgm:cxn modelId="{78AC223D-0317-497F-B341-6106A18E33C2}" type="presOf" srcId="{EEFD8B11-88D5-4041-A404-4ED0203D04E1}" destId="{66FF9E4F-D037-407B-AD39-7039D3BFA26A}" srcOrd="1" destOrd="0" presId="urn:microsoft.com/office/officeart/2005/8/layout/hierarchy5"/>
    <dgm:cxn modelId="{10D30C43-B123-4C4B-9004-113994313DB6}" srcId="{995ECF10-E6E7-4286-8A69-8A8586CFBDE2}" destId="{4E877CCC-BAF8-468C-A5E6-7C8EB7A283D8}" srcOrd="3" destOrd="0" parTransId="{76152CE1-1846-4573-B398-43877E50C5AC}" sibTransId="{11808F7D-3DA4-4AF9-95B4-693016200ABF}"/>
    <dgm:cxn modelId="{335F8C67-A8E2-4D21-B476-A54C33696534}" srcId="{1204C8C3-8E04-4363-813B-91EC9F152EB3}" destId="{D8582AD0-7368-4BDA-8EC3-DF1127B5D1F2}" srcOrd="0" destOrd="0" parTransId="{18F02741-F788-4FDC-83C9-2A9AC8FB957B}" sibTransId="{BFF9BC96-CEBD-465D-9FE1-B77213213453}"/>
    <dgm:cxn modelId="{1AC7DF47-EF0E-4562-8B4A-77F3FD15CA93}" type="presOf" srcId="{08C48E5B-03E1-4973-A7CC-6B3E45324F34}" destId="{BF23E59D-C887-4E01-8CB0-884B98EA1559}" srcOrd="1" destOrd="0" presId="urn:microsoft.com/office/officeart/2005/8/layout/hierarchy5"/>
    <dgm:cxn modelId="{AECF4948-C1C1-4541-AF82-51AAA63F3BE6}" srcId="{8CD13ED7-FAE6-450E-82D4-BCC83F5B97B9}" destId="{6863BE9A-1FA4-47DF-960E-7F0F487009B8}" srcOrd="0" destOrd="0" parTransId="{78EDB906-2BB8-45D4-B1EC-E47E752F666F}" sibTransId="{02528B80-B500-4671-BF90-5AA87D0DC0E7}"/>
    <dgm:cxn modelId="{5215074D-22A1-4112-87A9-27394A6BA869}" type="presOf" srcId="{96DBC20A-22CD-4673-8699-0E365048E4DF}" destId="{AF8910DF-A436-4542-AAEA-A38D9BCB1E9A}" srcOrd="0" destOrd="0" presId="urn:microsoft.com/office/officeart/2005/8/layout/hierarchy5"/>
    <dgm:cxn modelId="{1FA7B671-719E-4894-AA09-1CB79BFDA6B8}" type="presOf" srcId="{5A81800F-03ED-4C50-B838-2F158342A516}" destId="{CE56FFF1-B459-4E8D-9B71-7F259EF0609D}" srcOrd="1" destOrd="0" presId="urn:microsoft.com/office/officeart/2005/8/layout/hierarchy5"/>
    <dgm:cxn modelId="{BA3D1556-CF0E-41E5-BE3A-0AA5C0D056E3}" type="presOf" srcId="{5A81800F-03ED-4C50-B838-2F158342A516}" destId="{3D2BBB15-7F3D-49DF-B49A-4B6ED8BC6CD3}" srcOrd="0" destOrd="0" presId="urn:microsoft.com/office/officeart/2005/8/layout/hierarchy5"/>
    <dgm:cxn modelId="{5BD41959-AA0A-4794-B74B-E81546158905}" type="presOf" srcId="{F583D543-704C-44E9-88F6-4142553EE709}" destId="{C5ABCCCF-3E3C-4B53-9643-52D751B611B0}" srcOrd="1" destOrd="0" presId="urn:microsoft.com/office/officeart/2005/8/layout/hierarchy5"/>
    <dgm:cxn modelId="{A8651E7C-4398-4448-A68A-FE4F4D93510D}" type="presOf" srcId="{05B252DB-4B8D-40BC-87C1-1E37BC76055C}" destId="{C151172D-1946-4669-90F0-D08AB32C474D}" srcOrd="0" destOrd="0" presId="urn:microsoft.com/office/officeart/2005/8/layout/hierarchy5"/>
    <dgm:cxn modelId="{D2BFA381-1422-4A01-BB6C-50DAF4BB878E}" type="presOf" srcId="{F8061059-3610-4E4A-819E-1250B4848236}" destId="{495749AF-5A4B-4343-840C-0F383103F2B5}" srcOrd="0" destOrd="0" presId="urn:microsoft.com/office/officeart/2005/8/layout/hierarchy5"/>
    <dgm:cxn modelId="{58DBBA85-8D2E-43CB-B939-02E3D255BE72}" srcId="{1204C8C3-8E04-4363-813B-91EC9F152EB3}" destId="{EEFD8B11-88D5-4041-A404-4ED0203D04E1}" srcOrd="1" destOrd="0" parTransId="{5C7014D6-AF57-4673-82A5-6567F59DD71B}" sibTransId="{593C3B80-EB78-4BA5-BDEA-6CC59E682115}"/>
    <dgm:cxn modelId="{BCBD3186-295A-4A0A-A86D-F624066655EB}" type="presOf" srcId="{EEFD8B11-88D5-4041-A404-4ED0203D04E1}" destId="{A99CBD26-8A06-4E32-9ED6-F2BDE16521F7}" srcOrd="0" destOrd="0" presId="urn:microsoft.com/office/officeart/2005/8/layout/hierarchy5"/>
    <dgm:cxn modelId="{6F8B2587-DCE1-4EEC-80D5-B45AFE22EDD5}" type="presOf" srcId="{80306C1D-8B06-4ECE-9E4F-C3EDE9D48584}" destId="{7FCC8E2F-4489-42B8-8C72-FC02D2506212}" srcOrd="0" destOrd="0" presId="urn:microsoft.com/office/officeart/2005/8/layout/hierarchy5"/>
    <dgm:cxn modelId="{6869598B-E7C3-4C04-A833-A104314BE89C}" type="presOf" srcId="{08C48E5B-03E1-4973-A7CC-6B3E45324F34}" destId="{E997C280-CDD5-4886-8B9F-78D8A920C98E}" srcOrd="0" destOrd="0" presId="urn:microsoft.com/office/officeart/2005/8/layout/hierarchy5"/>
    <dgm:cxn modelId="{F54ADE8B-CFF6-4EB2-8BD6-F46AE2662A56}" srcId="{1204C8C3-8E04-4363-813B-91EC9F152EB3}" destId="{F68160AC-FCA8-48BF-8A9F-BDBE8998DCFA}" srcOrd="5" destOrd="0" parTransId="{DC669A4E-1A57-4895-9BE7-D7500EF8CA92}" sibTransId="{833EC2AB-A676-4EA1-8984-71F735B9EDF7}"/>
    <dgm:cxn modelId="{1EB7A68C-8822-46A2-9249-6BEE2984A3F6}" srcId="{995ECF10-E6E7-4286-8A69-8A8586CFBDE2}" destId="{EDC3FA36-DC00-45B8-AF69-ACAAB428622E}" srcOrd="2" destOrd="0" parTransId="{504A9A59-7F51-4680-9707-E729F7F2EAE7}" sibTransId="{17703C63-8283-4328-8F3F-544ECAE15766}"/>
    <dgm:cxn modelId="{0C5B488E-BB32-4C74-A668-5F1F2C077ECF}" type="presOf" srcId="{80306C1D-8B06-4ECE-9E4F-C3EDE9D48584}" destId="{C04811F8-C5A8-44E4-A463-F8623E1D2A9A}" srcOrd="1" destOrd="0" presId="urn:microsoft.com/office/officeart/2005/8/layout/hierarchy5"/>
    <dgm:cxn modelId="{C57B1997-170F-42E2-9523-E49F6FF631C4}" srcId="{EDC3FA36-DC00-45B8-AF69-ACAAB428622E}" destId="{8CD13ED7-FAE6-450E-82D4-BCC83F5B97B9}" srcOrd="0" destOrd="0" parTransId="{5A81800F-03ED-4C50-B838-2F158342A516}" sibTransId="{44D6936C-FF1C-47CF-94D6-82D010449B7E}"/>
    <dgm:cxn modelId="{5F06FF97-0A67-4EEB-96FD-75CAA657422D}" srcId="{D8582AD0-7368-4BDA-8EC3-DF1127B5D1F2}" destId="{995ECF10-E6E7-4286-8A69-8A8586CFBDE2}" srcOrd="0" destOrd="0" parTransId="{F8A8D2A9-46C0-4180-B81A-F64025352D71}" sibTransId="{A4C5AB01-A165-4818-BF6B-F73E22FEB40C}"/>
    <dgm:cxn modelId="{3BF38598-F6DC-4C72-B29D-F499E17EEAE6}" srcId="{1204C8C3-8E04-4363-813B-91EC9F152EB3}" destId="{F8061059-3610-4E4A-819E-1250B4848236}" srcOrd="3" destOrd="0" parTransId="{FAFEFAB4-EEA9-4221-A60D-50F3158C1D78}" sibTransId="{0C97FD8E-8537-477E-BD75-906EE945FE94}"/>
    <dgm:cxn modelId="{82EDAB9C-034E-4ECC-8050-4B66AAAAFAB8}" type="presOf" srcId="{F8061059-3610-4E4A-819E-1250B4848236}" destId="{759A293D-E6DB-4A10-B656-566BDD0DFE2C}" srcOrd="1" destOrd="0" presId="urn:microsoft.com/office/officeart/2005/8/layout/hierarchy5"/>
    <dgm:cxn modelId="{3C2C4D9D-B95B-4168-B134-2D8C08E71E5A}" srcId="{995ECF10-E6E7-4286-8A69-8A8586CFBDE2}" destId="{DDD86932-FBCF-4D8A-8735-2B967644BAF4}" srcOrd="1" destOrd="0" parTransId="{9EF82A6E-CFFA-4B9B-A394-16EDF308FF46}" sibTransId="{C9939EBB-B054-4050-B681-C003CB182438}"/>
    <dgm:cxn modelId="{F586B9A7-3AA2-482A-AD7B-16C730011FF4}" type="presOf" srcId="{995ECF10-E6E7-4286-8A69-8A8586CFBDE2}" destId="{B2C58FB6-4B3C-48BF-9B4C-258AE35F4C25}" srcOrd="0" destOrd="0" presId="urn:microsoft.com/office/officeart/2005/8/layout/hierarchy5"/>
    <dgm:cxn modelId="{3A5940AA-0A2E-4E20-A90E-2A62F50205B0}" type="presOf" srcId="{9EF82A6E-CFFA-4B9B-A394-16EDF308FF46}" destId="{D40F4D24-DCF6-45CD-8514-A8DCE7F24BF8}" srcOrd="1" destOrd="0" presId="urn:microsoft.com/office/officeart/2005/8/layout/hierarchy5"/>
    <dgm:cxn modelId="{62C19FAD-1720-4DE4-991E-C67909000D00}" type="presOf" srcId="{F583D543-704C-44E9-88F6-4142553EE709}" destId="{1D4D8761-7CC8-45F4-BC04-380361EDC9C9}" srcOrd="0" destOrd="0" presId="urn:microsoft.com/office/officeart/2005/8/layout/hierarchy5"/>
    <dgm:cxn modelId="{F774E3B3-24E0-44E0-AF40-0AA9F4745047}" type="presOf" srcId="{78EDB906-2BB8-45D4-B1EC-E47E752F666F}" destId="{FC5AC7A8-A7F9-4DA7-9BC1-29B078104EB0}" srcOrd="1" destOrd="0" presId="urn:microsoft.com/office/officeart/2005/8/layout/hierarchy5"/>
    <dgm:cxn modelId="{166016B5-EDA2-467F-9154-2681491B8755}" srcId="{995ECF10-E6E7-4286-8A69-8A8586CFBDE2}" destId="{05B252DB-4B8D-40BC-87C1-1E37BC76055C}" srcOrd="4" destOrd="0" parTransId="{08C48E5B-03E1-4973-A7CC-6B3E45324F34}" sibTransId="{EE3EABF6-8620-44A8-A613-FA882FC89AD5}"/>
    <dgm:cxn modelId="{C13748BD-C46F-4868-96C2-864865619FAB}" type="presOf" srcId="{504A9A59-7F51-4680-9707-E729F7F2EAE7}" destId="{5216370D-5A5F-4D03-9983-33AADCD2628A}" srcOrd="1" destOrd="0" presId="urn:microsoft.com/office/officeart/2005/8/layout/hierarchy5"/>
    <dgm:cxn modelId="{1938E9C2-139C-49E0-9A72-83821B66E4D8}" srcId="{1204C8C3-8E04-4363-813B-91EC9F152EB3}" destId="{96DBC20A-22CD-4673-8699-0E365048E4DF}" srcOrd="4" destOrd="0" parTransId="{17AEDF13-E055-4B5E-AEC2-CF1C878A70B2}" sibTransId="{0BE547C0-B768-4FAD-A2C1-861161D2A711}"/>
    <dgm:cxn modelId="{73A777C5-EE49-42CF-B114-E172090537CF}" type="presOf" srcId="{F8A8D2A9-46C0-4180-B81A-F64025352D71}" destId="{E083C1A3-9158-4892-AF7E-199BCF8E9C35}" srcOrd="1" destOrd="0" presId="urn:microsoft.com/office/officeart/2005/8/layout/hierarchy5"/>
    <dgm:cxn modelId="{83EAE1CC-E96D-43D2-9597-2103E089A476}" type="presOf" srcId="{DDD86932-FBCF-4D8A-8735-2B967644BAF4}" destId="{0C66A5F7-019E-4E72-A338-26A6954993D1}" srcOrd="0" destOrd="0" presId="urn:microsoft.com/office/officeart/2005/8/layout/hierarchy5"/>
    <dgm:cxn modelId="{F7DD14CF-5F22-4130-BBC1-209C762A1EB7}" srcId="{1204C8C3-8E04-4363-813B-91EC9F152EB3}" destId="{80306C1D-8B06-4ECE-9E4F-C3EDE9D48584}" srcOrd="2" destOrd="0" parTransId="{04C385AC-5AC9-4719-BC8A-3A3FD61219E0}" sibTransId="{8B8FC973-42E7-465A-994A-3F36E4E5387C}"/>
    <dgm:cxn modelId="{ABE46AD7-960F-4692-860C-CE79D29F259A}" type="presOf" srcId="{F8A8D2A9-46C0-4180-B81A-F64025352D71}" destId="{EAA23DFC-0FB8-4C51-A6D6-1A344F84A817}" srcOrd="0" destOrd="0" presId="urn:microsoft.com/office/officeart/2005/8/layout/hierarchy5"/>
    <dgm:cxn modelId="{E35846E5-31D0-4BEB-A916-F14F6DB8A761}" type="presOf" srcId="{78EDB906-2BB8-45D4-B1EC-E47E752F666F}" destId="{80378E72-3E48-4679-9FC8-004DA12BE9D0}" srcOrd="0" destOrd="0" presId="urn:microsoft.com/office/officeart/2005/8/layout/hierarchy5"/>
    <dgm:cxn modelId="{C635C9EA-9075-41D8-A970-F4C293610459}" type="presOf" srcId="{D8582AD0-7368-4BDA-8EC3-DF1127B5D1F2}" destId="{6DBBC348-D2C7-440A-B697-96BAC7E9B204}" srcOrd="0" destOrd="0" presId="urn:microsoft.com/office/officeart/2005/8/layout/hierarchy5"/>
    <dgm:cxn modelId="{ED3D27EC-0E8A-4499-93ED-744FB1B72565}" type="presOf" srcId="{4E877CCC-BAF8-468C-A5E6-7C8EB7A283D8}" destId="{788EE89E-A5B2-41B0-9C03-E31F403DBDB3}" srcOrd="0" destOrd="0" presId="urn:microsoft.com/office/officeart/2005/8/layout/hierarchy5"/>
    <dgm:cxn modelId="{756914ED-2D8F-464F-A05F-1551468C4C8F}" type="presOf" srcId="{504A9A59-7F51-4680-9707-E729F7F2EAE7}" destId="{22A66EC6-DC5E-4F12-B4E4-C90D1B76EF8C}" srcOrd="0" destOrd="0" presId="urn:microsoft.com/office/officeart/2005/8/layout/hierarchy5"/>
    <dgm:cxn modelId="{AD8E54ED-4E7F-44A0-9E5B-D77B33E6FC7E}" type="presOf" srcId="{1204C8C3-8E04-4363-813B-91EC9F152EB3}" destId="{6A62BFB3-E3ED-4368-8712-F9C97047FEA7}" srcOrd="0" destOrd="0" presId="urn:microsoft.com/office/officeart/2005/8/layout/hierarchy5"/>
    <dgm:cxn modelId="{03B053F6-445F-4CC4-9FA6-CF3AD77789AB}" type="presOf" srcId="{F68160AC-FCA8-48BF-8A9F-BDBE8998DCFA}" destId="{450C76BF-2D28-4C13-9268-26B406FE4E64}" srcOrd="1" destOrd="0" presId="urn:microsoft.com/office/officeart/2005/8/layout/hierarchy5"/>
    <dgm:cxn modelId="{B2EFDDF8-7646-4783-9B9E-E76D5BFD9DD3}" type="presOf" srcId="{76152CE1-1846-4573-B398-43877E50C5AC}" destId="{4C13B4E7-A8AA-4DEA-B373-A09FDBAFD207}" srcOrd="1" destOrd="0" presId="urn:microsoft.com/office/officeart/2005/8/layout/hierarchy5"/>
    <dgm:cxn modelId="{AD7812F9-C261-4896-A671-67CE0602236A}" type="presOf" srcId="{F68160AC-FCA8-48BF-8A9F-BDBE8998DCFA}" destId="{17E4AB93-0CE7-4666-A2D0-B5B4A7DA3C3D}" srcOrd="0" destOrd="0" presId="urn:microsoft.com/office/officeart/2005/8/layout/hierarchy5"/>
    <dgm:cxn modelId="{65B2FF28-E554-4413-A324-48FD37150255}" type="presParOf" srcId="{6A62BFB3-E3ED-4368-8712-F9C97047FEA7}" destId="{06C88D77-4B5B-4AB3-8B21-F9E8657EE207}" srcOrd="0" destOrd="0" presId="urn:microsoft.com/office/officeart/2005/8/layout/hierarchy5"/>
    <dgm:cxn modelId="{BFF6AC01-0F8B-4A4A-BF73-BFE860BC6B1D}" type="presParOf" srcId="{06C88D77-4B5B-4AB3-8B21-F9E8657EE207}" destId="{482004F6-0BB7-482F-99DB-EE9A75EF6219}" srcOrd="0" destOrd="0" presId="urn:microsoft.com/office/officeart/2005/8/layout/hierarchy5"/>
    <dgm:cxn modelId="{CBECF908-69C4-4C65-80C1-BC27C10C79C6}" type="presParOf" srcId="{06C88D77-4B5B-4AB3-8B21-F9E8657EE207}" destId="{E5C0B40B-E95F-424E-A8B3-FFEAA47E420F}" srcOrd="1" destOrd="0" presId="urn:microsoft.com/office/officeart/2005/8/layout/hierarchy5"/>
    <dgm:cxn modelId="{DF2215E7-A5FA-42C2-A6D3-39711DE260C5}" type="presParOf" srcId="{E5C0B40B-E95F-424E-A8B3-FFEAA47E420F}" destId="{78C4768F-2533-4DF6-8F57-662BC9066E20}" srcOrd="0" destOrd="0" presId="urn:microsoft.com/office/officeart/2005/8/layout/hierarchy5"/>
    <dgm:cxn modelId="{40EA1AFC-A0A9-452E-98CB-C3CAC3634098}" type="presParOf" srcId="{78C4768F-2533-4DF6-8F57-662BC9066E20}" destId="{6DBBC348-D2C7-440A-B697-96BAC7E9B204}" srcOrd="0" destOrd="0" presId="urn:microsoft.com/office/officeart/2005/8/layout/hierarchy5"/>
    <dgm:cxn modelId="{C3A23507-B3B6-4DCF-A11F-D60B1BB82ED0}" type="presParOf" srcId="{78C4768F-2533-4DF6-8F57-662BC9066E20}" destId="{BB8401F3-6B3C-4548-A828-FB8922A8422B}" srcOrd="1" destOrd="0" presId="urn:microsoft.com/office/officeart/2005/8/layout/hierarchy5"/>
    <dgm:cxn modelId="{143643D3-5FDA-48D2-B6BC-C6E6688B68D5}" type="presParOf" srcId="{BB8401F3-6B3C-4548-A828-FB8922A8422B}" destId="{EAA23DFC-0FB8-4C51-A6D6-1A344F84A817}" srcOrd="0" destOrd="0" presId="urn:microsoft.com/office/officeart/2005/8/layout/hierarchy5"/>
    <dgm:cxn modelId="{3C2BB2C7-B76A-4642-9FC0-8B9EAE86BAB1}" type="presParOf" srcId="{EAA23DFC-0FB8-4C51-A6D6-1A344F84A817}" destId="{E083C1A3-9158-4892-AF7E-199BCF8E9C35}" srcOrd="0" destOrd="0" presId="urn:microsoft.com/office/officeart/2005/8/layout/hierarchy5"/>
    <dgm:cxn modelId="{B0216C43-7CAB-48CC-968E-0657D6CF6475}" type="presParOf" srcId="{BB8401F3-6B3C-4548-A828-FB8922A8422B}" destId="{0CB38A79-48F6-4BCB-8489-60CCFA1D055A}" srcOrd="1" destOrd="0" presId="urn:microsoft.com/office/officeart/2005/8/layout/hierarchy5"/>
    <dgm:cxn modelId="{54BB1AF1-E9FC-409A-82E4-AD7DC25C8BF7}" type="presParOf" srcId="{0CB38A79-48F6-4BCB-8489-60CCFA1D055A}" destId="{B2C58FB6-4B3C-48BF-9B4C-258AE35F4C25}" srcOrd="0" destOrd="0" presId="urn:microsoft.com/office/officeart/2005/8/layout/hierarchy5"/>
    <dgm:cxn modelId="{2D172F05-E782-418F-9849-C9117D147DB9}" type="presParOf" srcId="{0CB38A79-48F6-4BCB-8489-60CCFA1D055A}" destId="{C0861CB4-5EE4-4A5D-9B3E-5706043F1C5E}" srcOrd="1" destOrd="0" presId="urn:microsoft.com/office/officeart/2005/8/layout/hierarchy5"/>
    <dgm:cxn modelId="{1E914103-ABD1-4F30-B6B1-CB6AB4A3AF82}" type="presParOf" srcId="{C0861CB4-5EE4-4A5D-9B3E-5706043F1C5E}" destId="{1D4D8761-7CC8-45F4-BC04-380361EDC9C9}" srcOrd="0" destOrd="0" presId="urn:microsoft.com/office/officeart/2005/8/layout/hierarchy5"/>
    <dgm:cxn modelId="{DF476154-9F03-4A2F-BA4F-1B18C5809115}" type="presParOf" srcId="{1D4D8761-7CC8-45F4-BC04-380361EDC9C9}" destId="{C5ABCCCF-3E3C-4B53-9643-52D751B611B0}" srcOrd="0" destOrd="0" presId="urn:microsoft.com/office/officeart/2005/8/layout/hierarchy5"/>
    <dgm:cxn modelId="{B2960F91-A686-413D-9269-33534DD24200}" type="presParOf" srcId="{C0861CB4-5EE4-4A5D-9B3E-5706043F1C5E}" destId="{8996D465-CD05-43B2-8AA6-C1B0A7E4AA23}" srcOrd="1" destOrd="0" presId="urn:microsoft.com/office/officeart/2005/8/layout/hierarchy5"/>
    <dgm:cxn modelId="{52B49629-58AD-4A44-BCDD-E9335B4C0EED}" type="presParOf" srcId="{8996D465-CD05-43B2-8AA6-C1B0A7E4AA23}" destId="{4D2A79DF-6753-4D4B-AC7C-96B7B72E2F22}" srcOrd="0" destOrd="0" presId="urn:microsoft.com/office/officeart/2005/8/layout/hierarchy5"/>
    <dgm:cxn modelId="{D2853E5D-F5B1-49C9-80B8-EC0252D2D2C3}" type="presParOf" srcId="{8996D465-CD05-43B2-8AA6-C1B0A7E4AA23}" destId="{3688C823-BEC5-4452-BB25-82F6CEBDFC04}" srcOrd="1" destOrd="0" presId="urn:microsoft.com/office/officeart/2005/8/layout/hierarchy5"/>
    <dgm:cxn modelId="{4552750C-DD77-4B98-B58A-4EF0A0457B37}" type="presParOf" srcId="{C0861CB4-5EE4-4A5D-9B3E-5706043F1C5E}" destId="{AAAE90FA-B4A9-4FF8-BB22-DFC81DFF4A2E}" srcOrd="2" destOrd="0" presId="urn:microsoft.com/office/officeart/2005/8/layout/hierarchy5"/>
    <dgm:cxn modelId="{5FF950AF-58C7-4ED9-93D2-978F87D43E52}" type="presParOf" srcId="{AAAE90FA-B4A9-4FF8-BB22-DFC81DFF4A2E}" destId="{D40F4D24-DCF6-45CD-8514-A8DCE7F24BF8}" srcOrd="0" destOrd="0" presId="urn:microsoft.com/office/officeart/2005/8/layout/hierarchy5"/>
    <dgm:cxn modelId="{34E7DC0D-AE1B-4B5D-A133-C3CED4AB499E}" type="presParOf" srcId="{C0861CB4-5EE4-4A5D-9B3E-5706043F1C5E}" destId="{CB4887C2-3D76-4C2C-B126-99683935D41B}" srcOrd="3" destOrd="0" presId="urn:microsoft.com/office/officeart/2005/8/layout/hierarchy5"/>
    <dgm:cxn modelId="{670C3827-98C4-45D1-8EC0-B7E4C14DE57A}" type="presParOf" srcId="{CB4887C2-3D76-4C2C-B126-99683935D41B}" destId="{0C66A5F7-019E-4E72-A338-26A6954993D1}" srcOrd="0" destOrd="0" presId="urn:microsoft.com/office/officeart/2005/8/layout/hierarchy5"/>
    <dgm:cxn modelId="{13EDA3A4-5C39-4BA4-92B1-CF8C247340ED}" type="presParOf" srcId="{CB4887C2-3D76-4C2C-B126-99683935D41B}" destId="{189EB27B-ECF1-42EF-9BCE-C9136D1D7A4D}" srcOrd="1" destOrd="0" presId="urn:microsoft.com/office/officeart/2005/8/layout/hierarchy5"/>
    <dgm:cxn modelId="{0FC72E36-D499-4CB0-9F71-A26E497C029F}" type="presParOf" srcId="{C0861CB4-5EE4-4A5D-9B3E-5706043F1C5E}" destId="{22A66EC6-DC5E-4F12-B4E4-C90D1B76EF8C}" srcOrd="4" destOrd="0" presId="urn:microsoft.com/office/officeart/2005/8/layout/hierarchy5"/>
    <dgm:cxn modelId="{C6A4C01A-CF3E-459A-9886-61943D78539A}" type="presParOf" srcId="{22A66EC6-DC5E-4F12-B4E4-C90D1B76EF8C}" destId="{5216370D-5A5F-4D03-9983-33AADCD2628A}" srcOrd="0" destOrd="0" presId="urn:microsoft.com/office/officeart/2005/8/layout/hierarchy5"/>
    <dgm:cxn modelId="{4264B1AE-4E82-43A1-9571-294C472DE338}" type="presParOf" srcId="{C0861CB4-5EE4-4A5D-9B3E-5706043F1C5E}" destId="{94435431-7F42-45AB-85FC-4182C05C7E7B}" srcOrd="5" destOrd="0" presId="urn:microsoft.com/office/officeart/2005/8/layout/hierarchy5"/>
    <dgm:cxn modelId="{78D9420D-115E-4AE6-93C6-F4D884F820C4}" type="presParOf" srcId="{94435431-7F42-45AB-85FC-4182C05C7E7B}" destId="{320B3480-28FC-4C7B-AE76-A1FC640EAB1F}" srcOrd="0" destOrd="0" presId="urn:microsoft.com/office/officeart/2005/8/layout/hierarchy5"/>
    <dgm:cxn modelId="{8C2E95B8-3F02-4130-B4D0-973F5797EEBF}" type="presParOf" srcId="{94435431-7F42-45AB-85FC-4182C05C7E7B}" destId="{9B6963C4-5E5D-4166-94CA-6BC600AFB362}" srcOrd="1" destOrd="0" presId="urn:microsoft.com/office/officeart/2005/8/layout/hierarchy5"/>
    <dgm:cxn modelId="{5D54937B-1CF7-4C07-A8EB-65798AB0C733}" type="presParOf" srcId="{9B6963C4-5E5D-4166-94CA-6BC600AFB362}" destId="{3D2BBB15-7F3D-49DF-B49A-4B6ED8BC6CD3}" srcOrd="0" destOrd="0" presId="urn:microsoft.com/office/officeart/2005/8/layout/hierarchy5"/>
    <dgm:cxn modelId="{91F0F3C3-8BAB-4EE8-8B60-BD4CA64CADB4}" type="presParOf" srcId="{3D2BBB15-7F3D-49DF-B49A-4B6ED8BC6CD3}" destId="{CE56FFF1-B459-4E8D-9B71-7F259EF0609D}" srcOrd="0" destOrd="0" presId="urn:microsoft.com/office/officeart/2005/8/layout/hierarchy5"/>
    <dgm:cxn modelId="{6759AEB5-59F9-43B7-84E2-C773192BD10F}" type="presParOf" srcId="{9B6963C4-5E5D-4166-94CA-6BC600AFB362}" destId="{A46BDDD7-2A73-4A57-B37F-5E10B0B8371B}" srcOrd="1" destOrd="0" presId="urn:microsoft.com/office/officeart/2005/8/layout/hierarchy5"/>
    <dgm:cxn modelId="{42E05435-13A3-4FC6-ABA6-E1F84CFA0F2F}" type="presParOf" srcId="{A46BDDD7-2A73-4A57-B37F-5E10B0B8371B}" destId="{386014DB-80FF-4CBE-9D9A-2545F0078149}" srcOrd="0" destOrd="0" presId="urn:microsoft.com/office/officeart/2005/8/layout/hierarchy5"/>
    <dgm:cxn modelId="{1BD345E4-DAE0-4C88-BD43-014FBC4AED57}" type="presParOf" srcId="{A46BDDD7-2A73-4A57-B37F-5E10B0B8371B}" destId="{41B8F193-F6AB-4950-8277-520A98F12E44}" srcOrd="1" destOrd="0" presId="urn:microsoft.com/office/officeart/2005/8/layout/hierarchy5"/>
    <dgm:cxn modelId="{58DCD12E-1176-48C5-BC64-2E27B7351995}" type="presParOf" srcId="{41B8F193-F6AB-4950-8277-520A98F12E44}" destId="{80378E72-3E48-4679-9FC8-004DA12BE9D0}" srcOrd="0" destOrd="0" presId="urn:microsoft.com/office/officeart/2005/8/layout/hierarchy5"/>
    <dgm:cxn modelId="{89082028-EA08-4F18-A746-E9C6443BE5E5}" type="presParOf" srcId="{80378E72-3E48-4679-9FC8-004DA12BE9D0}" destId="{FC5AC7A8-A7F9-4DA7-9BC1-29B078104EB0}" srcOrd="0" destOrd="0" presId="urn:microsoft.com/office/officeart/2005/8/layout/hierarchy5"/>
    <dgm:cxn modelId="{664EF0EF-8727-4861-8083-75D16CB578F5}" type="presParOf" srcId="{41B8F193-F6AB-4950-8277-520A98F12E44}" destId="{8B5A81B6-0AF2-4D60-B469-31D4D24EF8AD}" srcOrd="1" destOrd="0" presId="urn:microsoft.com/office/officeart/2005/8/layout/hierarchy5"/>
    <dgm:cxn modelId="{1DC7A896-C03E-4588-B7E5-D01CFBF00248}" type="presParOf" srcId="{8B5A81B6-0AF2-4D60-B469-31D4D24EF8AD}" destId="{4110F6AC-A6FB-46AB-9A5E-23FF79EBF0FC}" srcOrd="0" destOrd="0" presId="urn:microsoft.com/office/officeart/2005/8/layout/hierarchy5"/>
    <dgm:cxn modelId="{5E4D2D06-B58C-4048-B3BF-16FDF5CF48F0}" type="presParOf" srcId="{8B5A81B6-0AF2-4D60-B469-31D4D24EF8AD}" destId="{5CA084BB-801B-4D26-A6C8-63D51BF0D030}" srcOrd="1" destOrd="0" presId="urn:microsoft.com/office/officeart/2005/8/layout/hierarchy5"/>
    <dgm:cxn modelId="{8503A0F3-05EC-4802-B142-58102E8BB8AA}" type="presParOf" srcId="{C0861CB4-5EE4-4A5D-9B3E-5706043F1C5E}" destId="{218D031F-359F-4E3D-8147-9CADC9A03127}" srcOrd="6" destOrd="0" presId="urn:microsoft.com/office/officeart/2005/8/layout/hierarchy5"/>
    <dgm:cxn modelId="{9931E8C4-29C8-4E3D-AD07-21BD70277C56}" type="presParOf" srcId="{218D031F-359F-4E3D-8147-9CADC9A03127}" destId="{4C13B4E7-A8AA-4DEA-B373-A09FDBAFD207}" srcOrd="0" destOrd="0" presId="urn:microsoft.com/office/officeart/2005/8/layout/hierarchy5"/>
    <dgm:cxn modelId="{C4BE25F0-DE88-4C2D-8954-FF278FD51826}" type="presParOf" srcId="{C0861CB4-5EE4-4A5D-9B3E-5706043F1C5E}" destId="{89B5D8D1-B19C-4C7C-AC46-206B7F581518}" srcOrd="7" destOrd="0" presId="urn:microsoft.com/office/officeart/2005/8/layout/hierarchy5"/>
    <dgm:cxn modelId="{3C731770-A094-4613-B070-B8B78379857D}" type="presParOf" srcId="{89B5D8D1-B19C-4C7C-AC46-206B7F581518}" destId="{788EE89E-A5B2-41B0-9C03-E31F403DBDB3}" srcOrd="0" destOrd="0" presId="urn:microsoft.com/office/officeart/2005/8/layout/hierarchy5"/>
    <dgm:cxn modelId="{97A7ABC9-57DC-4010-851D-F93F27D923FD}" type="presParOf" srcId="{89B5D8D1-B19C-4C7C-AC46-206B7F581518}" destId="{025CCAF3-B076-4284-B9D8-4C7C96329B6C}" srcOrd="1" destOrd="0" presId="urn:microsoft.com/office/officeart/2005/8/layout/hierarchy5"/>
    <dgm:cxn modelId="{80D7B538-CD1D-44E8-B605-1302EE603311}" type="presParOf" srcId="{C0861CB4-5EE4-4A5D-9B3E-5706043F1C5E}" destId="{E997C280-CDD5-4886-8B9F-78D8A920C98E}" srcOrd="8" destOrd="0" presId="urn:microsoft.com/office/officeart/2005/8/layout/hierarchy5"/>
    <dgm:cxn modelId="{92A84271-5418-429A-A8B7-F3C473BB6BAC}" type="presParOf" srcId="{E997C280-CDD5-4886-8B9F-78D8A920C98E}" destId="{BF23E59D-C887-4E01-8CB0-884B98EA1559}" srcOrd="0" destOrd="0" presId="urn:microsoft.com/office/officeart/2005/8/layout/hierarchy5"/>
    <dgm:cxn modelId="{8E989B92-3B62-4803-81A5-AFD899449ED5}" type="presParOf" srcId="{C0861CB4-5EE4-4A5D-9B3E-5706043F1C5E}" destId="{CFBD1160-85BC-4B97-8C69-64758CA42712}" srcOrd="9" destOrd="0" presId="urn:microsoft.com/office/officeart/2005/8/layout/hierarchy5"/>
    <dgm:cxn modelId="{EF7F8665-A160-4779-9A15-46BD1BC1E9D5}" type="presParOf" srcId="{CFBD1160-85BC-4B97-8C69-64758CA42712}" destId="{C151172D-1946-4669-90F0-D08AB32C474D}" srcOrd="0" destOrd="0" presId="urn:microsoft.com/office/officeart/2005/8/layout/hierarchy5"/>
    <dgm:cxn modelId="{2663AC05-6BFD-4D8D-AC67-845565F21092}" type="presParOf" srcId="{CFBD1160-85BC-4B97-8C69-64758CA42712}" destId="{80EE0E88-D0F1-4518-B7AB-FB4CC8B34590}" srcOrd="1" destOrd="0" presId="urn:microsoft.com/office/officeart/2005/8/layout/hierarchy5"/>
    <dgm:cxn modelId="{5CE2E95B-2183-498B-8A5B-0299E11E0CD8}" type="presParOf" srcId="{6A62BFB3-E3ED-4368-8712-F9C97047FEA7}" destId="{DA8754F1-FCF1-4473-92AB-0E897783CCDD}" srcOrd="1" destOrd="0" presId="urn:microsoft.com/office/officeart/2005/8/layout/hierarchy5"/>
    <dgm:cxn modelId="{063F19DD-6EFC-484F-BF41-46666656E20A}" type="presParOf" srcId="{DA8754F1-FCF1-4473-92AB-0E897783CCDD}" destId="{1760025E-B842-4C3C-B64C-8CFCD994738D}" srcOrd="0" destOrd="0" presId="urn:microsoft.com/office/officeart/2005/8/layout/hierarchy5"/>
    <dgm:cxn modelId="{9D5A2494-0D2F-4488-B5A3-9CBAE9551BF9}" type="presParOf" srcId="{1760025E-B842-4C3C-B64C-8CFCD994738D}" destId="{A99CBD26-8A06-4E32-9ED6-F2BDE16521F7}" srcOrd="0" destOrd="0" presId="urn:microsoft.com/office/officeart/2005/8/layout/hierarchy5"/>
    <dgm:cxn modelId="{D03E6794-C3D7-4C92-8E89-503A9F3C2C73}" type="presParOf" srcId="{1760025E-B842-4C3C-B64C-8CFCD994738D}" destId="{66FF9E4F-D037-407B-AD39-7039D3BFA26A}" srcOrd="1" destOrd="0" presId="urn:microsoft.com/office/officeart/2005/8/layout/hierarchy5"/>
    <dgm:cxn modelId="{79659B0E-1DE7-4AE5-884A-D478704562CC}" type="presParOf" srcId="{DA8754F1-FCF1-4473-92AB-0E897783CCDD}" destId="{3BFB2142-1BF4-45E8-A695-007A246B2068}" srcOrd="1" destOrd="0" presId="urn:microsoft.com/office/officeart/2005/8/layout/hierarchy5"/>
    <dgm:cxn modelId="{85545C99-B9AB-44C6-AE1C-5D0C1B544B14}" type="presParOf" srcId="{3BFB2142-1BF4-45E8-A695-007A246B2068}" destId="{60812512-2737-4AAA-B3A1-28616A009CCA}" srcOrd="0" destOrd="0" presId="urn:microsoft.com/office/officeart/2005/8/layout/hierarchy5"/>
    <dgm:cxn modelId="{AE2F8347-0991-44D6-A2EC-67DB44E202DD}" type="presParOf" srcId="{DA8754F1-FCF1-4473-92AB-0E897783CCDD}" destId="{505CEA19-D04A-4030-9920-8AA15BCE5C24}" srcOrd="2" destOrd="0" presId="urn:microsoft.com/office/officeart/2005/8/layout/hierarchy5"/>
    <dgm:cxn modelId="{D47E948C-C6A5-4526-B9C4-03FC6CD65F72}" type="presParOf" srcId="{505CEA19-D04A-4030-9920-8AA15BCE5C24}" destId="{7FCC8E2F-4489-42B8-8C72-FC02D2506212}" srcOrd="0" destOrd="0" presId="urn:microsoft.com/office/officeart/2005/8/layout/hierarchy5"/>
    <dgm:cxn modelId="{1A24B923-74C6-4026-AA94-BDCB6BE9BB71}" type="presParOf" srcId="{505CEA19-D04A-4030-9920-8AA15BCE5C24}" destId="{C04811F8-C5A8-44E4-A463-F8623E1D2A9A}" srcOrd="1" destOrd="0" presId="urn:microsoft.com/office/officeart/2005/8/layout/hierarchy5"/>
    <dgm:cxn modelId="{4B59DDAB-A9B7-4B34-A6E7-B7B3454EE682}" type="presParOf" srcId="{DA8754F1-FCF1-4473-92AB-0E897783CCDD}" destId="{E0D62C22-0C22-49A7-97B8-D6444EC9B788}" srcOrd="3" destOrd="0" presId="urn:microsoft.com/office/officeart/2005/8/layout/hierarchy5"/>
    <dgm:cxn modelId="{21316924-59C7-4E23-8A96-92E5CDEF411A}" type="presParOf" srcId="{E0D62C22-0C22-49A7-97B8-D6444EC9B788}" destId="{9C7A65DC-3737-4ADA-A5EC-A52F29A1F300}" srcOrd="0" destOrd="0" presId="urn:microsoft.com/office/officeart/2005/8/layout/hierarchy5"/>
    <dgm:cxn modelId="{375C51E5-7E98-40A6-A9F0-1CB296916513}" type="presParOf" srcId="{DA8754F1-FCF1-4473-92AB-0E897783CCDD}" destId="{2F8DD07B-6008-42F5-B4D8-1AADE06EFEB4}" srcOrd="4" destOrd="0" presId="urn:microsoft.com/office/officeart/2005/8/layout/hierarchy5"/>
    <dgm:cxn modelId="{ECC7CE5D-AA16-4AE7-A7D6-15BA38E49C1B}" type="presParOf" srcId="{2F8DD07B-6008-42F5-B4D8-1AADE06EFEB4}" destId="{495749AF-5A4B-4343-840C-0F383103F2B5}" srcOrd="0" destOrd="0" presId="urn:microsoft.com/office/officeart/2005/8/layout/hierarchy5"/>
    <dgm:cxn modelId="{373DDE5E-3A53-491B-87C5-D2D2DEAD284B}" type="presParOf" srcId="{2F8DD07B-6008-42F5-B4D8-1AADE06EFEB4}" destId="{759A293D-E6DB-4A10-B656-566BDD0DFE2C}" srcOrd="1" destOrd="0" presId="urn:microsoft.com/office/officeart/2005/8/layout/hierarchy5"/>
    <dgm:cxn modelId="{FFCBE668-9BAA-4AEF-82AC-0B41132CE6C5}" type="presParOf" srcId="{DA8754F1-FCF1-4473-92AB-0E897783CCDD}" destId="{E77AEC8A-7B7C-47E7-BF0A-25DB9A92DB01}" srcOrd="5" destOrd="0" presId="urn:microsoft.com/office/officeart/2005/8/layout/hierarchy5"/>
    <dgm:cxn modelId="{BF87B5A0-0044-4E43-857E-62A8C22112A7}" type="presParOf" srcId="{E77AEC8A-7B7C-47E7-BF0A-25DB9A92DB01}" destId="{E24D7C62-412C-42B0-A4E0-509552E833EA}" srcOrd="0" destOrd="0" presId="urn:microsoft.com/office/officeart/2005/8/layout/hierarchy5"/>
    <dgm:cxn modelId="{1FEA7E05-C8E2-4745-9592-8416212A05DD}" type="presParOf" srcId="{DA8754F1-FCF1-4473-92AB-0E897783CCDD}" destId="{E9678185-C2B4-4FC7-8DB8-03329EFB7371}" srcOrd="6" destOrd="0" presId="urn:microsoft.com/office/officeart/2005/8/layout/hierarchy5"/>
    <dgm:cxn modelId="{B4824D79-FFF8-4AB9-9A82-FD0F28938443}" type="presParOf" srcId="{E9678185-C2B4-4FC7-8DB8-03329EFB7371}" destId="{AF8910DF-A436-4542-AAEA-A38D9BCB1E9A}" srcOrd="0" destOrd="0" presId="urn:microsoft.com/office/officeart/2005/8/layout/hierarchy5"/>
    <dgm:cxn modelId="{692DDCF2-C703-4A5B-B6A8-96AC89FFF43E}" type="presParOf" srcId="{E9678185-C2B4-4FC7-8DB8-03329EFB7371}" destId="{B82B1207-7C11-4AD8-9CC6-4E3A66114AF6}" srcOrd="1" destOrd="0" presId="urn:microsoft.com/office/officeart/2005/8/layout/hierarchy5"/>
    <dgm:cxn modelId="{BB38B086-34AA-4D36-8C83-11FF96BD18A6}" type="presParOf" srcId="{DA8754F1-FCF1-4473-92AB-0E897783CCDD}" destId="{1A7EAD14-4C03-4A41-B14C-9B2CA584984A}" srcOrd="7" destOrd="0" presId="urn:microsoft.com/office/officeart/2005/8/layout/hierarchy5"/>
    <dgm:cxn modelId="{6FC37525-B476-4672-9457-A8DAA9E35854}" type="presParOf" srcId="{1A7EAD14-4C03-4A41-B14C-9B2CA584984A}" destId="{6423CA86-1C51-4429-AE44-2711954D33DC}" srcOrd="0" destOrd="0" presId="urn:microsoft.com/office/officeart/2005/8/layout/hierarchy5"/>
    <dgm:cxn modelId="{EEBA4A5F-3FD2-4615-ABCB-EA562407D6A6}" type="presParOf" srcId="{DA8754F1-FCF1-4473-92AB-0E897783CCDD}" destId="{97B5BD09-3EE4-474D-AED4-2158687A949D}" srcOrd="8" destOrd="0" presId="urn:microsoft.com/office/officeart/2005/8/layout/hierarchy5"/>
    <dgm:cxn modelId="{B1019EC9-F285-42FA-84C9-7870C105F78E}" type="presParOf" srcId="{97B5BD09-3EE4-474D-AED4-2158687A949D}" destId="{17E4AB93-0CE7-4666-A2D0-B5B4A7DA3C3D}" srcOrd="0" destOrd="0" presId="urn:microsoft.com/office/officeart/2005/8/layout/hierarchy5"/>
    <dgm:cxn modelId="{DBD4F320-7D33-41AC-9B5D-857BD38646AF}" type="presParOf" srcId="{97B5BD09-3EE4-474D-AED4-2158687A949D}" destId="{450C76BF-2D28-4C13-9268-26B406FE4E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04C8C3-8E04-4363-813B-91EC9F152EB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82AD0-7368-4BDA-8EC3-DF1127B5D1F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</a:t>
          </a:r>
          <a:endParaRPr lang="en-IN" dirty="0">
            <a:solidFill>
              <a:schemeClr val="tx1"/>
            </a:solidFill>
          </a:endParaRPr>
        </a:p>
      </dgm:t>
    </dgm:pt>
    <dgm:pt modelId="{18F02741-F788-4FDC-83C9-2A9AC8FB957B}" type="parTrans" cxnId="{335F8C67-A8E2-4D21-B476-A54C33696534}">
      <dgm:prSet/>
      <dgm:spPr/>
      <dgm:t>
        <a:bodyPr/>
        <a:lstStyle/>
        <a:p>
          <a:endParaRPr lang="en-IN"/>
        </a:p>
      </dgm:t>
    </dgm:pt>
    <dgm:pt modelId="{BFF9BC96-CEBD-465D-9FE1-B77213213453}" type="sibTrans" cxnId="{335F8C67-A8E2-4D21-B476-A54C33696534}">
      <dgm:prSet/>
      <dgm:spPr/>
      <dgm:t>
        <a:bodyPr/>
        <a:lstStyle/>
        <a:p>
          <a:endParaRPr lang="en-IN"/>
        </a:p>
      </dgm:t>
    </dgm:pt>
    <dgm:pt modelId="{995ECF10-E6E7-4286-8A69-8A8586CFBDE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Remove outliers, normalize and find out missing values</a:t>
          </a:r>
          <a:endParaRPr lang="en-IN" dirty="0">
            <a:solidFill>
              <a:schemeClr val="tx1"/>
            </a:solidFill>
          </a:endParaRPr>
        </a:p>
      </dgm:t>
    </dgm:pt>
    <dgm:pt modelId="{F8A8D2A9-46C0-4180-B81A-F64025352D71}" type="parTrans" cxnId="{5F06FF97-0A67-4EEB-96FD-75CAA657422D}">
      <dgm:prSet/>
      <dgm:spPr/>
      <dgm:t>
        <a:bodyPr/>
        <a:lstStyle/>
        <a:p>
          <a:endParaRPr lang="en-IN"/>
        </a:p>
      </dgm:t>
    </dgm:pt>
    <dgm:pt modelId="{A4C5AB01-A165-4818-BF6B-F73E22FEB40C}" type="sibTrans" cxnId="{5F06FF97-0A67-4EEB-96FD-75CAA657422D}">
      <dgm:prSet/>
      <dgm:spPr/>
      <dgm:t>
        <a:bodyPr/>
        <a:lstStyle/>
        <a:p>
          <a:endParaRPr lang="en-IN"/>
        </a:p>
      </dgm:t>
    </dgm:pt>
    <dgm:pt modelId="{C896BB6F-31B8-4560-AAAF-FDEA97BFF44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  <a:endParaRPr lang="en-IN" dirty="0">
            <a:solidFill>
              <a:schemeClr val="tx1"/>
            </a:solidFill>
          </a:endParaRPr>
        </a:p>
      </dgm:t>
    </dgm:pt>
    <dgm:pt modelId="{F583D543-704C-44E9-88F6-4142553EE709}" type="parTrans" cxnId="{32CDC227-5CD3-4CE1-B98B-23ABCA82B1F6}">
      <dgm:prSet/>
      <dgm:spPr/>
      <dgm:t>
        <a:bodyPr/>
        <a:lstStyle/>
        <a:p>
          <a:endParaRPr lang="en-IN"/>
        </a:p>
      </dgm:t>
    </dgm:pt>
    <dgm:pt modelId="{15A487DB-766B-4237-8173-68D4177697F2}" type="sibTrans" cxnId="{32CDC227-5CD3-4CE1-B98B-23ABCA82B1F6}">
      <dgm:prSet/>
      <dgm:spPr/>
      <dgm:t>
        <a:bodyPr/>
        <a:lstStyle/>
        <a:p>
          <a:endParaRPr lang="en-IN"/>
        </a:p>
      </dgm:t>
    </dgm:pt>
    <dgm:pt modelId="{DDD86932-FBCF-4D8A-8735-2B967644BAF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  <a:endParaRPr lang="en-IN" dirty="0">
            <a:solidFill>
              <a:schemeClr val="tx1"/>
            </a:solidFill>
          </a:endParaRPr>
        </a:p>
      </dgm:t>
    </dgm:pt>
    <dgm:pt modelId="{9EF82A6E-CFFA-4B9B-A394-16EDF308FF46}" type="parTrans" cxnId="{3C2C4D9D-B95B-4168-B134-2D8C08E71E5A}">
      <dgm:prSet/>
      <dgm:spPr/>
      <dgm:t>
        <a:bodyPr/>
        <a:lstStyle/>
        <a:p>
          <a:endParaRPr lang="en-IN"/>
        </a:p>
      </dgm:t>
    </dgm:pt>
    <dgm:pt modelId="{C9939EBB-B054-4050-B681-C003CB182438}" type="sibTrans" cxnId="{3C2C4D9D-B95B-4168-B134-2D8C08E71E5A}">
      <dgm:prSet/>
      <dgm:spPr/>
      <dgm:t>
        <a:bodyPr/>
        <a:lstStyle/>
        <a:p>
          <a:endParaRPr lang="en-IN"/>
        </a:p>
      </dgm:t>
    </dgm:pt>
    <dgm:pt modelId="{EEFD8B11-88D5-4041-A404-4ED0203D04E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Sensor Data</a:t>
          </a:r>
          <a:endParaRPr lang="en-IN" b="1" dirty="0">
            <a:solidFill>
              <a:schemeClr val="tx1"/>
            </a:solidFill>
          </a:endParaRPr>
        </a:p>
      </dgm:t>
    </dgm:pt>
    <dgm:pt modelId="{5C7014D6-AF57-4673-82A5-6567F59DD71B}" type="parTrans" cxnId="{58DBBA85-8D2E-43CB-B939-02E3D255BE72}">
      <dgm:prSet/>
      <dgm:spPr/>
      <dgm:t>
        <a:bodyPr/>
        <a:lstStyle/>
        <a:p>
          <a:endParaRPr lang="en-IN"/>
        </a:p>
      </dgm:t>
    </dgm:pt>
    <dgm:pt modelId="{593C3B80-EB78-4BA5-BDEA-6CC59E682115}" type="sibTrans" cxnId="{58DBBA85-8D2E-43CB-B939-02E3D255BE72}">
      <dgm:prSet/>
      <dgm:spPr/>
      <dgm:t>
        <a:bodyPr/>
        <a:lstStyle/>
        <a:p>
          <a:endParaRPr lang="en-IN"/>
        </a:p>
      </dgm:t>
    </dgm:pt>
    <dgm:pt modelId="{F8061059-3610-4E4A-819E-1250B4848236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Applied Machine learning regressors</a:t>
          </a:r>
          <a:endParaRPr lang="en-IN" b="1" dirty="0">
            <a:solidFill>
              <a:schemeClr val="tx1"/>
            </a:solidFill>
          </a:endParaRPr>
        </a:p>
      </dgm:t>
    </dgm:pt>
    <dgm:pt modelId="{FAFEFAB4-EEA9-4221-A60D-50F3158C1D78}" type="parTrans" cxnId="{3BF38598-F6DC-4C72-B29D-F499E17EEAE6}">
      <dgm:prSet/>
      <dgm:spPr/>
      <dgm:t>
        <a:bodyPr/>
        <a:lstStyle/>
        <a:p>
          <a:endParaRPr lang="en-IN"/>
        </a:p>
      </dgm:t>
    </dgm:pt>
    <dgm:pt modelId="{0C97FD8E-8537-477E-BD75-906EE945FE94}" type="sibTrans" cxnId="{3BF38598-F6DC-4C72-B29D-F499E17EEAE6}">
      <dgm:prSet/>
      <dgm:spPr/>
      <dgm:t>
        <a:bodyPr/>
        <a:lstStyle/>
        <a:p>
          <a:endParaRPr lang="en-IN"/>
        </a:p>
      </dgm:t>
    </dgm:pt>
    <dgm:pt modelId="{80306C1D-8B06-4ECE-9E4F-C3EDE9D4858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preprocessing</a:t>
          </a:r>
          <a:endParaRPr lang="en-IN" b="1" dirty="0">
            <a:solidFill>
              <a:schemeClr val="tx1"/>
            </a:solidFill>
          </a:endParaRPr>
        </a:p>
      </dgm:t>
    </dgm:pt>
    <dgm:pt modelId="{8B8FC973-42E7-465A-994A-3F36E4E5387C}" type="sibTrans" cxnId="{F7DD14CF-5F22-4130-BBC1-209C762A1EB7}">
      <dgm:prSet/>
      <dgm:spPr/>
      <dgm:t>
        <a:bodyPr/>
        <a:lstStyle/>
        <a:p>
          <a:endParaRPr lang="en-IN"/>
        </a:p>
      </dgm:t>
    </dgm:pt>
    <dgm:pt modelId="{04C385AC-5AC9-4719-BC8A-3A3FD61219E0}" type="parTrans" cxnId="{F7DD14CF-5F22-4130-BBC1-209C762A1EB7}">
      <dgm:prSet/>
      <dgm:spPr/>
      <dgm:t>
        <a:bodyPr/>
        <a:lstStyle/>
        <a:p>
          <a:endParaRPr lang="en-IN"/>
        </a:p>
      </dgm:t>
    </dgm:pt>
    <dgm:pt modelId="{96DBC20A-22CD-4673-8699-0E365048E4D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Evaluate Performance</a:t>
          </a:r>
          <a:endParaRPr lang="en-IN" b="1" dirty="0">
            <a:solidFill>
              <a:schemeClr val="tx1"/>
            </a:solidFill>
          </a:endParaRPr>
        </a:p>
      </dgm:t>
    </dgm:pt>
    <dgm:pt modelId="{17AEDF13-E055-4B5E-AEC2-CF1C878A70B2}" type="parTrans" cxnId="{1938E9C2-139C-49E0-9A72-83821B66E4D8}">
      <dgm:prSet/>
      <dgm:spPr/>
      <dgm:t>
        <a:bodyPr/>
        <a:lstStyle/>
        <a:p>
          <a:endParaRPr lang="en-IN"/>
        </a:p>
      </dgm:t>
    </dgm:pt>
    <dgm:pt modelId="{0BE547C0-B768-4FAD-A2C1-861161D2A711}" type="sibTrans" cxnId="{1938E9C2-139C-49E0-9A72-83821B66E4D8}">
      <dgm:prSet/>
      <dgm:spPr/>
      <dgm:t>
        <a:bodyPr/>
        <a:lstStyle/>
        <a:p>
          <a:endParaRPr lang="en-IN"/>
        </a:p>
      </dgm:t>
    </dgm:pt>
    <dgm:pt modelId="{EDC3FA36-DC00-45B8-AF69-ACAAB428622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Gradient Boost Regression</a:t>
          </a:r>
          <a:endParaRPr lang="en-IN" dirty="0">
            <a:solidFill>
              <a:schemeClr val="tx1"/>
            </a:solidFill>
          </a:endParaRPr>
        </a:p>
      </dgm:t>
    </dgm:pt>
    <dgm:pt modelId="{504A9A59-7F51-4680-9707-E729F7F2EAE7}" type="parTrans" cxnId="{1EB7A68C-8822-46A2-9249-6BEE2984A3F6}">
      <dgm:prSet/>
      <dgm:spPr/>
      <dgm:t>
        <a:bodyPr/>
        <a:lstStyle/>
        <a:p>
          <a:endParaRPr lang="en-IN"/>
        </a:p>
      </dgm:t>
    </dgm:pt>
    <dgm:pt modelId="{17703C63-8283-4328-8F3F-544ECAE15766}" type="sibTrans" cxnId="{1EB7A68C-8822-46A2-9249-6BEE2984A3F6}">
      <dgm:prSet/>
      <dgm:spPr/>
      <dgm:t>
        <a:bodyPr/>
        <a:lstStyle/>
        <a:p>
          <a:endParaRPr lang="en-IN"/>
        </a:p>
      </dgm:t>
    </dgm:pt>
    <dgm:pt modelId="{4E877CCC-BAF8-468C-A5E6-7C8EB7A283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Polynomial Regression</a:t>
          </a:r>
          <a:endParaRPr lang="en-IN" dirty="0">
            <a:solidFill>
              <a:schemeClr val="tx1"/>
            </a:solidFill>
          </a:endParaRPr>
        </a:p>
      </dgm:t>
    </dgm:pt>
    <dgm:pt modelId="{76152CE1-1846-4573-B398-43877E50C5AC}" type="parTrans" cxnId="{10D30C43-B123-4C4B-9004-113994313DB6}">
      <dgm:prSet/>
      <dgm:spPr/>
      <dgm:t>
        <a:bodyPr/>
        <a:lstStyle/>
        <a:p>
          <a:endParaRPr lang="en-IN"/>
        </a:p>
      </dgm:t>
    </dgm:pt>
    <dgm:pt modelId="{11808F7D-3DA4-4AF9-95B4-693016200ABF}" type="sibTrans" cxnId="{10D30C43-B123-4C4B-9004-113994313DB6}">
      <dgm:prSet/>
      <dgm:spPr/>
      <dgm:t>
        <a:bodyPr/>
        <a:lstStyle/>
        <a:p>
          <a:endParaRPr lang="en-IN"/>
        </a:p>
      </dgm:t>
    </dgm:pt>
    <dgm:pt modelId="{05B252DB-4B8D-40BC-87C1-1E37BC76055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MLP Regression</a:t>
          </a:r>
          <a:endParaRPr lang="en-IN" dirty="0">
            <a:solidFill>
              <a:schemeClr val="tx1"/>
            </a:solidFill>
          </a:endParaRPr>
        </a:p>
      </dgm:t>
    </dgm:pt>
    <dgm:pt modelId="{08C48E5B-03E1-4973-A7CC-6B3E45324F34}" type="parTrans" cxnId="{166016B5-EDA2-467F-9154-2681491B8755}">
      <dgm:prSet/>
      <dgm:spPr/>
      <dgm:t>
        <a:bodyPr/>
        <a:lstStyle/>
        <a:p>
          <a:endParaRPr lang="en-IN"/>
        </a:p>
      </dgm:t>
    </dgm:pt>
    <dgm:pt modelId="{EE3EABF6-8620-44A8-A613-FA882FC89AD5}" type="sibTrans" cxnId="{166016B5-EDA2-467F-9154-2681491B8755}">
      <dgm:prSet/>
      <dgm:spPr/>
      <dgm:t>
        <a:bodyPr/>
        <a:lstStyle/>
        <a:p>
          <a:endParaRPr lang="en-IN"/>
        </a:p>
      </dgm:t>
    </dgm:pt>
    <dgm:pt modelId="{8CD13ED7-FAE6-450E-82D4-BCC83F5B97B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Select model having best accuracy</a:t>
          </a:r>
          <a:endParaRPr lang="en-IN" dirty="0">
            <a:solidFill>
              <a:schemeClr val="tx1"/>
            </a:solidFill>
          </a:endParaRPr>
        </a:p>
      </dgm:t>
    </dgm:pt>
    <dgm:pt modelId="{5A81800F-03ED-4C50-B838-2F158342A516}" type="parTrans" cxnId="{C57B1997-170F-42E2-9523-E49F6FF631C4}">
      <dgm:prSet/>
      <dgm:spPr/>
      <dgm:t>
        <a:bodyPr/>
        <a:lstStyle/>
        <a:p>
          <a:endParaRPr lang="en-IN"/>
        </a:p>
      </dgm:t>
    </dgm:pt>
    <dgm:pt modelId="{44D6936C-FF1C-47CF-94D6-82D010449B7E}" type="sibTrans" cxnId="{C57B1997-170F-42E2-9523-E49F6FF631C4}">
      <dgm:prSet/>
      <dgm:spPr/>
      <dgm:t>
        <a:bodyPr/>
        <a:lstStyle/>
        <a:p>
          <a:endParaRPr lang="en-IN"/>
        </a:p>
      </dgm:t>
    </dgm:pt>
    <dgm:pt modelId="{994206D1-CAD1-4378-A1B6-67A6856564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Calculation of WQI</a:t>
          </a:r>
          <a:endParaRPr lang="en-IN" b="1" dirty="0">
            <a:solidFill>
              <a:schemeClr val="tx1"/>
            </a:solidFill>
          </a:endParaRPr>
        </a:p>
      </dgm:t>
    </dgm:pt>
    <dgm:pt modelId="{46E9E69D-0B3B-4C07-80A3-D66765906F09}" type="parTrans" cxnId="{31F5CB9A-0066-4985-9469-A590BBCC73F9}">
      <dgm:prSet/>
      <dgm:spPr/>
      <dgm:t>
        <a:bodyPr/>
        <a:lstStyle/>
        <a:p>
          <a:endParaRPr lang="en-IN"/>
        </a:p>
      </dgm:t>
    </dgm:pt>
    <dgm:pt modelId="{F2D70D13-9F57-49C7-BC58-7F8413291894}" type="sibTrans" cxnId="{31F5CB9A-0066-4985-9469-A590BBCC73F9}">
      <dgm:prSet/>
      <dgm:spPr/>
      <dgm:t>
        <a:bodyPr/>
        <a:lstStyle/>
        <a:p>
          <a:endParaRPr lang="en-IN"/>
        </a:p>
      </dgm:t>
    </dgm:pt>
    <dgm:pt modelId="{DBE86C7D-A538-4CA8-AE62-30304272403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Find out Q values and calculate WQI</a:t>
          </a:r>
          <a:endParaRPr lang="en-IN" dirty="0">
            <a:solidFill>
              <a:schemeClr val="tx1"/>
            </a:solidFill>
          </a:endParaRPr>
        </a:p>
      </dgm:t>
    </dgm:pt>
    <dgm:pt modelId="{27CCE8CA-B3C3-468C-A660-9BBE12E8234B}" type="parTrans" cxnId="{6A89254B-AA1D-4F6E-BBF4-BC4D75537510}">
      <dgm:prSet/>
      <dgm:spPr/>
      <dgm:t>
        <a:bodyPr/>
        <a:lstStyle/>
        <a:p>
          <a:endParaRPr lang="en-IN"/>
        </a:p>
      </dgm:t>
    </dgm:pt>
    <dgm:pt modelId="{062BC3ED-DB11-4FCC-9731-87F6D15C25F5}" type="sibTrans" cxnId="{6A89254B-AA1D-4F6E-BBF4-BC4D75537510}">
      <dgm:prSet/>
      <dgm:spPr/>
      <dgm:t>
        <a:bodyPr/>
        <a:lstStyle/>
        <a:p>
          <a:endParaRPr lang="en-IN"/>
        </a:p>
      </dgm:t>
    </dgm:pt>
    <dgm:pt modelId="{6A62BFB3-E3ED-4368-8712-F9C97047FEA7}" type="pres">
      <dgm:prSet presAssocID="{1204C8C3-8E04-4363-813B-91EC9F152E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88D77-4B5B-4AB3-8B21-F9E8657EE207}" type="pres">
      <dgm:prSet presAssocID="{1204C8C3-8E04-4363-813B-91EC9F152EB3}" presName="hierFlow" presStyleCnt="0"/>
      <dgm:spPr/>
    </dgm:pt>
    <dgm:pt modelId="{482004F6-0BB7-482F-99DB-EE9A75EF6219}" type="pres">
      <dgm:prSet presAssocID="{1204C8C3-8E04-4363-813B-91EC9F152EB3}" presName="firstBuf" presStyleCnt="0"/>
      <dgm:spPr/>
    </dgm:pt>
    <dgm:pt modelId="{E5C0B40B-E95F-424E-A8B3-FFEAA47E420F}" type="pres">
      <dgm:prSet presAssocID="{1204C8C3-8E04-4363-813B-91EC9F152E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8C4768F-2533-4DF6-8F57-662BC9066E20}" type="pres">
      <dgm:prSet presAssocID="{D8582AD0-7368-4BDA-8EC3-DF1127B5D1F2}" presName="Name17" presStyleCnt="0"/>
      <dgm:spPr/>
    </dgm:pt>
    <dgm:pt modelId="{6DBBC348-D2C7-440A-B697-96BAC7E9B204}" type="pres">
      <dgm:prSet presAssocID="{D8582AD0-7368-4BDA-8EC3-DF1127B5D1F2}" presName="level1Shape" presStyleLbl="node0" presStyleIdx="0" presStyleCnt="1">
        <dgm:presLayoutVars>
          <dgm:chPref val="3"/>
        </dgm:presLayoutVars>
      </dgm:prSet>
      <dgm:spPr/>
    </dgm:pt>
    <dgm:pt modelId="{BB8401F3-6B3C-4548-A828-FB8922A8422B}" type="pres">
      <dgm:prSet presAssocID="{D8582AD0-7368-4BDA-8EC3-DF1127B5D1F2}" presName="hierChild2" presStyleCnt="0"/>
      <dgm:spPr/>
    </dgm:pt>
    <dgm:pt modelId="{EAA23DFC-0FB8-4C51-A6D6-1A344F84A817}" type="pres">
      <dgm:prSet presAssocID="{F8A8D2A9-46C0-4180-B81A-F64025352D71}" presName="Name25" presStyleLbl="parChTrans1D2" presStyleIdx="0" presStyleCnt="1"/>
      <dgm:spPr/>
    </dgm:pt>
    <dgm:pt modelId="{E083C1A3-9158-4892-AF7E-199BCF8E9C35}" type="pres">
      <dgm:prSet presAssocID="{F8A8D2A9-46C0-4180-B81A-F64025352D71}" presName="connTx" presStyleLbl="parChTrans1D2" presStyleIdx="0" presStyleCnt="1"/>
      <dgm:spPr/>
    </dgm:pt>
    <dgm:pt modelId="{0CB38A79-48F6-4BCB-8489-60CCFA1D055A}" type="pres">
      <dgm:prSet presAssocID="{995ECF10-E6E7-4286-8A69-8A8586CFBDE2}" presName="Name30" presStyleCnt="0"/>
      <dgm:spPr/>
    </dgm:pt>
    <dgm:pt modelId="{B2C58FB6-4B3C-48BF-9B4C-258AE35F4C25}" type="pres">
      <dgm:prSet presAssocID="{995ECF10-E6E7-4286-8A69-8A8586CFBDE2}" presName="level2Shape" presStyleLbl="node2" presStyleIdx="0" presStyleCnt="1" custScaleY="234395"/>
      <dgm:spPr/>
    </dgm:pt>
    <dgm:pt modelId="{C0861CB4-5EE4-4A5D-9B3E-5706043F1C5E}" type="pres">
      <dgm:prSet presAssocID="{995ECF10-E6E7-4286-8A69-8A8586CFBDE2}" presName="hierChild3" presStyleCnt="0"/>
      <dgm:spPr/>
    </dgm:pt>
    <dgm:pt modelId="{884959C0-77D2-4B11-8AC6-9AD26F4D3030}" type="pres">
      <dgm:prSet presAssocID="{27CCE8CA-B3C3-468C-A660-9BBE12E8234B}" presName="Name25" presStyleLbl="parChTrans1D3" presStyleIdx="0" presStyleCnt="1"/>
      <dgm:spPr/>
    </dgm:pt>
    <dgm:pt modelId="{17B3B3E7-FC6A-44B8-AF7D-D79D10D75ECA}" type="pres">
      <dgm:prSet presAssocID="{27CCE8CA-B3C3-468C-A660-9BBE12E8234B}" presName="connTx" presStyleLbl="parChTrans1D3" presStyleIdx="0" presStyleCnt="1"/>
      <dgm:spPr/>
    </dgm:pt>
    <dgm:pt modelId="{7D2D024D-E243-47C1-BBD9-1D4F1A2C1565}" type="pres">
      <dgm:prSet presAssocID="{DBE86C7D-A538-4CA8-AE62-303042724039}" presName="Name30" presStyleCnt="0"/>
      <dgm:spPr/>
    </dgm:pt>
    <dgm:pt modelId="{316AF560-EF72-4325-A45C-A022BC38CD0F}" type="pres">
      <dgm:prSet presAssocID="{DBE86C7D-A538-4CA8-AE62-303042724039}" presName="level2Shape" presStyleLbl="node3" presStyleIdx="0" presStyleCnt="1"/>
      <dgm:spPr/>
    </dgm:pt>
    <dgm:pt modelId="{F57E21C1-BE48-4E01-8781-54DCDEFDE2E2}" type="pres">
      <dgm:prSet presAssocID="{DBE86C7D-A538-4CA8-AE62-303042724039}" presName="hierChild3" presStyleCnt="0"/>
      <dgm:spPr/>
    </dgm:pt>
    <dgm:pt modelId="{1D4D8761-7CC8-45F4-BC04-380361EDC9C9}" type="pres">
      <dgm:prSet presAssocID="{F583D543-704C-44E9-88F6-4142553EE709}" presName="Name25" presStyleLbl="parChTrans1D4" presStyleIdx="0" presStyleCnt="6"/>
      <dgm:spPr/>
    </dgm:pt>
    <dgm:pt modelId="{C5ABCCCF-3E3C-4B53-9643-52D751B611B0}" type="pres">
      <dgm:prSet presAssocID="{F583D543-704C-44E9-88F6-4142553EE709}" presName="connTx" presStyleLbl="parChTrans1D4" presStyleIdx="0" presStyleCnt="6"/>
      <dgm:spPr/>
    </dgm:pt>
    <dgm:pt modelId="{8996D465-CD05-43B2-8AA6-C1B0A7E4AA23}" type="pres">
      <dgm:prSet presAssocID="{C896BB6F-31B8-4560-AAAF-FDEA97BFF441}" presName="Name30" presStyleCnt="0"/>
      <dgm:spPr/>
    </dgm:pt>
    <dgm:pt modelId="{4D2A79DF-6753-4D4B-AC7C-96B7B72E2F22}" type="pres">
      <dgm:prSet presAssocID="{C896BB6F-31B8-4560-AAAF-FDEA97BFF441}" presName="level2Shape" presStyleLbl="node4" presStyleIdx="0" presStyleCnt="6"/>
      <dgm:spPr/>
    </dgm:pt>
    <dgm:pt modelId="{3688C823-BEC5-4452-BB25-82F6CEBDFC04}" type="pres">
      <dgm:prSet presAssocID="{C896BB6F-31B8-4560-AAAF-FDEA97BFF441}" presName="hierChild3" presStyleCnt="0"/>
      <dgm:spPr/>
    </dgm:pt>
    <dgm:pt modelId="{AAAE90FA-B4A9-4FF8-BB22-DFC81DFF4A2E}" type="pres">
      <dgm:prSet presAssocID="{9EF82A6E-CFFA-4B9B-A394-16EDF308FF46}" presName="Name25" presStyleLbl="parChTrans1D4" presStyleIdx="1" presStyleCnt="6"/>
      <dgm:spPr/>
    </dgm:pt>
    <dgm:pt modelId="{D40F4D24-DCF6-45CD-8514-A8DCE7F24BF8}" type="pres">
      <dgm:prSet presAssocID="{9EF82A6E-CFFA-4B9B-A394-16EDF308FF46}" presName="connTx" presStyleLbl="parChTrans1D4" presStyleIdx="1" presStyleCnt="6"/>
      <dgm:spPr/>
    </dgm:pt>
    <dgm:pt modelId="{CB4887C2-3D76-4C2C-B126-99683935D41B}" type="pres">
      <dgm:prSet presAssocID="{DDD86932-FBCF-4D8A-8735-2B967644BAF4}" presName="Name30" presStyleCnt="0"/>
      <dgm:spPr/>
    </dgm:pt>
    <dgm:pt modelId="{0C66A5F7-019E-4E72-A338-26A6954993D1}" type="pres">
      <dgm:prSet presAssocID="{DDD86932-FBCF-4D8A-8735-2B967644BAF4}" presName="level2Shape" presStyleLbl="node4" presStyleIdx="1" presStyleCnt="6"/>
      <dgm:spPr/>
    </dgm:pt>
    <dgm:pt modelId="{189EB27B-ECF1-42EF-9BCE-C9136D1D7A4D}" type="pres">
      <dgm:prSet presAssocID="{DDD86932-FBCF-4D8A-8735-2B967644BAF4}" presName="hierChild3" presStyleCnt="0"/>
      <dgm:spPr/>
    </dgm:pt>
    <dgm:pt modelId="{22A66EC6-DC5E-4F12-B4E4-C90D1B76EF8C}" type="pres">
      <dgm:prSet presAssocID="{504A9A59-7F51-4680-9707-E729F7F2EAE7}" presName="Name25" presStyleLbl="parChTrans1D4" presStyleIdx="2" presStyleCnt="6"/>
      <dgm:spPr/>
    </dgm:pt>
    <dgm:pt modelId="{5216370D-5A5F-4D03-9983-33AADCD2628A}" type="pres">
      <dgm:prSet presAssocID="{504A9A59-7F51-4680-9707-E729F7F2EAE7}" presName="connTx" presStyleLbl="parChTrans1D4" presStyleIdx="2" presStyleCnt="6"/>
      <dgm:spPr/>
    </dgm:pt>
    <dgm:pt modelId="{94435431-7F42-45AB-85FC-4182C05C7E7B}" type="pres">
      <dgm:prSet presAssocID="{EDC3FA36-DC00-45B8-AF69-ACAAB428622E}" presName="Name30" presStyleCnt="0"/>
      <dgm:spPr/>
    </dgm:pt>
    <dgm:pt modelId="{320B3480-28FC-4C7B-AE76-A1FC640EAB1F}" type="pres">
      <dgm:prSet presAssocID="{EDC3FA36-DC00-45B8-AF69-ACAAB428622E}" presName="level2Shape" presStyleLbl="node4" presStyleIdx="2" presStyleCnt="6"/>
      <dgm:spPr/>
    </dgm:pt>
    <dgm:pt modelId="{9B6963C4-5E5D-4166-94CA-6BC600AFB362}" type="pres">
      <dgm:prSet presAssocID="{EDC3FA36-DC00-45B8-AF69-ACAAB428622E}" presName="hierChild3" presStyleCnt="0"/>
      <dgm:spPr/>
    </dgm:pt>
    <dgm:pt modelId="{3D2BBB15-7F3D-49DF-B49A-4B6ED8BC6CD3}" type="pres">
      <dgm:prSet presAssocID="{5A81800F-03ED-4C50-B838-2F158342A516}" presName="Name25" presStyleLbl="parChTrans1D4" presStyleIdx="3" presStyleCnt="6"/>
      <dgm:spPr/>
    </dgm:pt>
    <dgm:pt modelId="{CE56FFF1-B459-4E8D-9B71-7F259EF0609D}" type="pres">
      <dgm:prSet presAssocID="{5A81800F-03ED-4C50-B838-2F158342A516}" presName="connTx" presStyleLbl="parChTrans1D4" presStyleIdx="3" presStyleCnt="6"/>
      <dgm:spPr/>
    </dgm:pt>
    <dgm:pt modelId="{A46BDDD7-2A73-4A57-B37F-5E10B0B8371B}" type="pres">
      <dgm:prSet presAssocID="{8CD13ED7-FAE6-450E-82D4-BCC83F5B97B9}" presName="Name30" presStyleCnt="0"/>
      <dgm:spPr/>
    </dgm:pt>
    <dgm:pt modelId="{386014DB-80FF-4CBE-9D9A-2545F0078149}" type="pres">
      <dgm:prSet presAssocID="{8CD13ED7-FAE6-450E-82D4-BCC83F5B97B9}" presName="level2Shape" presStyleLbl="node4" presStyleIdx="3" presStyleCnt="6"/>
      <dgm:spPr/>
    </dgm:pt>
    <dgm:pt modelId="{41B8F193-F6AB-4950-8277-520A98F12E44}" type="pres">
      <dgm:prSet presAssocID="{8CD13ED7-FAE6-450E-82D4-BCC83F5B97B9}" presName="hierChild3" presStyleCnt="0"/>
      <dgm:spPr/>
    </dgm:pt>
    <dgm:pt modelId="{2FED7023-12D1-4024-A684-75CEADC12971}" type="pres">
      <dgm:prSet presAssocID="{76152CE1-1846-4573-B398-43877E50C5AC}" presName="Name25" presStyleLbl="parChTrans1D4" presStyleIdx="4" presStyleCnt="6"/>
      <dgm:spPr/>
    </dgm:pt>
    <dgm:pt modelId="{6C5DF506-D33F-4FEA-8C7D-A6CEFBACA461}" type="pres">
      <dgm:prSet presAssocID="{76152CE1-1846-4573-B398-43877E50C5AC}" presName="connTx" presStyleLbl="parChTrans1D4" presStyleIdx="4" presStyleCnt="6"/>
      <dgm:spPr/>
    </dgm:pt>
    <dgm:pt modelId="{77D3B8D7-9832-4E1C-BB84-67B6FC2AEC1E}" type="pres">
      <dgm:prSet presAssocID="{4E877CCC-BAF8-468C-A5E6-7C8EB7A283D8}" presName="Name30" presStyleCnt="0"/>
      <dgm:spPr/>
    </dgm:pt>
    <dgm:pt modelId="{AC182EC4-FD76-45C2-BC56-58B71AC1E3A1}" type="pres">
      <dgm:prSet presAssocID="{4E877CCC-BAF8-468C-A5E6-7C8EB7A283D8}" presName="level2Shape" presStyleLbl="node4" presStyleIdx="4" presStyleCnt="6"/>
      <dgm:spPr/>
    </dgm:pt>
    <dgm:pt modelId="{B145160A-7F39-442E-9D21-D7AE610E522E}" type="pres">
      <dgm:prSet presAssocID="{4E877CCC-BAF8-468C-A5E6-7C8EB7A283D8}" presName="hierChild3" presStyleCnt="0"/>
      <dgm:spPr/>
    </dgm:pt>
    <dgm:pt modelId="{08BD99A5-2390-4BBC-BAA8-0838E7F54F06}" type="pres">
      <dgm:prSet presAssocID="{08C48E5B-03E1-4973-A7CC-6B3E45324F34}" presName="Name25" presStyleLbl="parChTrans1D4" presStyleIdx="5" presStyleCnt="6"/>
      <dgm:spPr/>
    </dgm:pt>
    <dgm:pt modelId="{3F2E1F26-15E9-4943-9E35-553E9A6F3C8F}" type="pres">
      <dgm:prSet presAssocID="{08C48E5B-03E1-4973-A7CC-6B3E45324F34}" presName="connTx" presStyleLbl="parChTrans1D4" presStyleIdx="5" presStyleCnt="6"/>
      <dgm:spPr/>
    </dgm:pt>
    <dgm:pt modelId="{3183301C-30BD-4D95-AF6A-1EA5468FB8D3}" type="pres">
      <dgm:prSet presAssocID="{05B252DB-4B8D-40BC-87C1-1E37BC76055C}" presName="Name30" presStyleCnt="0"/>
      <dgm:spPr/>
    </dgm:pt>
    <dgm:pt modelId="{EE009E6A-E830-4E63-9704-1A57B7DBB068}" type="pres">
      <dgm:prSet presAssocID="{05B252DB-4B8D-40BC-87C1-1E37BC76055C}" presName="level2Shape" presStyleLbl="node4" presStyleIdx="5" presStyleCnt="6"/>
      <dgm:spPr/>
    </dgm:pt>
    <dgm:pt modelId="{4E7CCE47-031C-485D-BCD0-FA97311891E6}" type="pres">
      <dgm:prSet presAssocID="{05B252DB-4B8D-40BC-87C1-1E37BC76055C}" presName="hierChild3" presStyleCnt="0"/>
      <dgm:spPr/>
    </dgm:pt>
    <dgm:pt modelId="{DA8754F1-FCF1-4473-92AB-0E897783CCDD}" type="pres">
      <dgm:prSet presAssocID="{1204C8C3-8E04-4363-813B-91EC9F152EB3}" presName="bgShapesFlow" presStyleCnt="0"/>
      <dgm:spPr/>
    </dgm:pt>
    <dgm:pt modelId="{1760025E-B842-4C3C-B64C-8CFCD994738D}" type="pres">
      <dgm:prSet presAssocID="{EEFD8B11-88D5-4041-A404-4ED0203D04E1}" presName="rectComp" presStyleCnt="0"/>
      <dgm:spPr/>
    </dgm:pt>
    <dgm:pt modelId="{A99CBD26-8A06-4E32-9ED6-F2BDE16521F7}" type="pres">
      <dgm:prSet presAssocID="{EEFD8B11-88D5-4041-A404-4ED0203D04E1}" presName="bgRect" presStyleLbl="bgShp" presStyleIdx="0" presStyleCnt="5"/>
      <dgm:spPr/>
    </dgm:pt>
    <dgm:pt modelId="{66FF9E4F-D037-407B-AD39-7039D3BFA26A}" type="pres">
      <dgm:prSet presAssocID="{EEFD8B11-88D5-4041-A404-4ED0203D04E1}" presName="bgRectTx" presStyleLbl="bgShp" presStyleIdx="0" presStyleCnt="5">
        <dgm:presLayoutVars>
          <dgm:bulletEnabled val="1"/>
        </dgm:presLayoutVars>
      </dgm:prSet>
      <dgm:spPr/>
    </dgm:pt>
    <dgm:pt modelId="{3BFB2142-1BF4-45E8-A695-007A246B2068}" type="pres">
      <dgm:prSet presAssocID="{EEFD8B11-88D5-4041-A404-4ED0203D04E1}" presName="spComp" presStyleCnt="0"/>
      <dgm:spPr/>
    </dgm:pt>
    <dgm:pt modelId="{60812512-2737-4AAA-B3A1-28616A009CCA}" type="pres">
      <dgm:prSet presAssocID="{EEFD8B11-88D5-4041-A404-4ED0203D04E1}" presName="hSp" presStyleCnt="0"/>
      <dgm:spPr/>
    </dgm:pt>
    <dgm:pt modelId="{505CEA19-D04A-4030-9920-8AA15BCE5C24}" type="pres">
      <dgm:prSet presAssocID="{80306C1D-8B06-4ECE-9E4F-C3EDE9D48584}" presName="rectComp" presStyleCnt="0"/>
      <dgm:spPr/>
    </dgm:pt>
    <dgm:pt modelId="{7FCC8E2F-4489-42B8-8C72-FC02D2506212}" type="pres">
      <dgm:prSet presAssocID="{80306C1D-8B06-4ECE-9E4F-C3EDE9D48584}" presName="bgRect" presStyleLbl="bgShp" presStyleIdx="1" presStyleCnt="5"/>
      <dgm:spPr/>
    </dgm:pt>
    <dgm:pt modelId="{C04811F8-C5A8-44E4-A463-F8623E1D2A9A}" type="pres">
      <dgm:prSet presAssocID="{80306C1D-8B06-4ECE-9E4F-C3EDE9D48584}" presName="bgRectTx" presStyleLbl="bgShp" presStyleIdx="1" presStyleCnt="5">
        <dgm:presLayoutVars>
          <dgm:bulletEnabled val="1"/>
        </dgm:presLayoutVars>
      </dgm:prSet>
      <dgm:spPr/>
    </dgm:pt>
    <dgm:pt modelId="{E0D62C22-0C22-49A7-97B8-D6444EC9B788}" type="pres">
      <dgm:prSet presAssocID="{80306C1D-8B06-4ECE-9E4F-C3EDE9D48584}" presName="spComp" presStyleCnt="0"/>
      <dgm:spPr/>
    </dgm:pt>
    <dgm:pt modelId="{9C7A65DC-3737-4ADA-A5EC-A52F29A1F300}" type="pres">
      <dgm:prSet presAssocID="{80306C1D-8B06-4ECE-9E4F-C3EDE9D48584}" presName="hSp" presStyleCnt="0"/>
      <dgm:spPr/>
    </dgm:pt>
    <dgm:pt modelId="{3A9FE6B9-E573-4B4F-953F-F1EEB0EFA68A}" type="pres">
      <dgm:prSet presAssocID="{994206D1-CAD1-4378-A1B6-67A685656463}" presName="rectComp" presStyleCnt="0"/>
      <dgm:spPr/>
    </dgm:pt>
    <dgm:pt modelId="{6CDE84CB-FE1F-4192-86FD-626C9AF84E5C}" type="pres">
      <dgm:prSet presAssocID="{994206D1-CAD1-4378-A1B6-67A685656463}" presName="bgRect" presStyleLbl="bgShp" presStyleIdx="2" presStyleCnt="5"/>
      <dgm:spPr/>
    </dgm:pt>
    <dgm:pt modelId="{50BEC3AF-4F94-41EA-B9E4-4F0FE5B2A1F2}" type="pres">
      <dgm:prSet presAssocID="{994206D1-CAD1-4378-A1B6-67A685656463}" presName="bgRectTx" presStyleLbl="bgShp" presStyleIdx="2" presStyleCnt="5">
        <dgm:presLayoutVars>
          <dgm:bulletEnabled val="1"/>
        </dgm:presLayoutVars>
      </dgm:prSet>
      <dgm:spPr/>
    </dgm:pt>
    <dgm:pt modelId="{BDE2028B-2E7C-4C61-A35E-3F83B15395F5}" type="pres">
      <dgm:prSet presAssocID="{994206D1-CAD1-4378-A1B6-67A685656463}" presName="spComp" presStyleCnt="0"/>
      <dgm:spPr/>
    </dgm:pt>
    <dgm:pt modelId="{14C5C8E2-E497-47EB-951C-BF56BA66B875}" type="pres">
      <dgm:prSet presAssocID="{994206D1-CAD1-4378-A1B6-67A685656463}" presName="hSp" presStyleCnt="0"/>
      <dgm:spPr/>
    </dgm:pt>
    <dgm:pt modelId="{2F8DD07B-6008-42F5-B4D8-1AADE06EFEB4}" type="pres">
      <dgm:prSet presAssocID="{F8061059-3610-4E4A-819E-1250B4848236}" presName="rectComp" presStyleCnt="0"/>
      <dgm:spPr/>
    </dgm:pt>
    <dgm:pt modelId="{495749AF-5A4B-4343-840C-0F383103F2B5}" type="pres">
      <dgm:prSet presAssocID="{F8061059-3610-4E4A-819E-1250B4848236}" presName="bgRect" presStyleLbl="bgShp" presStyleIdx="3" presStyleCnt="5"/>
      <dgm:spPr/>
    </dgm:pt>
    <dgm:pt modelId="{759A293D-E6DB-4A10-B656-566BDD0DFE2C}" type="pres">
      <dgm:prSet presAssocID="{F8061059-3610-4E4A-819E-1250B4848236}" presName="bgRectTx" presStyleLbl="bgShp" presStyleIdx="3" presStyleCnt="5">
        <dgm:presLayoutVars>
          <dgm:bulletEnabled val="1"/>
        </dgm:presLayoutVars>
      </dgm:prSet>
      <dgm:spPr/>
    </dgm:pt>
    <dgm:pt modelId="{E77AEC8A-7B7C-47E7-BF0A-25DB9A92DB01}" type="pres">
      <dgm:prSet presAssocID="{F8061059-3610-4E4A-819E-1250B4848236}" presName="spComp" presStyleCnt="0"/>
      <dgm:spPr/>
    </dgm:pt>
    <dgm:pt modelId="{E24D7C62-412C-42B0-A4E0-509552E833EA}" type="pres">
      <dgm:prSet presAssocID="{F8061059-3610-4E4A-819E-1250B4848236}" presName="hSp" presStyleCnt="0"/>
      <dgm:spPr/>
    </dgm:pt>
    <dgm:pt modelId="{E9678185-C2B4-4FC7-8DB8-03329EFB7371}" type="pres">
      <dgm:prSet presAssocID="{96DBC20A-22CD-4673-8699-0E365048E4DF}" presName="rectComp" presStyleCnt="0"/>
      <dgm:spPr/>
    </dgm:pt>
    <dgm:pt modelId="{AF8910DF-A436-4542-AAEA-A38D9BCB1E9A}" type="pres">
      <dgm:prSet presAssocID="{96DBC20A-22CD-4673-8699-0E365048E4DF}" presName="bgRect" presStyleLbl="bgShp" presStyleIdx="4" presStyleCnt="5"/>
      <dgm:spPr/>
    </dgm:pt>
    <dgm:pt modelId="{B82B1207-7C11-4AD8-9CC6-4E3A66114AF6}" type="pres">
      <dgm:prSet presAssocID="{96DBC20A-22CD-4673-8699-0E365048E4D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6193704-917B-4919-A70E-9A10C1773DAE}" type="presOf" srcId="{96DBC20A-22CD-4673-8699-0E365048E4DF}" destId="{B82B1207-7C11-4AD8-9CC6-4E3A66114AF6}" srcOrd="1" destOrd="0" presId="urn:microsoft.com/office/officeart/2005/8/layout/hierarchy5"/>
    <dgm:cxn modelId="{1C91CA11-3C33-46CE-BDBD-B890BE109AC7}" type="presOf" srcId="{5A81800F-03ED-4C50-B838-2F158342A516}" destId="{3D2BBB15-7F3D-49DF-B49A-4B6ED8BC6CD3}" srcOrd="0" destOrd="0" presId="urn:microsoft.com/office/officeart/2005/8/layout/hierarchy5"/>
    <dgm:cxn modelId="{A03ECE1E-65FF-430A-AAEF-C6D80EF01C55}" type="presOf" srcId="{504A9A59-7F51-4680-9707-E729F7F2EAE7}" destId="{22A66EC6-DC5E-4F12-B4E4-C90D1B76EF8C}" srcOrd="0" destOrd="0" presId="urn:microsoft.com/office/officeart/2005/8/layout/hierarchy5"/>
    <dgm:cxn modelId="{32CDC227-5CD3-4CE1-B98B-23ABCA82B1F6}" srcId="{DBE86C7D-A538-4CA8-AE62-303042724039}" destId="{C896BB6F-31B8-4560-AAAF-FDEA97BFF441}" srcOrd="0" destOrd="0" parTransId="{F583D543-704C-44E9-88F6-4142553EE709}" sibTransId="{15A487DB-766B-4237-8173-68D4177697F2}"/>
    <dgm:cxn modelId="{78AC223D-0317-497F-B341-6106A18E33C2}" type="presOf" srcId="{EEFD8B11-88D5-4041-A404-4ED0203D04E1}" destId="{66FF9E4F-D037-407B-AD39-7039D3BFA26A}" srcOrd="1" destOrd="0" presId="urn:microsoft.com/office/officeart/2005/8/layout/hierarchy5"/>
    <dgm:cxn modelId="{8F13423F-2B8A-4731-8725-1B5449DAD132}" type="presOf" srcId="{504A9A59-7F51-4680-9707-E729F7F2EAE7}" destId="{5216370D-5A5F-4D03-9983-33AADCD2628A}" srcOrd="1" destOrd="0" presId="urn:microsoft.com/office/officeart/2005/8/layout/hierarchy5"/>
    <dgm:cxn modelId="{AF38D05C-AF2B-4E33-8331-FE20976702E7}" type="presOf" srcId="{DBE86C7D-A538-4CA8-AE62-303042724039}" destId="{316AF560-EF72-4325-A45C-A022BC38CD0F}" srcOrd="0" destOrd="0" presId="urn:microsoft.com/office/officeart/2005/8/layout/hierarchy5"/>
    <dgm:cxn modelId="{4F51AC60-558B-4AED-B599-CA553758121C}" type="presOf" srcId="{9EF82A6E-CFFA-4B9B-A394-16EDF308FF46}" destId="{AAAE90FA-B4A9-4FF8-BB22-DFC81DFF4A2E}" srcOrd="0" destOrd="0" presId="urn:microsoft.com/office/officeart/2005/8/layout/hierarchy5"/>
    <dgm:cxn modelId="{6FDCEE61-4A30-4D7C-B2D4-6620A18955AC}" type="presOf" srcId="{F583D543-704C-44E9-88F6-4142553EE709}" destId="{C5ABCCCF-3E3C-4B53-9643-52D751B611B0}" srcOrd="1" destOrd="0" presId="urn:microsoft.com/office/officeart/2005/8/layout/hierarchy5"/>
    <dgm:cxn modelId="{10D30C43-B123-4C4B-9004-113994313DB6}" srcId="{DBE86C7D-A538-4CA8-AE62-303042724039}" destId="{4E877CCC-BAF8-468C-A5E6-7C8EB7A283D8}" srcOrd="3" destOrd="0" parTransId="{76152CE1-1846-4573-B398-43877E50C5AC}" sibTransId="{11808F7D-3DA4-4AF9-95B4-693016200ABF}"/>
    <dgm:cxn modelId="{E8102744-4A55-4DCF-9ED2-CEA8D68D0470}" type="presOf" srcId="{76152CE1-1846-4573-B398-43877E50C5AC}" destId="{6C5DF506-D33F-4FEA-8C7D-A6CEFBACA461}" srcOrd="1" destOrd="0" presId="urn:microsoft.com/office/officeart/2005/8/layout/hierarchy5"/>
    <dgm:cxn modelId="{335F8C67-A8E2-4D21-B476-A54C33696534}" srcId="{1204C8C3-8E04-4363-813B-91EC9F152EB3}" destId="{D8582AD0-7368-4BDA-8EC3-DF1127B5D1F2}" srcOrd="0" destOrd="0" parTransId="{18F02741-F788-4FDC-83C9-2A9AC8FB957B}" sibTransId="{BFF9BC96-CEBD-465D-9FE1-B77213213453}"/>
    <dgm:cxn modelId="{CADE9D68-4D59-4110-8FEB-F6CFA230CA1F}" type="presOf" srcId="{27CCE8CA-B3C3-468C-A660-9BBE12E8234B}" destId="{884959C0-77D2-4B11-8AC6-9AD26F4D3030}" srcOrd="0" destOrd="0" presId="urn:microsoft.com/office/officeart/2005/8/layout/hierarchy5"/>
    <dgm:cxn modelId="{6A89254B-AA1D-4F6E-BBF4-BC4D75537510}" srcId="{995ECF10-E6E7-4286-8A69-8A8586CFBDE2}" destId="{DBE86C7D-A538-4CA8-AE62-303042724039}" srcOrd="0" destOrd="0" parTransId="{27CCE8CA-B3C3-468C-A660-9BBE12E8234B}" sibTransId="{062BC3ED-DB11-4FCC-9731-87F6D15C25F5}"/>
    <dgm:cxn modelId="{CC6DA46B-4706-4ECC-BFBC-4F3A3252F1EE}" type="presOf" srcId="{C896BB6F-31B8-4560-AAAF-FDEA97BFF441}" destId="{4D2A79DF-6753-4D4B-AC7C-96B7B72E2F22}" srcOrd="0" destOrd="0" presId="urn:microsoft.com/office/officeart/2005/8/layout/hierarchy5"/>
    <dgm:cxn modelId="{4703AE6B-F5CC-4FD0-9F23-A12528992745}" type="presOf" srcId="{994206D1-CAD1-4378-A1B6-67A685656463}" destId="{50BEC3AF-4F94-41EA-B9E4-4F0FE5B2A1F2}" srcOrd="1" destOrd="0" presId="urn:microsoft.com/office/officeart/2005/8/layout/hierarchy5"/>
    <dgm:cxn modelId="{4B50986C-8E2F-4946-BD8D-7A9AE0252DBB}" type="presOf" srcId="{8CD13ED7-FAE6-450E-82D4-BCC83F5B97B9}" destId="{386014DB-80FF-4CBE-9D9A-2545F0078149}" srcOrd="0" destOrd="0" presId="urn:microsoft.com/office/officeart/2005/8/layout/hierarchy5"/>
    <dgm:cxn modelId="{0AADAB4C-557F-4F5E-AB76-BB9B92BDA2F7}" type="presOf" srcId="{5A81800F-03ED-4C50-B838-2F158342A516}" destId="{CE56FFF1-B459-4E8D-9B71-7F259EF0609D}" srcOrd="1" destOrd="0" presId="urn:microsoft.com/office/officeart/2005/8/layout/hierarchy5"/>
    <dgm:cxn modelId="{5215074D-22A1-4112-87A9-27394A6BA869}" type="presOf" srcId="{96DBC20A-22CD-4673-8699-0E365048E4DF}" destId="{AF8910DF-A436-4542-AAEA-A38D9BCB1E9A}" srcOrd="0" destOrd="0" presId="urn:microsoft.com/office/officeart/2005/8/layout/hierarchy5"/>
    <dgm:cxn modelId="{BCA77C4F-4374-4E10-B1DB-644348C2D321}" type="presOf" srcId="{DDD86932-FBCF-4D8A-8735-2B967644BAF4}" destId="{0C66A5F7-019E-4E72-A338-26A6954993D1}" srcOrd="0" destOrd="0" presId="urn:microsoft.com/office/officeart/2005/8/layout/hierarchy5"/>
    <dgm:cxn modelId="{7C008A73-6692-4209-BEFE-F6EB2C197428}" type="presOf" srcId="{08C48E5B-03E1-4973-A7CC-6B3E45324F34}" destId="{3F2E1F26-15E9-4943-9E35-553E9A6F3C8F}" srcOrd="1" destOrd="0" presId="urn:microsoft.com/office/officeart/2005/8/layout/hierarchy5"/>
    <dgm:cxn modelId="{3D4DF559-1D05-43F2-A8D4-75575410CB56}" type="presOf" srcId="{05B252DB-4B8D-40BC-87C1-1E37BC76055C}" destId="{EE009E6A-E830-4E63-9704-1A57B7DBB068}" srcOrd="0" destOrd="0" presId="urn:microsoft.com/office/officeart/2005/8/layout/hierarchy5"/>
    <dgm:cxn modelId="{D2BFA381-1422-4A01-BB6C-50DAF4BB878E}" type="presOf" srcId="{F8061059-3610-4E4A-819E-1250B4848236}" destId="{495749AF-5A4B-4343-840C-0F383103F2B5}" srcOrd="0" destOrd="0" presId="urn:microsoft.com/office/officeart/2005/8/layout/hierarchy5"/>
    <dgm:cxn modelId="{58DBBA85-8D2E-43CB-B939-02E3D255BE72}" srcId="{1204C8C3-8E04-4363-813B-91EC9F152EB3}" destId="{EEFD8B11-88D5-4041-A404-4ED0203D04E1}" srcOrd="1" destOrd="0" parTransId="{5C7014D6-AF57-4673-82A5-6567F59DD71B}" sibTransId="{593C3B80-EB78-4BA5-BDEA-6CC59E682115}"/>
    <dgm:cxn modelId="{BCBD3186-295A-4A0A-A86D-F624066655EB}" type="presOf" srcId="{EEFD8B11-88D5-4041-A404-4ED0203D04E1}" destId="{A99CBD26-8A06-4E32-9ED6-F2BDE16521F7}" srcOrd="0" destOrd="0" presId="urn:microsoft.com/office/officeart/2005/8/layout/hierarchy5"/>
    <dgm:cxn modelId="{6F8B2587-DCE1-4EEC-80D5-B45AFE22EDD5}" type="presOf" srcId="{80306C1D-8B06-4ECE-9E4F-C3EDE9D48584}" destId="{7FCC8E2F-4489-42B8-8C72-FC02D2506212}" srcOrd="0" destOrd="0" presId="urn:microsoft.com/office/officeart/2005/8/layout/hierarchy5"/>
    <dgm:cxn modelId="{958F9788-5B10-4598-8DB5-206C3D557F3E}" type="presOf" srcId="{F583D543-704C-44E9-88F6-4142553EE709}" destId="{1D4D8761-7CC8-45F4-BC04-380361EDC9C9}" srcOrd="0" destOrd="0" presId="urn:microsoft.com/office/officeart/2005/8/layout/hierarchy5"/>
    <dgm:cxn modelId="{1EB7A68C-8822-46A2-9249-6BEE2984A3F6}" srcId="{DBE86C7D-A538-4CA8-AE62-303042724039}" destId="{EDC3FA36-DC00-45B8-AF69-ACAAB428622E}" srcOrd="2" destOrd="0" parTransId="{504A9A59-7F51-4680-9707-E729F7F2EAE7}" sibTransId="{17703C63-8283-4328-8F3F-544ECAE15766}"/>
    <dgm:cxn modelId="{5350B68C-80C9-4D54-8514-1FDB7F673DD1}" type="presOf" srcId="{27CCE8CA-B3C3-468C-A660-9BBE12E8234B}" destId="{17B3B3E7-FC6A-44B8-AF7D-D79D10D75ECA}" srcOrd="1" destOrd="0" presId="urn:microsoft.com/office/officeart/2005/8/layout/hierarchy5"/>
    <dgm:cxn modelId="{0C5B488E-BB32-4C74-A668-5F1F2C077ECF}" type="presOf" srcId="{80306C1D-8B06-4ECE-9E4F-C3EDE9D48584}" destId="{C04811F8-C5A8-44E4-A463-F8623E1D2A9A}" srcOrd="1" destOrd="0" presId="urn:microsoft.com/office/officeart/2005/8/layout/hierarchy5"/>
    <dgm:cxn modelId="{D919F893-FFAD-4712-9B65-00FFC2F863D0}" type="presOf" srcId="{EDC3FA36-DC00-45B8-AF69-ACAAB428622E}" destId="{320B3480-28FC-4C7B-AE76-A1FC640EAB1F}" srcOrd="0" destOrd="0" presId="urn:microsoft.com/office/officeart/2005/8/layout/hierarchy5"/>
    <dgm:cxn modelId="{55ABF893-85FD-47BB-8019-F95C57694F03}" type="presOf" srcId="{08C48E5B-03E1-4973-A7CC-6B3E45324F34}" destId="{08BD99A5-2390-4BBC-BAA8-0838E7F54F06}" srcOrd="0" destOrd="0" presId="urn:microsoft.com/office/officeart/2005/8/layout/hierarchy5"/>
    <dgm:cxn modelId="{EC646194-4372-4AC4-9916-17AA098D653C}" type="presOf" srcId="{9EF82A6E-CFFA-4B9B-A394-16EDF308FF46}" destId="{D40F4D24-DCF6-45CD-8514-A8DCE7F24BF8}" srcOrd="1" destOrd="0" presId="urn:microsoft.com/office/officeart/2005/8/layout/hierarchy5"/>
    <dgm:cxn modelId="{C57B1997-170F-42E2-9523-E49F6FF631C4}" srcId="{EDC3FA36-DC00-45B8-AF69-ACAAB428622E}" destId="{8CD13ED7-FAE6-450E-82D4-BCC83F5B97B9}" srcOrd="0" destOrd="0" parTransId="{5A81800F-03ED-4C50-B838-2F158342A516}" sibTransId="{44D6936C-FF1C-47CF-94D6-82D010449B7E}"/>
    <dgm:cxn modelId="{5F06FF97-0A67-4EEB-96FD-75CAA657422D}" srcId="{D8582AD0-7368-4BDA-8EC3-DF1127B5D1F2}" destId="{995ECF10-E6E7-4286-8A69-8A8586CFBDE2}" srcOrd="0" destOrd="0" parTransId="{F8A8D2A9-46C0-4180-B81A-F64025352D71}" sibTransId="{A4C5AB01-A165-4818-BF6B-F73E22FEB40C}"/>
    <dgm:cxn modelId="{3BF38598-F6DC-4C72-B29D-F499E17EEAE6}" srcId="{1204C8C3-8E04-4363-813B-91EC9F152EB3}" destId="{F8061059-3610-4E4A-819E-1250B4848236}" srcOrd="4" destOrd="0" parTransId="{FAFEFAB4-EEA9-4221-A60D-50F3158C1D78}" sibTransId="{0C97FD8E-8537-477E-BD75-906EE945FE94}"/>
    <dgm:cxn modelId="{31F5CB9A-0066-4985-9469-A590BBCC73F9}" srcId="{1204C8C3-8E04-4363-813B-91EC9F152EB3}" destId="{994206D1-CAD1-4378-A1B6-67A685656463}" srcOrd="3" destOrd="0" parTransId="{46E9E69D-0B3B-4C07-80A3-D66765906F09}" sibTransId="{F2D70D13-9F57-49C7-BC58-7F8413291894}"/>
    <dgm:cxn modelId="{82EDAB9C-034E-4ECC-8050-4B66AAAAFAB8}" type="presOf" srcId="{F8061059-3610-4E4A-819E-1250B4848236}" destId="{759A293D-E6DB-4A10-B656-566BDD0DFE2C}" srcOrd="1" destOrd="0" presId="urn:microsoft.com/office/officeart/2005/8/layout/hierarchy5"/>
    <dgm:cxn modelId="{3C2C4D9D-B95B-4168-B134-2D8C08E71E5A}" srcId="{DBE86C7D-A538-4CA8-AE62-303042724039}" destId="{DDD86932-FBCF-4D8A-8735-2B967644BAF4}" srcOrd="1" destOrd="0" parTransId="{9EF82A6E-CFFA-4B9B-A394-16EDF308FF46}" sibTransId="{C9939EBB-B054-4050-B681-C003CB182438}"/>
    <dgm:cxn modelId="{45C610A2-2691-4B9C-BD71-1932DE786758}" type="presOf" srcId="{4E877CCC-BAF8-468C-A5E6-7C8EB7A283D8}" destId="{AC182EC4-FD76-45C2-BC56-58B71AC1E3A1}" srcOrd="0" destOrd="0" presId="urn:microsoft.com/office/officeart/2005/8/layout/hierarchy5"/>
    <dgm:cxn modelId="{F586B9A7-3AA2-482A-AD7B-16C730011FF4}" type="presOf" srcId="{995ECF10-E6E7-4286-8A69-8A8586CFBDE2}" destId="{B2C58FB6-4B3C-48BF-9B4C-258AE35F4C25}" srcOrd="0" destOrd="0" presId="urn:microsoft.com/office/officeart/2005/8/layout/hierarchy5"/>
    <dgm:cxn modelId="{0F9050A9-9563-4A36-BDEA-F98FD690E8C7}" type="presOf" srcId="{994206D1-CAD1-4378-A1B6-67A685656463}" destId="{6CDE84CB-FE1F-4192-86FD-626C9AF84E5C}" srcOrd="0" destOrd="0" presId="urn:microsoft.com/office/officeart/2005/8/layout/hierarchy5"/>
    <dgm:cxn modelId="{166016B5-EDA2-467F-9154-2681491B8755}" srcId="{DBE86C7D-A538-4CA8-AE62-303042724039}" destId="{05B252DB-4B8D-40BC-87C1-1E37BC76055C}" srcOrd="4" destOrd="0" parTransId="{08C48E5B-03E1-4973-A7CC-6B3E45324F34}" sibTransId="{EE3EABF6-8620-44A8-A613-FA882FC89AD5}"/>
    <dgm:cxn modelId="{BD5488B8-EF78-43D6-B63A-3D462273C9D1}" type="presOf" srcId="{76152CE1-1846-4573-B398-43877E50C5AC}" destId="{2FED7023-12D1-4024-A684-75CEADC12971}" srcOrd="0" destOrd="0" presId="urn:microsoft.com/office/officeart/2005/8/layout/hierarchy5"/>
    <dgm:cxn modelId="{1938E9C2-139C-49E0-9A72-83821B66E4D8}" srcId="{1204C8C3-8E04-4363-813B-91EC9F152EB3}" destId="{96DBC20A-22CD-4673-8699-0E365048E4DF}" srcOrd="5" destOrd="0" parTransId="{17AEDF13-E055-4B5E-AEC2-CF1C878A70B2}" sibTransId="{0BE547C0-B768-4FAD-A2C1-861161D2A711}"/>
    <dgm:cxn modelId="{73A777C5-EE49-42CF-B114-E172090537CF}" type="presOf" srcId="{F8A8D2A9-46C0-4180-B81A-F64025352D71}" destId="{E083C1A3-9158-4892-AF7E-199BCF8E9C35}" srcOrd="1" destOrd="0" presId="urn:microsoft.com/office/officeart/2005/8/layout/hierarchy5"/>
    <dgm:cxn modelId="{F7DD14CF-5F22-4130-BBC1-209C762A1EB7}" srcId="{1204C8C3-8E04-4363-813B-91EC9F152EB3}" destId="{80306C1D-8B06-4ECE-9E4F-C3EDE9D48584}" srcOrd="2" destOrd="0" parTransId="{04C385AC-5AC9-4719-BC8A-3A3FD61219E0}" sibTransId="{8B8FC973-42E7-465A-994A-3F36E4E5387C}"/>
    <dgm:cxn modelId="{ABE46AD7-960F-4692-860C-CE79D29F259A}" type="presOf" srcId="{F8A8D2A9-46C0-4180-B81A-F64025352D71}" destId="{EAA23DFC-0FB8-4C51-A6D6-1A344F84A817}" srcOrd="0" destOrd="0" presId="urn:microsoft.com/office/officeart/2005/8/layout/hierarchy5"/>
    <dgm:cxn modelId="{C635C9EA-9075-41D8-A970-F4C293610459}" type="presOf" srcId="{D8582AD0-7368-4BDA-8EC3-DF1127B5D1F2}" destId="{6DBBC348-D2C7-440A-B697-96BAC7E9B204}" srcOrd="0" destOrd="0" presId="urn:microsoft.com/office/officeart/2005/8/layout/hierarchy5"/>
    <dgm:cxn modelId="{AD8E54ED-4E7F-44A0-9E5B-D77B33E6FC7E}" type="presOf" srcId="{1204C8C3-8E04-4363-813B-91EC9F152EB3}" destId="{6A62BFB3-E3ED-4368-8712-F9C97047FEA7}" srcOrd="0" destOrd="0" presId="urn:microsoft.com/office/officeart/2005/8/layout/hierarchy5"/>
    <dgm:cxn modelId="{65B2FF28-E554-4413-A324-48FD37150255}" type="presParOf" srcId="{6A62BFB3-E3ED-4368-8712-F9C97047FEA7}" destId="{06C88D77-4B5B-4AB3-8B21-F9E8657EE207}" srcOrd="0" destOrd="0" presId="urn:microsoft.com/office/officeart/2005/8/layout/hierarchy5"/>
    <dgm:cxn modelId="{BFF6AC01-0F8B-4A4A-BF73-BFE860BC6B1D}" type="presParOf" srcId="{06C88D77-4B5B-4AB3-8B21-F9E8657EE207}" destId="{482004F6-0BB7-482F-99DB-EE9A75EF6219}" srcOrd="0" destOrd="0" presId="urn:microsoft.com/office/officeart/2005/8/layout/hierarchy5"/>
    <dgm:cxn modelId="{CBECF908-69C4-4C65-80C1-BC27C10C79C6}" type="presParOf" srcId="{06C88D77-4B5B-4AB3-8B21-F9E8657EE207}" destId="{E5C0B40B-E95F-424E-A8B3-FFEAA47E420F}" srcOrd="1" destOrd="0" presId="urn:microsoft.com/office/officeart/2005/8/layout/hierarchy5"/>
    <dgm:cxn modelId="{DF2215E7-A5FA-42C2-A6D3-39711DE260C5}" type="presParOf" srcId="{E5C0B40B-E95F-424E-A8B3-FFEAA47E420F}" destId="{78C4768F-2533-4DF6-8F57-662BC9066E20}" srcOrd="0" destOrd="0" presId="urn:microsoft.com/office/officeart/2005/8/layout/hierarchy5"/>
    <dgm:cxn modelId="{40EA1AFC-A0A9-452E-98CB-C3CAC3634098}" type="presParOf" srcId="{78C4768F-2533-4DF6-8F57-662BC9066E20}" destId="{6DBBC348-D2C7-440A-B697-96BAC7E9B204}" srcOrd="0" destOrd="0" presId="urn:microsoft.com/office/officeart/2005/8/layout/hierarchy5"/>
    <dgm:cxn modelId="{C3A23507-B3B6-4DCF-A11F-D60B1BB82ED0}" type="presParOf" srcId="{78C4768F-2533-4DF6-8F57-662BC9066E20}" destId="{BB8401F3-6B3C-4548-A828-FB8922A8422B}" srcOrd="1" destOrd="0" presId="urn:microsoft.com/office/officeart/2005/8/layout/hierarchy5"/>
    <dgm:cxn modelId="{143643D3-5FDA-48D2-B6BC-C6E6688B68D5}" type="presParOf" srcId="{BB8401F3-6B3C-4548-A828-FB8922A8422B}" destId="{EAA23DFC-0FB8-4C51-A6D6-1A344F84A817}" srcOrd="0" destOrd="0" presId="urn:microsoft.com/office/officeart/2005/8/layout/hierarchy5"/>
    <dgm:cxn modelId="{3C2BB2C7-B76A-4642-9FC0-8B9EAE86BAB1}" type="presParOf" srcId="{EAA23DFC-0FB8-4C51-A6D6-1A344F84A817}" destId="{E083C1A3-9158-4892-AF7E-199BCF8E9C35}" srcOrd="0" destOrd="0" presId="urn:microsoft.com/office/officeart/2005/8/layout/hierarchy5"/>
    <dgm:cxn modelId="{B0216C43-7CAB-48CC-968E-0657D6CF6475}" type="presParOf" srcId="{BB8401F3-6B3C-4548-A828-FB8922A8422B}" destId="{0CB38A79-48F6-4BCB-8489-60CCFA1D055A}" srcOrd="1" destOrd="0" presId="urn:microsoft.com/office/officeart/2005/8/layout/hierarchy5"/>
    <dgm:cxn modelId="{54BB1AF1-E9FC-409A-82E4-AD7DC25C8BF7}" type="presParOf" srcId="{0CB38A79-48F6-4BCB-8489-60CCFA1D055A}" destId="{B2C58FB6-4B3C-48BF-9B4C-258AE35F4C25}" srcOrd="0" destOrd="0" presId="urn:microsoft.com/office/officeart/2005/8/layout/hierarchy5"/>
    <dgm:cxn modelId="{2D172F05-E782-418F-9849-C9117D147DB9}" type="presParOf" srcId="{0CB38A79-48F6-4BCB-8489-60CCFA1D055A}" destId="{C0861CB4-5EE4-4A5D-9B3E-5706043F1C5E}" srcOrd="1" destOrd="0" presId="urn:microsoft.com/office/officeart/2005/8/layout/hierarchy5"/>
    <dgm:cxn modelId="{84D42276-5DFA-45FD-BAEC-634C74786779}" type="presParOf" srcId="{C0861CB4-5EE4-4A5D-9B3E-5706043F1C5E}" destId="{884959C0-77D2-4B11-8AC6-9AD26F4D3030}" srcOrd="0" destOrd="0" presId="urn:microsoft.com/office/officeart/2005/8/layout/hierarchy5"/>
    <dgm:cxn modelId="{A663F023-D846-4F9C-A5E9-E76E4E6A7763}" type="presParOf" srcId="{884959C0-77D2-4B11-8AC6-9AD26F4D3030}" destId="{17B3B3E7-FC6A-44B8-AF7D-D79D10D75ECA}" srcOrd="0" destOrd="0" presId="urn:microsoft.com/office/officeart/2005/8/layout/hierarchy5"/>
    <dgm:cxn modelId="{0B7BA78E-1E86-4717-B49F-749C148261F0}" type="presParOf" srcId="{C0861CB4-5EE4-4A5D-9B3E-5706043F1C5E}" destId="{7D2D024D-E243-47C1-BBD9-1D4F1A2C1565}" srcOrd="1" destOrd="0" presId="urn:microsoft.com/office/officeart/2005/8/layout/hierarchy5"/>
    <dgm:cxn modelId="{C31F4748-5EA0-4166-A409-C075DFD4ABDE}" type="presParOf" srcId="{7D2D024D-E243-47C1-BBD9-1D4F1A2C1565}" destId="{316AF560-EF72-4325-A45C-A022BC38CD0F}" srcOrd="0" destOrd="0" presId="urn:microsoft.com/office/officeart/2005/8/layout/hierarchy5"/>
    <dgm:cxn modelId="{8F390784-0E2A-4186-AF3E-0F15CE66E6B6}" type="presParOf" srcId="{7D2D024D-E243-47C1-BBD9-1D4F1A2C1565}" destId="{F57E21C1-BE48-4E01-8781-54DCDEFDE2E2}" srcOrd="1" destOrd="0" presId="urn:microsoft.com/office/officeart/2005/8/layout/hierarchy5"/>
    <dgm:cxn modelId="{6B77D01A-CA1C-4B35-A91F-513D8671B22D}" type="presParOf" srcId="{F57E21C1-BE48-4E01-8781-54DCDEFDE2E2}" destId="{1D4D8761-7CC8-45F4-BC04-380361EDC9C9}" srcOrd="0" destOrd="0" presId="urn:microsoft.com/office/officeart/2005/8/layout/hierarchy5"/>
    <dgm:cxn modelId="{A011A1E5-9325-496D-BF9D-D22C2E50B196}" type="presParOf" srcId="{1D4D8761-7CC8-45F4-BC04-380361EDC9C9}" destId="{C5ABCCCF-3E3C-4B53-9643-52D751B611B0}" srcOrd="0" destOrd="0" presId="urn:microsoft.com/office/officeart/2005/8/layout/hierarchy5"/>
    <dgm:cxn modelId="{9A443290-B1F2-462F-8303-F7F3942A6D67}" type="presParOf" srcId="{F57E21C1-BE48-4E01-8781-54DCDEFDE2E2}" destId="{8996D465-CD05-43B2-8AA6-C1B0A7E4AA23}" srcOrd="1" destOrd="0" presId="urn:microsoft.com/office/officeart/2005/8/layout/hierarchy5"/>
    <dgm:cxn modelId="{AD704588-4D17-4979-8B93-C9ED0FD12A9F}" type="presParOf" srcId="{8996D465-CD05-43B2-8AA6-C1B0A7E4AA23}" destId="{4D2A79DF-6753-4D4B-AC7C-96B7B72E2F22}" srcOrd="0" destOrd="0" presId="urn:microsoft.com/office/officeart/2005/8/layout/hierarchy5"/>
    <dgm:cxn modelId="{B427320E-A6BD-4828-BFDB-2AB1E2A19D58}" type="presParOf" srcId="{8996D465-CD05-43B2-8AA6-C1B0A7E4AA23}" destId="{3688C823-BEC5-4452-BB25-82F6CEBDFC04}" srcOrd="1" destOrd="0" presId="urn:microsoft.com/office/officeart/2005/8/layout/hierarchy5"/>
    <dgm:cxn modelId="{F72877CB-E5B7-45D1-9AE8-E257AC97A7E1}" type="presParOf" srcId="{F57E21C1-BE48-4E01-8781-54DCDEFDE2E2}" destId="{AAAE90FA-B4A9-4FF8-BB22-DFC81DFF4A2E}" srcOrd="2" destOrd="0" presId="urn:microsoft.com/office/officeart/2005/8/layout/hierarchy5"/>
    <dgm:cxn modelId="{0074F406-A66E-47D7-A40C-115ED129C99F}" type="presParOf" srcId="{AAAE90FA-B4A9-4FF8-BB22-DFC81DFF4A2E}" destId="{D40F4D24-DCF6-45CD-8514-A8DCE7F24BF8}" srcOrd="0" destOrd="0" presId="urn:microsoft.com/office/officeart/2005/8/layout/hierarchy5"/>
    <dgm:cxn modelId="{58EF5371-80D6-4CB6-B8DC-2A7628D71F1D}" type="presParOf" srcId="{F57E21C1-BE48-4E01-8781-54DCDEFDE2E2}" destId="{CB4887C2-3D76-4C2C-B126-99683935D41B}" srcOrd="3" destOrd="0" presId="urn:microsoft.com/office/officeart/2005/8/layout/hierarchy5"/>
    <dgm:cxn modelId="{59DFE25C-1F50-4B81-92E0-B29CD8C4A6DF}" type="presParOf" srcId="{CB4887C2-3D76-4C2C-B126-99683935D41B}" destId="{0C66A5F7-019E-4E72-A338-26A6954993D1}" srcOrd="0" destOrd="0" presId="urn:microsoft.com/office/officeart/2005/8/layout/hierarchy5"/>
    <dgm:cxn modelId="{7093FA15-BCBA-4F61-93B2-92D67BDA9DDE}" type="presParOf" srcId="{CB4887C2-3D76-4C2C-B126-99683935D41B}" destId="{189EB27B-ECF1-42EF-9BCE-C9136D1D7A4D}" srcOrd="1" destOrd="0" presId="urn:microsoft.com/office/officeart/2005/8/layout/hierarchy5"/>
    <dgm:cxn modelId="{447C25E3-DDDA-4ADF-9BC3-72ED77E2488D}" type="presParOf" srcId="{F57E21C1-BE48-4E01-8781-54DCDEFDE2E2}" destId="{22A66EC6-DC5E-4F12-B4E4-C90D1B76EF8C}" srcOrd="4" destOrd="0" presId="urn:microsoft.com/office/officeart/2005/8/layout/hierarchy5"/>
    <dgm:cxn modelId="{3C0778D4-F709-4B49-A6B2-3D75E4E5D4AD}" type="presParOf" srcId="{22A66EC6-DC5E-4F12-B4E4-C90D1B76EF8C}" destId="{5216370D-5A5F-4D03-9983-33AADCD2628A}" srcOrd="0" destOrd="0" presId="urn:microsoft.com/office/officeart/2005/8/layout/hierarchy5"/>
    <dgm:cxn modelId="{A5610D69-CE1C-4FCE-9390-FABD76BA9299}" type="presParOf" srcId="{F57E21C1-BE48-4E01-8781-54DCDEFDE2E2}" destId="{94435431-7F42-45AB-85FC-4182C05C7E7B}" srcOrd="5" destOrd="0" presId="urn:microsoft.com/office/officeart/2005/8/layout/hierarchy5"/>
    <dgm:cxn modelId="{8E1EA4F9-4627-4494-AD5F-0F229F1D7E81}" type="presParOf" srcId="{94435431-7F42-45AB-85FC-4182C05C7E7B}" destId="{320B3480-28FC-4C7B-AE76-A1FC640EAB1F}" srcOrd="0" destOrd="0" presId="urn:microsoft.com/office/officeart/2005/8/layout/hierarchy5"/>
    <dgm:cxn modelId="{0D66CF07-B4A8-4702-9451-F99070252129}" type="presParOf" srcId="{94435431-7F42-45AB-85FC-4182C05C7E7B}" destId="{9B6963C4-5E5D-4166-94CA-6BC600AFB362}" srcOrd="1" destOrd="0" presId="urn:microsoft.com/office/officeart/2005/8/layout/hierarchy5"/>
    <dgm:cxn modelId="{1D171046-8C3C-499B-B546-D1F9120D5FE3}" type="presParOf" srcId="{9B6963C4-5E5D-4166-94CA-6BC600AFB362}" destId="{3D2BBB15-7F3D-49DF-B49A-4B6ED8BC6CD3}" srcOrd="0" destOrd="0" presId="urn:microsoft.com/office/officeart/2005/8/layout/hierarchy5"/>
    <dgm:cxn modelId="{8E31A480-5149-4BFE-B4BB-F41266007417}" type="presParOf" srcId="{3D2BBB15-7F3D-49DF-B49A-4B6ED8BC6CD3}" destId="{CE56FFF1-B459-4E8D-9B71-7F259EF0609D}" srcOrd="0" destOrd="0" presId="urn:microsoft.com/office/officeart/2005/8/layout/hierarchy5"/>
    <dgm:cxn modelId="{851ECF80-E97B-405F-ACA4-219F7C6E1D8F}" type="presParOf" srcId="{9B6963C4-5E5D-4166-94CA-6BC600AFB362}" destId="{A46BDDD7-2A73-4A57-B37F-5E10B0B8371B}" srcOrd="1" destOrd="0" presId="urn:microsoft.com/office/officeart/2005/8/layout/hierarchy5"/>
    <dgm:cxn modelId="{EED6AAA1-E2AC-4814-8BB6-77F78E94343D}" type="presParOf" srcId="{A46BDDD7-2A73-4A57-B37F-5E10B0B8371B}" destId="{386014DB-80FF-4CBE-9D9A-2545F0078149}" srcOrd="0" destOrd="0" presId="urn:microsoft.com/office/officeart/2005/8/layout/hierarchy5"/>
    <dgm:cxn modelId="{DF32F77C-FFE0-4DBE-877C-5371D2B8AAA7}" type="presParOf" srcId="{A46BDDD7-2A73-4A57-B37F-5E10B0B8371B}" destId="{41B8F193-F6AB-4950-8277-520A98F12E44}" srcOrd="1" destOrd="0" presId="urn:microsoft.com/office/officeart/2005/8/layout/hierarchy5"/>
    <dgm:cxn modelId="{3CA364C5-BB25-4A28-BBF4-2F92215BDE11}" type="presParOf" srcId="{F57E21C1-BE48-4E01-8781-54DCDEFDE2E2}" destId="{2FED7023-12D1-4024-A684-75CEADC12971}" srcOrd="6" destOrd="0" presId="urn:microsoft.com/office/officeart/2005/8/layout/hierarchy5"/>
    <dgm:cxn modelId="{7190FBDF-7EA7-4BBE-9C30-83CC3DCBF6C5}" type="presParOf" srcId="{2FED7023-12D1-4024-A684-75CEADC12971}" destId="{6C5DF506-D33F-4FEA-8C7D-A6CEFBACA461}" srcOrd="0" destOrd="0" presId="urn:microsoft.com/office/officeart/2005/8/layout/hierarchy5"/>
    <dgm:cxn modelId="{888F6319-284B-410F-95BA-B04FA240B87F}" type="presParOf" srcId="{F57E21C1-BE48-4E01-8781-54DCDEFDE2E2}" destId="{77D3B8D7-9832-4E1C-BB84-67B6FC2AEC1E}" srcOrd="7" destOrd="0" presId="urn:microsoft.com/office/officeart/2005/8/layout/hierarchy5"/>
    <dgm:cxn modelId="{E201C4AF-9A9F-483D-A866-3D200C90FDE7}" type="presParOf" srcId="{77D3B8D7-9832-4E1C-BB84-67B6FC2AEC1E}" destId="{AC182EC4-FD76-45C2-BC56-58B71AC1E3A1}" srcOrd="0" destOrd="0" presId="urn:microsoft.com/office/officeart/2005/8/layout/hierarchy5"/>
    <dgm:cxn modelId="{B4B53078-3AE0-4133-BE1C-A1D19AAC8ED6}" type="presParOf" srcId="{77D3B8D7-9832-4E1C-BB84-67B6FC2AEC1E}" destId="{B145160A-7F39-442E-9D21-D7AE610E522E}" srcOrd="1" destOrd="0" presId="urn:microsoft.com/office/officeart/2005/8/layout/hierarchy5"/>
    <dgm:cxn modelId="{701A6818-BD47-46FF-9ECC-756572E03C5E}" type="presParOf" srcId="{F57E21C1-BE48-4E01-8781-54DCDEFDE2E2}" destId="{08BD99A5-2390-4BBC-BAA8-0838E7F54F06}" srcOrd="8" destOrd="0" presId="urn:microsoft.com/office/officeart/2005/8/layout/hierarchy5"/>
    <dgm:cxn modelId="{6E124F6E-1BB9-41EA-BC01-343282622D68}" type="presParOf" srcId="{08BD99A5-2390-4BBC-BAA8-0838E7F54F06}" destId="{3F2E1F26-15E9-4943-9E35-553E9A6F3C8F}" srcOrd="0" destOrd="0" presId="urn:microsoft.com/office/officeart/2005/8/layout/hierarchy5"/>
    <dgm:cxn modelId="{81107878-DD21-478A-8DB1-C1F9645AED9F}" type="presParOf" srcId="{F57E21C1-BE48-4E01-8781-54DCDEFDE2E2}" destId="{3183301C-30BD-4D95-AF6A-1EA5468FB8D3}" srcOrd="9" destOrd="0" presId="urn:microsoft.com/office/officeart/2005/8/layout/hierarchy5"/>
    <dgm:cxn modelId="{80DAF19B-FB9A-4FD5-A897-C1A101E7A6CC}" type="presParOf" srcId="{3183301C-30BD-4D95-AF6A-1EA5468FB8D3}" destId="{EE009E6A-E830-4E63-9704-1A57B7DBB068}" srcOrd="0" destOrd="0" presId="urn:microsoft.com/office/officeart/2005/8/layout/hierarchy5"/>
    <dgm:cxn modelId="{4DE1C332-B27D-409E-8D81-A625FAB93262}" type="presParOf" srcId="{3183301C-30BD-4D95-AF6A-1EA5468FB8D3}" destId="{4E7CCE47-031C-485D-BCD0-FA97311891E6}" srcOrd="1" destOrd="0" presId="urn:microsoft.com/office/officeart/2005/8/layout/hierarchy5"/>
    <dgm:cxn modelId="{5CE2E95B-2183-498B-8A5B-0299E11E0CD8}" type="presParOf" srcId="{6A62BFB3-E3ED-4368-8712-F9C97047FEA7}" destId="{DA8754F1-FCF1-4473-92AB-0E897783CCDD}" srcOrd="1" destOrd="0" presId="urn:microsoft.com/office/officeart/2005/8/layout/hierarchy5"/>
    <dgm:cxn modelId="{063F19DD-6EFC-484F-BF41-46666656E20A}" type="presParOf" srcId="{DA8754F1-FCF1-4473-92AB-0E897783CCDD}" destId="{1760025E-B842-4C3C-B64C-8CFCD994738D}" srcOrd="0" destOrd="0" presId="urn:microsoft.com/office/officeart/2005/8/layout/hierarchy5"/>
    <dgm:cxn modelId="{9D5A2494-0D2F-4488-B5A3-9CBAE9551BF9}" type="presParOf" srcId="{1760025E-B842-4C3C-B64C-8CFCD994738D}" destId="{A99CBD26-8A06-4E32-9ED6-F2BDE16521F7}" srcOrd="0" destOrd="0" presId="urn:microsoft.com/office/officeart/2005/8/layout/hierarchy5"/>
    <dgm:cxn modelId="{D03E6794-C3D7-4C92-8E89-503A9F3C2C73}" type="presParOf" srcId="{1760025E-B842-4C3C-B64C-8CFCD994738D}" destId="{66FF9E4F-D037-407B-AD39-7039D3BFA26A}" srcOrd="1" destOrd="0" presId="urn:microsoft.com/office/officeart/2005/8/layout/hierarchy5"/>
    <dgm:cxn modelId="{79659B0E-1DE7-4AE5-884A-D478704562CC}" type="presParOf" srcId="{DA8754F1-FCF1-4473-92AB-0E897783CCDD}" destId="{3BFB2142-1BF4-45E8-A695-007A246B2068}" srcOrd="1" destOrd="0" presId="urn:microsoft.com/office/officeart/2005/8/layout/hierarchy5"/>
    <dgm:cxn modelId="{85545C99-B9AB-44C6-AE1C-5D0C1B544B14}" type="presParOf" srcId="{3BFB2142-1BF4-45E8-A695-007A246B2068}" destId="{60812512-2737-4AAA-B3A1-28616A009CCA}" srcOrd="0" destOrd="0" presId="urn:microsoft.com/office/officeart/2005/8/layout/hierarchy5"/>
    <dgm:cxn modelId="{AE2F8347-0991-44D6-A2EC-67DB44E202DD}" type="presParOf" srcId="{DA8754F1-FCF1-4473-92AB-0E897783CCDD}" destId="{505CEA19-D04A-4030-9920-8AA15BCE5C24}" srcOrd="2" destOrd="0" presId="urn:microsoft.com/office/officeart/2005/8/layout/hierarchy5"/>
    <dgm:cxn modelId="{D47E948C-C6A5-4526-B9C4-03FC6CD65F72}" type="presParOf" srcId="{505CEA19-D04A-4030-9920-8AA15BCE5C24}" destId="{7FCC8E2F-4489-42B8-8C72-FC02D2506212}" srcOrd="0" destOrd="0" presId="urn:microsoft.com/office/officeart/2005/8/layout/hierarchy5"/>
    <dgm:cxn modelId="{1A24B923-74C6-4026-AA94-BDCB6BE9BB71}" type="presParOf" srcId="{505CEA19-D04A-4030-9920-8AA15BCE5C24}" destId="{C04811F8-C5A8-44E4-A463-F8623E1D2A9A}" srcOrd="1" destOrd="0" presId="urn:microsoft.com/office/officeart/2005/8/layout/hierarchy5"/>
    <dgm:cxn modelId="{4B59DDAB-A9B7-4B34-A6E7-B7B3454EE682}" type="presParOf" srcId="{DA8754F1-FCF1-4473-92AB-0E897783CCDD}" destId="{E0D62C22-0C22-49A7-97B8-D6444EC9B788}" srcOrd="3" destOrd="0" presId="urn:microsoft.com/office/officeart/2005/8/layout/hierarchy5"/>
    <dgm:cxn modelId="{21316924-59C7-4E23-8A96-92E5CDEF411A}" type="presParOf" srcId="{E0D62C22-0C22-49A7-97B8-D6444EC9B788}" destId="{9C7A65DC-3737-4ADA-A5EC-A52F29A1F300}" srcOrd="0" destOrd="0" presId="urn:microsoft.com/office/officeart/2005/8/layout/hierarchy5"/>
    <dgm:cxn modelId="{321EF6C9-F924-49C4-8A65-EF573AFEA3B6}" type="presParOf" srcId="{DA8754F1-FCF1-4473-92AB-0E897783CCDD}" destId="{3A9FE6B9-E573-4B4F-953F-F1EEB0EFA68A}" srcOrd="4" destOrd="0" presId="urn:microsoft.com/office/officeart/2005/8/layout/hierarchy5"/>
    <dgm:cxn modelId="{950DB3BC-88DD-49F5-BDF8-7E02B323AFEF}" type="presParOf" srcId="{3A9FE6B9-E573-4B4F-953F-F1EEB0EFA68A}" destId="{6CDE84CB-FE1F-4192-86FD-626C9AF84E5C}" srcOrd="0" destOrd="0" presId="urn:microsoft.com/office/officeart/2005/8/layout/hierarchy5"/>
    <dgm:cxn modelId="{A956F055-E616-41E6-869C-2ECED5C8E957}" type="presParOf" srcId="{3A9FE6B9-E573-4B4F-953F-F1EEB0EFA68A}" destId="{50BEC3AF-4F94-41EA-B9E4-4F0FE5B2A1F2}" srcOrd="1" destOrd="0" presId="urn:microsoft.com/office/officeart/2005/8/layout/hierarchy5"/>
    <dgm:cxn modelId="{C57C6FDE-23BD-4D2F-BB4E-10AD044174E3}" type="presParOf" srcId="{DA8754F1-FCF1-4473-92AB-0E897783CCDD}" destId="{BDE2028B-2E7C-4C61-A35E-3F83B15395F5}" srcOrd="5" destOrd="0" presId="urn:microsoft.com/office/officeart/2005/8/layout/hierarchy5"/>
    <dgm:cxn modelId="{378321D3-D3D6-4C72-A3EA-A1CC24AF7C65}" type="presParOf" srcId="{BDE2028B-2E7C-4C61-A35E-3F83B15395F5}" destId="{14C5C8E2-E497-47EB-951C-BF56BA66B875}" srcOrd="0" destOrd="0" presId="urn:microsoft.com/office/officeart/2005/8/layout/hierarchy5"/>
    <dgm:cxn modelId="{375C51E5-7E98-40A6-A9F0-1CB296916513}" type="presParOf" srcId="{DA8754F1-FCF1-4473-92AB-0E897783CCDD}" destId="{2F8DD07B-6008-42F5-B4D8-1AADE06EFEB4}" srcOrd="6" destOrd="0" presId="urn:microsoft.com/office/officeart/2005/8/layout/hierarchy5"/>
    <dgm:cxn modelId="{ECC7CE5D-AA16-4AE7-A7D6-15BA38E49C1B}" type="presParOf" srcId="{2F8DD07B-6008-42F5-B4D8-1AADE06EFEB4}" destId="{495749AF-5A4B-4343-840C-0F383103F2B5}" srcOrd="0" destOrd="0" presId="urn:microsoft.com/office/officeart/2005/8/layout/hierarchy5"/>
    <dgm:cxn modelId="{373DDE5E-3A53-491B-87C5-D2D2DEAD284B}" type="presParOf" srcId="{2F8DD07B-6008-42F5-B4D8-1AADE06EFEB4}" destId="{759A293D-E6DB-4A10-B656-566BDD0DFE2C}" srcOrd="1" destOrd="0" presId="urn:microsoft.com/office/officeart/2005/8/layout/hierarchy5"/>
    <dgm:cxn modelId="{FFCBE668-9BAA-4AEF-82AC-0B41132CE6C5}" type="presParOf" srcId="{DA8754F1-FCF1-4473-92AB-0E897783CCDD}" destId="{E77AEC8A-7B7C-47E7-BF0A-25DB9A92DB01}" srcOrd="7" destOrd="0" presId="urn:microsoft.com/office/officeart/2005/8/layout/hierarchy5"/>
    <dgm:cxn modelId="{BF87B5A0-0044-4E43-857E-62A8C22112A7}" type="presParOf" srcId="{E77AEC8A-7B7C-47E7-BF0A-25DB9A92DB01}" destId="{E24D7C62-412C-42B0-A4E0-509552E833EA}" srcOrd="0" destOrd="0" presId="urn:microsoft.com/office/officeart/2005/8/layout/hierarchy5"/>
    <dgm:cxn modelId="{1FEA7E05-C8E2-4745-9592-8416212A05DD}" type="presParOf" srcId="{DA8754F1-FCF1-4473-92AB-0E897783CCDD}" destId="{E9678185-C2B4-4FC7-8DB8-03329EFB7371}" srcOrd="8" destOrd="0" presId="urn:microsoft.com/office/officeart/2005/8/layout/hierarchy5"/>
    <dgm:cxn modelId="{B4824D79-FFF8-4AB9-9A82-FD0F28938443}" type="presParOf" srcId="{E9678185-C2B4-4FC7-8DB8-03329EFB7371}" destId="{AF8910DF-A436-4542-AAEA-A38D9BCB1E9A}" srcOrd="0" destOrd="0" presId="urn:microsoft.com/office/officeart/2005/8/layout/hierarchy5"/>
    <dgm:cxn modelId="{692DDCF2-C703-4A5B-B6A8-96AC89FFF43E}" type="presParOf" srcId="{E9678185-C2B4-4FC7-8DB8-03329EFB7371}" destId="{B82B1207-7C11-4AD8-9CC6-4E3A66114A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04C8C3-8E04-4363-813B-91EC9F152EB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82AD0-7368-4BDA-8EC3-DF1127B5D1F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</a:t>
          </a:r>
          <a:endParaRPr lang="en-IN" dirty="0">
            <a:solidFill>
              <a:schemeClr val="tx1"/>
            </a:solidFill>
          </a:endParaRPr>
        </a:p>
      </dgm:t>
    </dgm:pt>
    <dgm:pt modelId="{18F02741-F788-4FDC-83C9-2A9AC8FB957B}" type="parTrans" cxnId="{335F8C67-A8E2-4D21-B476-A54C33696534}">
      <dgm:prSet/>
      <dgm:spPr/>
      <dgm:t>
        <a:bodyPr/>
        <a:lstStyle/>
        <a:p>
          <a:endParaRPr lang="en-IN"/>
        </a:p>
      </dgm:t>
    </dgm:pt>
    <dgm:pt modelId="{BFF9BC96-CEBD-465D-9FE1-B77213213453}" type="sibTrans" cxnId="{335F8C67-A8E2-4D21-B476-A54C33696534}">
      <dgm:prSet/>
      <dgm:spPr/>
      <dgm:t>
        <a:bodyPr/>
        <a:lstStyle/>
        <a:p>
          <a:endParaRPr lang="en-IN"/>
        </a:p>
      </dgm:t>
    </dgm:pt>
    <dgm:pt modelId="{995ECF10-E6E7-4286-8A69-8A8586CFBDE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Remove outliers, normalize and find out missing values</a:t>
          </a:r>
          <a:endParaRPr lang="en-IN" dirty="0">
            <a:solidFill>
              <a:schemeClr val="tx1"/>
            </a:solidFill>
          </a:endParaRPr>
        </a:p>
      </dgm:t>
    </dgm:pt>
    <dgm:pt modelId="{F8A8D2A9-46C0-4180-B81A-F64025352D71}" type="parTrans" cxnId="{5F06FF97-0A67-4EEB-96FD-75CAA657422D}">
      <dgm:prSet/>
      <dgm:spPr/>
      <dgm:t>
        <a:bodyPr/>
        <a:lstStyle/>
        <a:p>
          <a:endParaRPr lang="en-IN"/>
        </a:p>
      </dgm:t>
    </dgm:pt>
    <dgm:pt modelId="{A4C5AB01-A165-4818-BF6B-F73E22FEB40C}" type="sibTrans" cxnId="{5F06FF97-0A67-4EEB-96FD-75CAA657422D}">
      <dgm:prSet/>
      <dgm:spPr/>
      <dgm:t>
        <a:bodyPr/>
        <a:lstStyle/>
        <a:p>
          <a:endParaRPr lang="en-IN"/>
        </a:p>
      </dgm:t>
    </dgm:pt>
    <dgm:pt modelId="{C896BB6F-31B8-4560-AAAF-FDEA97BFF44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ANN</a:t>
          </a:r>
          <a:endParaRPr lang="en-IN" dirty="0">
            <a:solidFill>
              <a:schemeClr val="tx1"/>
            </a:solidFill>
          </a:endParaRPr>
        </a:p>
      </dgm:t>
    </dgm:pt>
    <dgm:pt modelId="{F583D543-704C-44E9-88F6-4142553EE709}" type="parTrans" cxnId="{32CDC227-5CD3-4CE1-B98B-23ABCA82B1F6}">
      <dgm:prSet/>
      <dgm:spPr/>
      <dgm:t>
        <a:bodyPr/>
        <a:lstStyle/>
        <a:p>
          <a:endParaRPr lang="en-IN"/>
        </a:p>
      </dgm:t>
    </dgm:pt>
    <dgm:pt modelId="{15A487DB-766B-4237-8173-68D4177697F2}" type="sibTrans" cxnId="{32CDC227-5CD3-4CE1-B98B-23ABCA82B1F6}">
      <dgm:prSet/>
      <dgm:spPr/>
      <dgm:t>
        <a:bodyPr/>
        <a:lstStyle/>
        <a:p>
          <a:endParaRPr lang="en-IN"/>
        </a:p>
      </dgm:t>
    </dgm:pt>
    <dgm:pt modelId="{DDD86932-FBCF-4D8A-8735-2B967644BAF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SVM</a:t>
          </a:r>
          <a:endParaRPr lang="en-IN" dirty="0">
            <a:solidFill>
              <a:schemeClr val="tx1"/>
            </a:solidFill>
          </a:endParaRPr>
        </a:p>
      </dgm:t>
    </dgm:pt>
    <dgm:pt modelId="{9EF82A6E-CFFA-4B9B-A394-16EDF308FF46}" type="parTrans" cxnId="{3C2C4D9D-B95B-4168-B134-2D8C08E71E5A}">
      <dgm:prSet/>
      <dgm:spPr/>
      <dgm:t>
        <a:bodyPr/>
        <a:lstStyle/>
        <a:p>
          <a:endParaRPr lang="en-IN"/>
        </a:p>
      </dgm:t>
    </dgm:pt>
    <dgm:pt modelId="{C9939EBB-B054-4050-B681-C003CB182438}" type="sibTrans" cxnId="{3C2C4D9D-B95B-4168-B134-2D8C08E71E5A}">
      <dgm:prSet/>
      <dgm:spPr/>
      <dgm:t>
        <a:bodyPr/>
        <a:lstStyle/>
        <a:p>
          <a:endParaRPr lang="en-IN"/>
        </a:p>
      </dgm:t>
    </dgm:pt>
    <dgm:pt modelId="{EEFD8B11-88D5-4041-A404-4ED0203D04E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Sensor Data</a:t>
          </a:r>
          <a:endParaRPr lang="en-IN" b="1" dirty="0">
            <a:solidFill>
              <a:schemeClr val="tx1"/>
            </a:solidFill>
          </a:endParaRPr>
        </a:p>
      </dgm:t>
    </dgm:pt>
    <dgm:pt modelId="{5C7014D6-AF57-4673-82A5-6567F59DD71B}" type="parTrans" cxnId="{58DBBA85-8D2E-43CB-B939-02E3D255BE72}">
      <dgm:prSet/>
      <dgm:spPr/>
      <dgm:t>
        <a:bodyPr/>
        <a:lstStyle/>
        <a:p>
          <a:endParaRPr lang="en-IN"/>
        </a:p>
      </dgm:t>
    </dgm:pt>
    <dgm:pt modelId="{593C3B80-EB78-4BA5-BDEA-6CC59E682115}" type="sibTrans" cxnId="{58DBBA85-8D2E-43CB-B939-02E3D255BE72}">
      <dgm:prSet/>
      <dgm:spPr/>
      <dgm:t>
        <a:bodyPr/>
        <a:lstStyle/>
        <a:p>
          <a:endParaRPr lang="en-IN"/>
        </a:p>
      </dgm:t>
    </dgm:pt>
    <dgm:pt modelId="{F8061059-3610-4E4A-819E-1250B4848236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Applied Machine learning classifiers</a:t>
          </a:r>
          <a:endParaRPr lang="en-IN" b="1" dirty="0">
            <a:solidFill>
              <a:schemeClr val="tx1"/>
            </a:solidFill>
          </a:endParaRPr>
        </a:p>
      </dgm:t>
    </dgm:pt>
    <dgm:pt modelId="{FAFEFAB4-EEA9-4221-A60D-50F3158C1D78}" type="parTrans" cxnId="{3BF38598-F6DC-4C72-B29D-F499E17EEAE6}">
      <dgm:prSet/>
      <dgm:spPr/>
      <dgm:t>
        <a:bodyPr/>
        <a:lstStyle/>
        <a:p>
          <a:endParaRPr lang="en-IN"/>
        </a:p>
      </dgm:t>
    </dgm:pt>
    <dgm:pt modelId="{0C97FD8E-8537-477E-BD75-906EE945FE94}" type="sibTrans" cxnId="{3BF38598-F6DC-4C72-B29D-F499E17EEAE6}">
      <dgm:prSet/>
      <dgm:spPr/>
      <dgm:t>
        <a:bodyPr/>
        <a:lstStyle/>
        <a:p>
          <a:endParaRPr lang="en-IN"/>
        </a:p>
      </dgm:t>
    </dgm:pt>
    <dgm:pt modelId="{80306C1D-8B06-4ECE-9E4F-C3EDE9D4858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preprocessing</a:t>
          </a:r>
          <a:endParaRPr lang="en-IN" b="1" dirty="0">
            <a:solidFill>
              <a:schemeClr val="tx1"/>
            </a:solidFill>
          </a:endParaRPr>
        </a:p>
      </dgm:t>
    </dgm:pt>
    <dgm:pt modelId="{8B8FC973-42E7-465A-994A-3F36E4E5387C}" type="sibTrans" cxnId="{F7DD14CF-5F22-4130-BBC1-209C762A1EB7}">
      <dgm:prSet/>
      <dgm:spPr/>
      <dgm:t>
        <a:bodyPr/>
        <a:lstStyle/>
        <a:p>
          <a:endParaRPr lang="en-IN"/>
        </a:p>
      </dgm:t>
    </dgm:pt>
    <dgm:pt modelId="{04C385AC-5AC9-4719-BC8A-3A3FD61219E0}" type="parTrans" cxnId="{F7DD14CF-5F22-4130-BBC1-209C762A1EB7}">
      <dgm:prSet/>
      <dgm:spPr/>
      <dgm:t>
        <a:bodyPr/>
        <a:lstStyle/>
        <a:p>
          <a:endParaRPr lang="en-IN"/>
        </a:p>
      </dgm:t>
    </dgm:pt>
    <dgm:pt modelId="{96DBC20A-22CD-4673-8699-0E365048E4D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Evaluate Performance</a:t>
          </a:r>
          <a:endParaRPr lang="en-IN" b="1" dirty="0">
            <a:solidFill>
              <a:schemeClr val="tx1"/>
            </a:solidFill>
          </a:endParaRPr>
        </a:p>
      </dgm:t>
    </dgm:pt>
    <dgm:pt modelId="{17AEDF13-E055-4B5E-AEC2-CF1C878A70B2}" type="parTrans" cxnId="{1938E9C2-139C-49E0-9A72-83821B66E4D8}">
      <dgm:prSet/>
      <dgm:spPr/>
      <dgm:t>
        <a:bodyPr/>
        <a:lstStyle/>
        <a:p>
          <a:endParaRPr lang="en-IN"/>
        </a:p>
      </dgm:t>
    </dgm:pt>
    <dgm:pt modelId="{0BE547C0-B768-4FAD-A2C1-861161D2A711}" type="sibTrans" cxnId="{1938E9C2-139C-49E0-9A72-83821B66E4D8}">
      <dgm:prSet/>
      <dgm:spPr/>
      <dgm:t>
        <a:bodyPr/>
        <a:lstStyle/>
        <a:p>
          <a:endParaRPr lang="en-IN"/>
        </a:p>
      </dgm:t>
    </dgm:pt>
    <dgm:pt modelId="{EDC3FA36-DC00-45B8-AF69-ACAAB428622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Gradient</a:t>
          </a:r>
          <a:r>
            <a:rPr lang="en-US" baseline="0" dirty="0">
              <a:solidFill>
                <a:schemeClr val="tx1"/>
              </a:solidFill>
            </a:rPr>
            <a:t> Boost Classifier</a:t>
          </a:r>
          <a:endParaRPr lang="en-IN" dirty="0">
            <a:solidFill>
              <a:schemeClr val="tx1"/>
            </a:solidFill>
          </a:endParaRPr>
        </a:p>
      </dgm:t>
    </dgm:pt>
    <dgm:pt modelId="{504A9A59-7F51-4680-9707-E729F7F2EAE7}" type="parTrans" cxnId="{1EB7A68C-8822-46A2-9249-6BEE2984A3F6}">
      <dgm:prSet/>
      <dgm:spPr/>
      <dgm:t>
        <a:bodyPr/>
        <a:lstStyle/>
        <a:p>
          <a:endParaRPr lang="en-IN"/>
        </a:p>
      </dgm:t>
    </dgm:pt>
    <dgm:pt modelId="{17703C63-8283-4328-8F3F-544ECAE15766}" type="sibTrans" cxnId="{1EB7A68C-8822-46A2-9249-6BEE2984A3F6}">
      <dgm:prSet/>
      <dgm:spPr/>
      <dgm:t>
        <a:bodyPr/>
        <a:lstStyle/>
        <a:p>
          <a:endParaRPr lang="en-IN"/>
        </a:p>
      </dgm:t>
    </dgm:pt>
    <dgm:pt modelId="{4E877CCC-BAF8-468C-A5E6-7C8EB7A283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Random</a:t>
          </a:r>
          <a:r>
            <a:rPr lang="en-US" baseline="0" dirty="0">
              <a:solidFill>
                <a:schemeClr val="tx1"/>
              </a:solidFill>
            </a:rPr>
            <a:t> Forest Classifier</a:t>
          </a:r>
          <a:endParaRPr lang="en-IN" dirty="0">
            <a:solidFill>
              <a:schemeClr val="tx1"/>
            </a:solidFill>
          </a:endParaRPr>
        </a:p>
      </dgm:t>
    </dgm:pt>
    <dgm:pt modelId="{76152CE1-1846-4573-B398-43877E50C5AC}" type="parTrans" cxnId="{10D30C43-B123-4C4B-9004-113994313DB6}">
      <dgm:prSet/>
      <dgm:spPr/>
      <dgm:t>
        <a:bodyPr/>
        <a:lstStyle/>
        <a:p>
          <a:endParaRPr lang="en-IN"/>
        </a:p>
      </dgm:t>
    </dgm:pt>
    <dgm:pt modelId="{11808F7D-3DA4-4AF9-95B4-693016200ABF}" type="sibTrans" cxnId="{10D30C43-B123-4C4B-9004-113994313DB6}">
      <dgm:prSet/>
      <dgm:spPr/>
      <dgm:t>
        <a:bodyPr/>
        <a:lstStyle/>
        <a:p>
          <a:endParaRPr lang="en-IN"/>
        </a:p>
      </dgm:t>
    </dgm:pt>
    <dgm:pt modelId="{05B252DB-4B8D-40BC-87C1-1E37BC76055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Decision</a:t>
          </a:r>
          <a:r>
            <a:rPr lang="en-US" baseline="0" dirty="0">
              <a:solidFill>
                <a:schemeClr val="tx1"/>
              </a:solidFill>
            </a:rPr>
            <a:t> Tree</a:t>
          </a:r>
          <a:endParaRPr lang="en-IN" dirty="0">
            <a:solidFill>
              <a:schemeClr val="tx1"/>
            </a:solidFill>
          </a:endParaRPr>
        </a:p>
      </dgm:t>
    </dgm:pt>
    <dgm:pt modelId="{08C48E5B-03E1-4973-A7CC-6B3E45324F34}" type="parTrans" cxnId="{166016B5-EDA2-467F-9154-2681491B8755}">
      <dgm:prSet/>
      <dgm:spPr/>
      <dgm:t>
        <a:bodyPr/>
        <a:lstStyle/>
        <a:p>
          <a:endParaRPr lang="en-IN"/>
        </a:p>
      </dgm:t>
    </dgm:pt>
    <dgm:pt modelId="{EE3EABF6-8620-44A8-A613-FA882FC89AD5}" type="sibTrans" cxnId="{166016B5-EDA2-467F-9154-2681491B8755}">
      <dgm:prSet/>
      <dgm:spPr/>
      <dgm:t>
        <a:bodyPr/>
        <a:lstStyle/>
        <a:p>
          <a:endParaRPr lang="en-IN"/>
        </a:p>
      </dgm:t>
    </dgm:pt>
    <dgm:pt modelId="{8CD13ED7-FAE6-450E-82D4-BCC83F5B97B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Select model having best accuracy</a:t>
          </a:r>
          <a:endParaRPr lang="en-IN" dirty="0">
            <a:solidFill>
              <a:schemeClr val="tx1"/>
            </a:solidFill>
          </a:endParaRPr>
        </a:p>
      </dgm:t>
    </dgm:pt>
    <dgm:pt modelId="{5A81800F-03ED-4C50-B838-2F158342A516}" type="parTrans" cxnId="{C57B1997-170F-42E2-9523-E49F6FF631C4}">
      <dgm:prSet/>
      <dgm:spPr/>
      <dgm:t>
        <a:bodyPr/>
        <a:lstStyle/>
        <a:p>
          <a:endParaRPr lang="en-IN"/>
        </a:p>
      </dgm:t>
    </dgm:pt>
    <dgm:pt modelId="{44D6936C-FF1C-47CF-94D6-82D010449B7E}" type="sibTrans" cxnId="{C57B1997-170F-42E2-9523-E49F6FF631C4}">
      <dgm:prSet/>
      <dgm:spPr/>
      <dgm:t>
        <a:bodyPr/>
        <a:lstStyle/>
        <a:p>
          <a:endParaRPr lang="en-IN"/>
        </a:p>
      </dgm:t>
    </dgm:pt>
    <dgm:pt modelId="{994206D1-CAD1-4378-A1B6-67A6856564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Finding the WQI class</a:t>
          </a:r>
          <a:endParaRPr lang="en-IN" b="1" dirty="0">
            <a:solidFill>
              <a:schemeClr val="tx1"/>
            </a:solidFill>
          </a:endParaRPr>
        </a:p>
      </dgm:t>
    </dgm:pt>
    <dgm:pt modelId="{46E9E69D-0B3B-4C07-80A3-D66765906F09}" type="parTrans" cxnId="{31F5CB9A-0066-4985-9469-A590BBCC73F9}">
      <dgm:prSet/>
      <dgm:spPr/>
      <dgm:t>
        <a:bodyPr/>
        <a:lstStyle/>
        <a:p>
          <a:endParaRPr lang="en-IN"/>
        </a:p>
      </dgm:t>
    </dgm:pt>
    <dgm:pt modelId="{F2D70D13-9F57-49C7-BC58-7F8413291894}" type="sibTrans" cxnId="{31F5CB9A-0066-4985-9469-A590BBCC73F9}">
      <dgm:prSet/>
      <dgm:spPr/>
      <dgm:t>
        <a:bodyPr/>
        <a:lstStyle/>
        <a:p>
          <a:endParaRPr lang="en-IN"/>
        </a:p>
      </dgm:t>
    </dgm:pt>
    <dgm:pt modelId="{DBE86C7D-A538-4CA8-AE62-30304272403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Find out Q values and WQI class</a:t>
          </a:r>
          <a:endParaRPr lang="en-IN" dirty="0">
            <a:solidFill>
              <a:schemeClr val="tx1"/>
            </a:solidFill>
          </a:endParaRPr>
        </a:p>
      </dgm:t>
    </dgm:pt>
    <dgm:pt modelId="{27CCE8CA-B3C3-468C-A660-9BBE12E8234B}" type="parTrans" cxnId="{6A89254B-AA1D-4F6E-BBF4-BC4D75537510}">
      <dgm:prSet/>
      <dgm:spPr/>
      <dgm:t>
        <a:bodyPr/>
        <a:lstStyle/>
        <a:p>
          <a:endParaRPr lang="en-IN"/>
        </a:p>
      </dgm:t>
    </dgm:pt>
    <dgm:pt modelId="{062BC3ED-DB11-4FCC-9731-87F6D15C25F5}" type="sibTrans" cxnId="{6A89254B-AA1D-4F6E-BBF4-BC4D75537510}">
      <dgm:prSet/>
      <dgm:spPr/>
      <dgm:t>
        <a:bodyPr/>
        <a:lstStyle/>
        <a:p>
          <a:endParaRPr lang="en-IN"/>
        </a:p>
      </dgm:t>
    </dgm:pt>
    <dgm:pt modelId="{6A62BFB3-E3ED-4368-8712-F9C97047FEA7}" type="pres">
      <dgm:prSet presAssocID="{1204C8C3-8E04-4363-813B-91EC9F152E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88D77-4B5B-4AB3-8B21-F9E8657EE207}" type="pres">
      <dgm:prSet presAssocID="{1204C8C3-8E04-4363-813B-91EC9F152EB3}" presName="hierFlow" presStyleCnt="0"/>
      <dgm:spPr/>
    </dgm:pt>
    <dgm:pt modelId="{482004F6-0BB7-482F-99DB-EE9A75EF6219}" type="pres">
      <dgm:prSet presAssocID="{1204C8C3-8E04-4363-813B-91EC9F152EB3}" presName="firstBuf" presStyleCnt="0"/>
      <dgm:spPr/>
    </dgm:pt>
    <dgm:pt modelId="{E5C0B40B-E95F-424E-A8B3-FFEAA47E420F}" type="pres">
      <dgm:prSet presAssocID="{1204C8C3-8E04-4363-813B-91EC9F152E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8C4768F-2533-4DF6-8F57-662BC9066E20}" type="pres">
      <dgm:prSet presAssocID="{D8582AD0-7368-4BDA-8EC3-DF1127B5D1F2}" presName="Name17" presStyleCnt="0"/>
      <dgm:spPr/>
    </dgm:pt>
    <dgm:pt modelId="{6DBBC348-D2C7-440A-B697-96BAC7E9B204}" type="pres">
      <dgm:prSet presAssocID="{D8582AD0-7368-4BDA-8EC3-DF1127B5D1F2}" presName="level1Shape" presStyleLbl="node0" presStyleIdx="0" presStyleCnt="1">
        <dgm:presLayoutVars>
          <dgm:chPref val="3"/>
        </dgm:presLayoutVars>
      </dgm:prSet>
      <dgm:spPr/>
    </dgm:pt>
    <dgm:pt modelId="{BB8401F3-6B3C-4548-A828-FB8922A8422B}" type="pres">
      <dgm:prSet presAssocID="{D8582AD0-7368-4BDA-8EC3-DF1127B5D1F2}" presName="hierChild2" presStyleCnt="0"/>
      <dgm:spPr/>
    </dgm:pt>
    <dgm:pt modelId="{EAA23DFC-0FB8-4C51-A6D6-1A344F84A817}" type="pres">
      <dgm:prSet presAssocID="{F8A8D2A9-46C0-4180-B81A-F64025352D71}" presName="Name25" presStyleLbl="parChTrans1D2" presStyleIdx="0" presStyleCnt="1"/>
      <dgm:spPr/>
    </dgm:pt>
    <dgm:pt modelId="{E083C1A3-9158-4892-AF7E-199BCF8E9C35}" type="pres">
      <dgm:prSet presAssocID="{F8A8D2A9-46C0-4180-B81A-F64025352D71}" presName="connTx" presStyleLbl="parChTrans1D2" presStyleIdx="0" presStyleCnt="1"/>
      <dgm:spPr/>
    </dgm:pt>
    <dgm:pt modelId="{0CB38A79-48F6-4BCB-8489-60CCFA1D055A}" type="pres">
      <dgm:prSet presAssocID="{995ECF10-E6E7-4286-8A69-8A8586CFBDE2}" presName="Name30" presStyleCnt="0"/>
      <dgm:spPr/>
    </dgm:pt>
    <dgm:pt modelId="{B2C58FB6-4B3C-48BF-9B4C-258AE35F4C25}" type="pres">
      <dgm:prSet presAssocID="{995ECF10-E6E7-4286-8A69-8A8586CFBDE2}" presName="level2Shape" presStyleLbl="node2" presStyleIdx="0" presStyleCnt="1" custScaleY="234395"/>
      <dgm:spPr/>
    </dgm:pt>
    <dgm:pt modelId="{C0861CB4-5EE4-4A5D-9B3E-5706043F1C5E}" type="pres">
      <dgm:prSet presAssocID="{995ECF10-E6E7-4286-8A69-8A8586CFBDE2}" presName="hierChild3" presStyleCnt="0"/>
      <dgm:spPr/>
    </dgm:pt>
    <dgm:pt modelId="{884959C0-77D2-4B11-8AC6-9AD26F4D3030}" type="pres">
      <dgm:prSet presAssocID="{27CCE8CA-B3C3-468C-A660-9BBE12E8234B}" presName="Name25" presStyleLbl="parChTrans1D3" presStyleIdx="0" presStyleCnt="1"/>
      <dgm:spPr/>
    </dgm:pt>
    <dgm:pt modelId="{17B3B3E7-FC6A-44B8-AF7D-D79D10D75ECA}" type="pres">
      <dgm:prSet presAssocID="{27CCE8CA-B3C3-468C-A660-9BBE12E8234B}" presName="connTx" presStyleLbl="parChTrans1D3" presStyleIdx="0" presStyleCnt="1"/>
      <dgm:spPr/>
    </dgm:pt>
    <dgm:pt modelId="{7D2D024D-E243-47C1-BBD9-1D4F1A2C1565}" type="pres">
      <dgm:prSet presAssocID="{DBE86C7D-A538-4CA8-AE62-303042724039}" presName="Name30" presStyleCnt="0"/>
      <dgm:spPr/>
    </dgm:pt>
    <dgm:pt modelId="{316AF560-EF72-4325-A45C-A022BC38CD0F}" type="pres">
      <dgm:prSet presAssocID="{DBE86C7D-A538-4CA8-AE62-303042724039}" presName="level2Shape" presStyleLbl="node3" presStyleIdx="0" presStyleCnt="1"/>
      <dgm:spPr/>
    </dgm:pt>
    <dgm:pt modelId="{F57E21C1-BE48-4E01-8781-54DCDEFDE2E2}" type="pres">
      <dgm:prSet presAssocID="{DBE86C7D-A538-4CA8-AE62-303042724039}" presName="hierChild3" presStyleCnt="0"/>
      <dgm:spPr/>
    </dgm:pt>
    <dgm:pt modelId="{1D4D8761-7CC8-45F4-BC04-380361EDC9C9}" type="pres">
      <dgm:prSet presAssocID="{F583D543-704C-44E9-88F6-4142553EE709}" presName="Name25" presStyleLbl="parChTrans1D4" presStyleIdx="0" presStyleCnt="6"/>
      <dgm:spPr/>
    </dgm:pt>
    <dgm:pt modelId="{C5ABCCCF-3E3C-4B53-9643-52D751B611B0}" type="pres">
      <dgm:prSet presAssocID="{F583D543-704C-44E9-88F6-4142553EE709}" presName="connTx" presStyleLbl="parChTrans1D4" presStyleIdx="0" presStyleCnt="6"/>
      <dgm:spPr/>
    </dgm:pt>
    <dgm:pt modelId="{8996D465-CD05-43B2-8AA6-C1B0A7E4AA23}" type="pres">
      <dgm:prSet presAssocID="{C896BB6F-31B8-4560-AAAF-FDEA97BFF441}" presName="Name30" presStyleCnt="0"/>
      <dgm:spPr/>
    </dgm:pt>
    <dgm:pt modelId="{4D2A79DF-6753-4D4B-AC7C-96B7B72E2F22}" type="pres">
      <dgm:prSet presAssocID="{C896BB6F-31B8-4560-AAAF-FDEA97BFF441}" presName="level2Shape" presStyleLbl="node4" presStyleIdx="0" presStyleCnt="6"/>
      <dgm:spPr/>
    </dgm:pt>
    <dgm:pt modelId="{3688C823-BEC5-4452-BB25-82F6CEBDFC04}" type="pres">
      <dgm:prSet presAssocID="{C896BB6F-31B8-4560-AAAF-FDEA97BFF441}" presName="hierChild3" presStyleCnt="0"/>
      <dgm:spPr/>
    </dgm:pt>
    <dgm:pt modelId="{AAAE90FA-B4A9-4FF8-BB22-DFC81DFF4A2E}" type="pres">
      <dgm:prSet presAssocID="{9EF82A6E-CFFA-4B9B-A394-16EDF308FF46}" presName="Name25" presStyleLbl="parChTrans1D4" presStyleIdx="1" presStyleCnt="6"/>
      <dgm:spPr/>
    </dgm:pt>
    <dgm:pt modelId="{D40F4D24-DCF6-45CD-8514-A8DCE7F24BF8}" type="pres">
      <dgm:prSet presAssocID="{9EF82A6E-CFFA-4B9B-A394-16EDF308FF46}" presName="connTx" presStyleLbl="parChTrans1D4" presStyleIdx="1" presStyleCnt="6"/>
      <dgm:spPr/>
    </dgm:pt>
    <dgm:pt modelId="{CB4887C2-3D76-4C2C-B126-99683935D41B}" type="pres">
      <dgm:prSet presAssocID="{DDD86932-FBCF-4D8A-8735-2B967644BAF4}" presName="Name30" presStyleCnt="0"/>
      <dgm:spPr/>
    </dgm:pt>
    <dgm:pt modelId="{0C66A5F7-019E-4E72-A338-26A6954993D1}" type="pres">
      <dgm:prSet presAssocID="{DDD86932-FBCF-4D8A-8735-2B967644BAF4}" presName="level2Shape" presStyleLbl="node4" presStyleIdx="1" presStyleCnt="6"/>
      <dgm:spPr/>
    </dgm:pt>
    <dgm:pt modelId="{189EB27B-ECF1-42EF-9BCE-C9136D1D7A4D}" type="pres">
      <dgm:prSet presAssocID="{DDD86932-FBCF-4D8A-8735-2B967644BAF4}" presName="hierChild3" presStyleCnt="0"/>
      <dgm:spPr/>
    </dgm:pt>
    <dgm:pt modelId="{22A66EC6-DC5E-4F12-B4E4-C90D1B76EF8C}" type="pres">
      <dgm:prSet presAssocID="{504A9A59-7F51-4680-9707-E729F7F2EAE7}" presName="Name25" presStyleLbl="parChTrans1D4" presStyleIdx="2" presStyleCnt="6"/>
      <dgm:spPr/>
    </dgm:pt>
    <dgm:pt modelId="{5216370D-5A5F-4D03-9983-33AADCD2628A}" type="pres">
      <dgm:prSet presAssocID="{504A9A59-7F51-4680-9707-E729F7F2EAE7}" presName="connTx" presStyleLbl="parChTrans1D4" presStyleIdx="2" presStyleCnt="6"/>
      <dgm:spPr/>
    </dgm:pt>
    <dgm:pt modelId="{94435431-7F42-45AB-85FC-4182C05C7E7B}" type="pres">
      <dgm:prSet presAssocID="{EDC3FA36-DC00-45B8-AF69-ACAAB428622E}" presName="Name30" presStyleCnt="0"/>
      <dgm:spPr/>
    </dgm:pt>
    <dgm:pt modelId="{320B3480-28FC-4C7B-AE76-A1FC640EAB1F}" type="pres">
      <dgm:prSet presAssocID="{EDC3FA36-DC00-45B8-AF69-ACAAB428622E}" presName="level2Shape" presStyleLbl="node4" presStyleIdx="2" presStyleCnt="6"/>
      <dgm:spPr/>
    </dgm:pt>
    <dgm:pt modelId="{9B6963C4-5E5D-4166-94CA-6BC600AFB362}" type="pres">
      <dgm:prSet presAssocID="{EDC3FA36-DC00-45B8-AF69-ACAAB428622E}" presName="hierChild3" presStyleCnt="0"/>
      <dgm:spPr/>
    </dgm:pt>
    <dgm:pt modelId="{3D2BBB15-7F3D-49DF-B49A-4B6ED8BC6CD3}" type="pres">
      <dgm:prSet presAssocID="{5A81800F-03ED-4C50-B838-2F158342A516}" presName="Name25" presStyleLbl="parChTrans1D4" presStyleIdx="3" presStyleCnt="6"/>
      <dgm:spPr/>
    </dgm:pt>
    <dgm:pt modelId="{CE56FFF1-B459-4E8D-9B71-7F259EF0609D}" type="pres">
      <dgm:prSet presAssocID="{5A81800F-03ED-4C50-B838-2F158342A516}" presName="connTx" presStyleLbl="parChTrans1D4" presStyleIdx="3" presStyleCnt="6"/>
      <dgm:spPr/>
    </dgm:pt>
    <dgm:pt modelId="{A46BDDD7-2A73-4A57-B37F-5E10B0B8371B}" type="pres">
      <dgm:prSet presAssocID="{8CD13ED7-FAE6-450E-82D4-BCC83F5B97B9}" presName="Name30" presStyleCnt="0"/>
      <dgm:spPr/>
    </dgm:pt>
    <dgm:pt modelId="{386014DB-80FF-4CBE-9D9A-2545F0078149}" type="pres">
      <dgm:prSet presAssocID="{8CD13ED7-FAE6-450E-82D4-BCC83F5B97B9}" presName="level2Shape" presStyleLbl="node4" presStyleIdx="3" presStyleCnt="6"/>
      <dgm:spPr/>
    </dgm:pt>
    <dgm:pt modelId="{41B8F193-F6AB-4950-8277-520A98F12E44}" type="pres">
      <dgm:prSet presAssocID="{8CD13ED7-FAE6-450E-82D4-BCC83F5B97B9}" presName="hierChild3" presStyleCnt="0"/>
      <dgm:spPr/>
    </dgm:pt>
    <dgm:pt modelId="{2FED7023-12D1-4024-A684-75CEADC12971}" type="pres">
      <dgm:prSet presAssocID="{76152CE1-1846-4573-B398-43877E50C5AC}" presName="Name25" presStyleLbl="parChTrans1D4" presStyleIdx="4" presStyleCnt="6"/>
      <dgm:spPr/>
    </dgm:pt>
    <dgm:pt modelId="{6C5DF506-D33F-4FEA-8C7D-A6CEFBACA461}" type="pres">
      <dgm:prSet presAssocID="{76152CE1-1846-4573-B398-43877E50C5AC}" presName="connTx" presStyleLbl="parChTrans1D4" presStyleIdx="4" presStyleCnt="6"/>
      <dgm:spPr/>
    </dgm:pt>
    <dgm:pt modelId="{77D3B8D7-9832-4E1C-BB84-67B6FC2AEC1E}" type="pres">
      <dgm:prSet presAssocID="{4E877CCC-BAF8-468C-A5E6-7C8EB7A283D8}" presName="Name30" presStyleCnt="0"/>
      <dgm:spPr/>
    </dgm:pt>
    <dgm:pt modelId="{AC182EC4-FD76-45C2-BC56-58B71AC1E3A1}" type="pres">
      <dgm:prSet presAssocID="{4E877CCC-BAF8-468C-A5E6-7C8EB7A283D8}" presName="level2Shape" presStyleLbl="node4" presStyleIdx="4" presStyleCnt="6"/>
      <dgm:spPr/>
    </dgm:pt>
    <dgm:pt modelId="{B145160A-7F39-442E-9D21-D7AE610E522E}" type="pres">
      <dgm:prSet presAssocID="{4E877CCC-BAF8-468C-A5E6-7C8EB7A283D8}" presName="hierChild3" presStyleCnt="0"/>
      <dgm:spPr/>
    </dgm:pt>
    <dgm:pt modelId="{08BD99A5-2390-4BBC-BAA8-0838E7F54F06}" type="pres">
      <dgm:prSet presAssocID="{08C48E5B-03E1-4973-A7CC-6B3E45324F34}" presName="Name25" presStyleLbl="parChTrans1D4" presStyleIdx="5" presStyleCnt="6"/>
      <dgm:spPr/>
    </dgm:pt>
    <dgm:pt modelId="{3F2E1F26-15E9-4943-9E35-553E9A6F3C8F}" type="pres">
      <dgm:prSet presAssocID="{08C48E5B-03E1-4973-A7CC-6B3E45324F34}" presName="connTx" presStyleLbl="parChTrans1D4" presStyleIdx="5" presStyleCnt="6"/>
      <dgm:spPr/>
    </dgm:pt>
    <dgm:pt modelId="{3183301C-30BD-4D95-AF6A-1EA5468FB8D3}" type="pres">
      <dgm:prSet presAssocID="{05B252DB-4B8D-40BC-87C1-1E37BC76055C}" presName="Name30" presStyleCnt="0"/>
      <dgm:spPr/>
    </dgm:pt>
    <dgm:pt modelId="{EE009E6A-E830-4E63-9704-1A57B7DBB068}" type="pres">
      <dgm:prSet presAssocID="{05B252DB-4B8D-40BC-87C1-1E37BC76055C}" presName="level2Shape" presStyleLbl="node4" presStyleIdx="5" presStyleCnt="6"/>
      <dgm:spPr/>
    </dgm:pt>
    <dgm:pt modelId="{4E7CCE47-031C-485D-BCD0-FA97311891E6}" type="pres">
      <dgm:prSet presAssocID="{05B252DB-4B8D-40BC-87C1-1E37BC76055C}" presName="hierChild3" presStyleCnt="0"/>
      <dgm:spPr/>
    </dgm:pt>
    <dgm:pt modelId="{DA8754F1-FCF1-4473-92AB-0E897783CCDD}" type="pres">
      <dgm:prSet presAssocID="{1204C8C3-8E04-4363-813B-91EC9F152EB3}" presName="bgShapesFlow" presStyleCnt="0"/>
      <dgm:spPr/>
    </dgm:pt>
    <dgm:pt modelId="{1760025E-B842-4C3C-B64C-8CFCD994738D}" type="pres">
      <dgm:prSet presAssocID="{EEFD8B11-88D5-4041-A404-4ED0203D04E1}" presName="rectComp" presStyleCnt="0"/>
      <dgm:spPr/>
    </dgm:pt>
    <dgm:pt modelId="{A99CBD26-8A06-4E32-9ED6-F2BDE16521F7}" type="pres">
      <dgm:prSet presAssocID="{EEFD8B11-88D5-4041-A404-4ED0203D04E1}" presName="bgRect" presStyleLbl="bgShp" presStyleIdx="0" presStyleCnt="5"/>
      <dgm:spPr/>
    </dgm:pt>
    <dgm:pt modelId="{66FF9E4F-D037-407B-AD39-7039D3BFA26A}" type="pres">
      <dgm:prSet presAssocID="{EEFD8B11-88D5-4041-A404-4ED0203D04E1}" presName="bgRectTx" presStyleLbl="bgShp" presStyleIdx="0" presStyleCnt="5">
        <dgm:presLayoutVars>
          <dgm:bulletEnabled val="1"/>
        </dgm:presLayoutVars>
      </dgm:prSet>
      <dgm:spPr/>
    </dgm:pt>
    <dgm:pt modelId="{3BFB2142-1BF4-45E8-A695-007A246B2068}" type="pres">
      <dgm:prSet presAssocID="{EEFD8B11-88D5-4041-A404-4ED0203D04E1}" presName="spComp" presStyleCnt="0"/>
      <dgm:spPr/>
    </dgm:pt>
    <dgm:pt modelId="{60812512-2737-4AAA-B3A1-28616A009CCA}" type="pres">
      <dgm:prSet presAssocID="{EEFD8B11-88D5-4041-A404-4ED0203D04E1}" presName="hSp" presStyleCnt="0"/>
      <dgm:spPr/>
    </dgm:pt>
    <dgm:pt modelId="{505CEA19-D04A-4030-9920-8AA15BCE5C24}" type="pres">
      <dgm:prSet presAssocID="{80306C1D-8B06-4ECE-9E4F-C3EDE9D48584}" presName="rectComp" presStyleCnt="0"/>
      <dgm:spPr/>
    </dgm:pt>
    <dgm:pt modelId="{7FCC8E2F-4489-42B8-8C72-FC02D2506212}" type="pres">
      <dgm:prSet presAssocID="{80306C1D-8B06-4ECE-9E4F-C3EDE9D48584}" presName="bgRect" presStyleLbl="bgShp" presStyleIdx="1" presStyleCnt="5"/>
      <dgm:spPr/>
    </dgm:pt>
    <dgm:pt modelId="{C04811F8-C5A8-44E4-A463-F8623E1D2A9A}" type="pres">
      <dgm:prSet presAssocID="{80306C1D-8B06-4ECE-9E4F-C3EDE9D48584}" presName="bgRectTx" presStyleLbl="bgShp" presStyleIdx="1" presStyleCnt="5">
        <dgm:presLayoutVars>
          <dgm:bulletEnabled val="1"/>
        </dgm:presLayoutVars>
      </dgm:prSet>
      <dgm:spPr/>
    </dgm:pt>
    <dgm:pt modelId="{E0D62C22-0C22-49A7-97B8-D6444EC9B788}" type="pres">
      <dgm:prSet presAssocID="{80306C1D-8B06-4ECE-9E4F-C3EDE9D48584}" presName="spComp" presStyleCnt="0"/>
      <dgm:spPr/>
    </dgm:pt>
    <dgm:pt modelId="{9C7A65DC-3737-4ADA-A5EC-A52F29A1F300}" type="pres">
      <dgm:prSet presAssocID="{80306C1D-8B06-4ECE-9E4F-C3EDE9D48584}" presName="hSp" presStyleCnt="0"/>
      <dgm:spPr/>
    </dgm:pt>
    <dgm:pt modelId="{3A9FE6B9-E573-4B4F-953F-F1EEB0EFA68A}" type="pres">
      <dgm:prSet presAssocID="{994206D1-CAD1-4378-A1B6-67A685656463}" presName="rectComp" presStyleCnt="0"/>
      <dgm:spPr/>
    </dgm:pt>
    <dgm:pt modelId="{6CDE84CB-FE1F-4192-86FD-626C9AF84E5C}" type="pres">
      <dgm:prSet presAssocID="{994206D1-CAD1-4378-A1B6-67A685656463}" presName="bgRect" presStyleLbl="bgShp" presStyleIdx="2" presStyleCnt="5"/>
      <dgm:spPr/>
    </dgm:pt>
    <dgm:pt modelId="{50BEC3AF-4F94-41EA-B9E4-4F0FE5B2A1F2}" type="pres">
      <dgm:prSet presAssocID="{994206D1-CAD1-4378-A1B6-67A685656463}" presName="bgRectTx" presStyleLbl="bgShp" presStyleIdx="2" presStyleCnt="5">
        <dgm:presLayoutVars>
          <dgm:bulletEnabled val="1"/>
        </dgm:presLayoutVars>
      </dgm:prSet>
      <dgm:spPr/>
    </dgm:pt>
    <dgm:pt modelId="{BDE2028B-2E7C-4C61-A35E-3F83B15395F5}" type="pres">
      <dgm:prSet presAssocID="{994206D1-CAD1-4378-A1B6-67A685656463}" presName="spComp" presStyleCnt="0"/>
      <dgm:spPr/>
    </dgm:pt>
    <dgm:pt modelId="{14C5C8E2-E497-47EB-951C-BF56BA66B875}" type="pres">
      <dgm:prSet presAssocID="{994206D1-CAD1-4378-A1B6-67A685656463}" presName="hSp" presStyleCnt="0"/>
      <dgm:spPr/>
    </dgm:pt>
    <dgm:pt modelId="{2F8DD07B-6008-42F5-B4D8-1AADE06EFEB4}" type="pres">
      <dgm:prSet presAssocID="{F8061059-3610-4E4A-819E-1250B4848236}" presName="rectComp" presStyleCnt="0"/>
      <dgm:spPr/>
    </dgm:pt>
    <dgm:pt modelId="{495749AF-5A4B-4343-840C-0F383103F2B5}" type="pres">
      <dgm:prSet presAssocID="{F8061059-3610-4E4A-819E-1250B4848236}" presName="bgRect" presStyleLbl="bgShp" presStyleIdx="3" presStyleCnt="5"/>
      <dgm:spPr/>
    </dgm:pt>
    <dgm:pt modelId="{759A293D-E6DB-4A10-B656-566BDD0DFE2C}" type="pres">
      <dgm:prSet presAssocID="{F8061059-3610-4E4A-819E-1250B4848236}" presName="bgRectTx" presStyleLbl="bgShp" presStyleIdx="3" presStyleCnt="5">
        <dgm:presLayoutVars>
          <dgm:bulletEnabled val="1"/>
        </dgm:presLayoutVars>
      </dgm:prSet>
      <dgm:spPr/>
    </dgm:pt>
    <dgm:pt modelId="{E77AEC8A-7B7C-47E7-BF0A-25DB9A92DB01}" type="pres">
      <dgm:prSet presAssocID="{F8061059-3610-4E4A-819E-1250B4848236}" presName="spComp" presStyleCnt="0"/>
      <dgm:spPr/>
    </dgm:pt>
    <dgm:pt modelId="{E24D7C62-412C-42B0-A4E0-509552E833EA}" type="pres">
      <dgm:prSet presAssocID="{F8061059-3610-4E4A-819E-1250B4848236}" presName="hSp" presStyleCnt="0"/>
      <dgm:spPr/>
    </dgm:pt>
    <dgm:pt modelId="{E9678185-C2B4-4FC7-8DB8-03329EFB7371}" type="pres">
      <dgm:prSet presAssocID="{96DBC20A-22CD-4673-8699-0E365048E4DF}" presName="rectComp" presStyleCnt="0"/>
      <dgm:spPr/>
    </dgm:pt>
    <dgm:pt modelId="{AF8910DF-A436-4542-AAEA-A38D9BCB1E9A}" type="pres">
      <dgm:prSet presAssocID="{96DBC20A-22CD-4673-8699-0E365048E4DF}" presName="bgRect" presStyleLbl="bgShp" presStyleIdx="4" presStyleCnt="5"/>
      <dgm:spPr/>
    </dgm:pt>
    <dgm:pt modelId="{B82B1207-7C11-4AD8-9CC6-4E3A66114AF6}" type="pres">
      <dgm:prSet presAssocID="{96DBC20A-22CD-4673-8699-0E365048E4D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6193704-917B-4919-A70E-9A10C1773DAE}" type="presOf" srcId="{96DBC20A-22CD-4673-8699-0E365048E4DF}" destId="{B82B1207-7C11-4AD8-9CC6-4E3A66114AF6}" srcOrd="1" destOrd="0" presId="urn:microsoft.com/office/officeart/2005/8/layout/hierarchy5"/>
    <dgm:cxn modelId="{1C91CA11-3C33-46CE-BDBD-B890BE109AC7}" type="presOf" srcId="{5A81800F-03ED-4C50-B838-2F158342A516}" destId="{3D2BBB15-7F3D-49DF-B49A-4B6ED8BC6CD3}" srcOrd="0" destOrd="0" presId="urn:microsoft.com/office/officeart/2005/8/layout/hierarchy5"/>
    <dgm:cxn modelId="{A03ECE1E-65FF-430A-AAEF-C6D80EF01C55}" type="presOf" srcId="{504A9A59-7F51-4680-9707-E729F7F2EAE7}" destId="{22A66EC6-DC5E-4F12-B4E4-C90D1B76EF8C}" srcOrd="0" destOrd="0" presId="urn:microsoft.com/office/officeart/2005/8/layout/hierarchy5"/>
    <dgm:cxn modelId="{32CDC227-5CD3-4CE1-B98B-23ABCA82B1F6}" srcId="{DBE86C7D-A538-4CA8-AE62-303042724039}" destId="{C896BB6F-31B8-4560-AAAF-FDEA97BFF441}" srcOrd="0" destOrd="0" parTransId="{F583D543-704C-44E9-88F6-4142553EE709}" sibTransId="{15A487DB-766B-4237-8173-68D4177697F2}"/>
    <dgm:cxn modelId="{78AC223D-0317-497F-B341-6106A18E33C2}" type="presOf" srcId="{EEFD8B11-88D5-4041-A404-4ED0203D04E1}" destId="{66FF9E4F-D037-407B-AD39-7039D3BFA26A}" srcOrd="1" destOrd="0" presId="urn:microsoft.com/office/officeart/2005/8/layout/hierarchy5"/>
    <dgm:cxn modelId="{8F13423F-2B8A-4731-8725-1B5449DAD132}" type="presOf" srcId="{504A9A59-7F51-4680-9707-E729F7F2EAE7}" destId="{5216370D-5A5F-4D03-9983-33AADCD2628A}" srcOrd="1" destOrd="0" presId="urn:microsoft.com/office/officeart/2005/8/layout/hierarchy5"/>
    <dgm:cxn modelId="{AF38D05C-AF2B-4E33-8331-FE20976702E7}" type="presOf" srcId="{DBE86C7D-A538-4CA8-AE62-303042724039}" destId="{316AF560-EF72-4325-A45C-A022BC38CD0F}" srcOrd="0" destOrd="0" presId="urn:microsoft.com/office/officeart/2005/8/layout/hierarchy5"/>
    <dgm:cxn modelId="{4F51AC60-558B-4AED-B599-CA553758121C}" type="presOf" srcId="{9EF82A6E-CFFA-4B9B-A394-16EDF308FF46}" destId="{AAAE90FA-B4A9-4FF8-BB22-DFC81DFF4A2E}" srcOrd="0" destOrd="0" presId="urn:microsoft.com/office/officeart/2005/8/layout/hierarchy5"/>
    <dgm:cxn modelId="{6FDCEE61-4A30-4D7C-B2D4-6620A18955AC}" type="presOf" srcId="{F583D543-704C-44E9-88F6-4142553EE709}" destId="{C5ABCCCF-3E3C-4B53-9643-52D751B611B0}" srcOrd="1" destOrd="0" presId="urn:microsoft.com/office/officeart/2005/8/layout/hierarchy5"/>
    <dgm:cxn modelId="{10D30C43-B123-4C4B-9004-113994313DB6}" srcId="{DBE86C7D-A538-4CA8-AE62-303042724039}" destId="{4E877CCC-BAF8-468C-A5E6-7C8EB7A283D8}" srcOrd="3" destOrd="0" parTransId="{76152CE1-1846-4573-B398-43877E50C5AC}" sibTransId="{11808F7D-3DA4-4AF9-95B4-693016200ABF}"/>
    <dgm:cxn modelId="{E8102744-4A55-4DCF-9ED2-CEA8D68D0470}" type="presOf" srcId="{76152CE1-1846-4573-B398-43877E50C5AC}" destId="{6C5DF506-D33F-4FEA-8C7D-A6CEFBACA461}" srcOrd="1" destOrd="0" presId="urn:microsoft.com/office/officeart/2005/8/layout/hierarchy5"/>
    <dgm:cxn modelId="{335F8C67-A8E2-4D21-B476-A54C33696534}" srcId="{1204C8C3-8E04-4363-813B-91EC9F152EB3}" destId="{D8582AD0-7368-4BDA-8EC3-DF1127B5D1F2}" srcOrd="0" destOrd="0" parTransId="{18F02741-F788-4FDC-83C9-2A9AC8FB957B}" sibTransId="{BFF9BC96-CEBD-465D-9FE1-B77213213453}"/>
    <dgm:cxn modelId="{CADE9D68-4D59-4110-8FEB-F6CFA230CA1F}" type="presOf" srcId="{27CCE8CA-B3C3-468C-A660-9BBE12E8234B}" destId="{884959C0-77D2-4B11-8AC6-9AD26F4D3030}" srcOrd="0" destOrd="0" presId="urn:microsoft.com/office/officeart/2005/8/layout/hierarchy5"/>
    <dgm:cxn modelId="{6A89254B-AA1D-4F6E-BBF4-BC4D75537510}" srcId="{995ECF10-E6E7-4286-8A69-8A8586CFBDE2}" destId="{DBE86C7D-A538-4CA8-AE62-303042724039}" srcOrd="0" destOrd="0" parTransId="{27CCE8CA-B3C3-468C-A660-9BBE12E8234B}" sibTransId="{062BC3ED-DB11-4FCC-9731-87F6D15C25F5}"/>
    <dgm:cxn modelId="{CC6DA46B-4706-4ECC-BFBC-4F3A3252F1EE}" type="presOf" srcId="{C896BB6F-31B8-4560-AAAF-FDEA97BFF441}" destId="{4D2A79DF-6753-4D4B-AC7C-96B7B72E2F22}" srcOrd="0" destOrd="0" presId="urn:microsoft.com/office/officeart/2005/8/layout/hierarchy5"/>
    <dgm:cxn modelId="{4703AE6B-F5CC-4FD0-9F23-A12528992745}" type="presOf" srcId="{994206D1-CAD1-4378-A1B6-67A685656463}" destId="{50BEC3AF-4F94-41EA-B9E4-4F0FE5B2A1F2}" srcOrd="1" destOrd="0" presId="urn:microsoft.com/office/officeart/2005/8/layout/hierarchy5"/>
    <dgm:cxn modelId="{4B50986C-8E2F-4946-BD8D-7A9AE0252DBB}" type="presOf" srcId="{8CD13ED7-FAE6-450E-82D4-BCC83F5B97B9}" destId="{386014DB-80FF-4CBE-9D9A-2545F0078149}" srcOrd="0" destOrd="0" presId="urn:microsoft.com/office/officeart/2005/8/layout/hierarchy5"/>
    <dgm:cxn modelId="{0AADAB4C-557F-4F5E-AB76-BB9B92BDA2F7}" type="presOf" srcId="{5A81800F-03ED-4C50-B838-2F158342A516}" destId="{CE56FFF1-B459-4E8D-9B71-7F259EF0609D}" srcOrd="1" destOrd="0" presId="urn:microsoft.com/office/officeart/2005/8/layout/hierarchy5"/>
    <dgm:cxn modelId="{5215074D-22A1-4112-87A9-27394A6BA869}" type="presOf" srcId="{96DBC20A-22CD-4673-8699-0E365048E4DF}" destId="{AF8910DF-A436-4542-AAEA-A38D9BCB1E9A}" srcOrd="0" destOrd="0" presId="urn:microsoft.com/office/officeart/2005/8/layout/hierarchy5"/>
    <dgm:cxn modelId="{BCA77C4F-4374-4E10-B1DB-644348C2D321}" type="presOf" srcId="{DDD86932-FBCF-4D8A-8735-2B967644BAF4}" destId="{0C66A5F7-019E-4E72-A338-26A6954993D1}" srcOrd="0" destOrd="0" presId="urn:microsoft.com/office/officeart/2005/8/layout/hierarchy5"/>
    <dgm:cxn modelId="{7C008A73-6692-4209-BEFE-F6EB2C197428}" type="presOf" srcId="{08C48E5B-03E1-4973-A7CC-6B3E45324F34}" destId="{3F2E1F26-15E9-4943-9E35-553E9A6F3C8F}" srcOrd="1" destOrd="0" presId="urn:microsoft.com/office/officeart/2005/8/layout/hierarchy5"/>
    <dgm:cxn modelId="{3D4DF559-1D05-43F2-A8D4-75575410CB56}" type="presOf" srcId="{05B252DB-4B8D-40BC-87C1-1E37BC76055C}" destId="{EE009E6A-E830-4E63-9704-1A57B7DBB068}" srcOrd="0" destOrd="0" presId="urn:microsoft.com/office/officeart/2005/8/layout/hierarchy5"/>
    <dgm:cxn modelId="{D2BFA381-1422-4A01-BB6C-50DAF4BB878E}" type="presOf" srcId="{F8061059-3610-4E4A-819E-1250B4848236}" destId="{495749AF-5A4B-4343-840C-0F383103F2B5}" srcOrd="0" destOrd="0" presId="urn:microsoft.com/office/officeart/2005/8/layout/hierarchy5"/>
    <dgm:cxn modelId="{58DBBA85-8D2E-43CB-B939-02E3D255BE72}" srcId="{1204C8C3-8E04-4363-813B-91EC9F152EB3}" destId="{EEFD8B11-88D5-4041-A404-4ED0203D04E1}" srcOrd="1" destOrd="0" parTransId="{5C7014D6-AF57-4673-82A5-6567F59DD71B}" sibTransId="{593C3B80-EB78-4BA5-BDEA-6CC59E682115}"/>
    <dgm:cxn modelId="{BCBD3186-295A-4A0A-A86D-F624066655EB}" type="presOf" srcId="{EEFD8B11-88D5-4041-A404-4ED0203D04E1}" destId="{A99CBD26-8A06-4E32-9ED6-F2BDE16521F7}" srcOrd="0" destOrd="0" presId="urn:microsoft.com/office/officeart/2005/8/layout/hierarchy5"/>
    <dgm:cxn modelId="{6F8B2587-DCE1-4EEC-80D5-B45AFE22EDD5}" type="presOf" srcId="{80306C1D-8B06-4ECE-9E4F-C3EDE9D48584}" destId="{7FCC8E2F-4489-42B8-8C72-FC02D2506212}" srcOrd="0" destOrd="0" presId="urn:microsoft.com/office/officeart/2005/8/layout/hierarchy5"/>
    <dgm:cxn modelId="{958F9788-5B10-4598-8DB5-206C3D557F3E}" type="presOf" srcId="{F583D543-704C-44E9-88F6-4142553EE709}" destId="{1D4D8761-7CC8-45F4-BC04-380361EDC9C9}" srcOrd="0" destOrd="0" presId="urn:microsoft.com/office/officeart/2005/8/layout/hierarchy5"/>
    <dgm:cxn modelId="{1EB7A68C-8822-46A2-9249-6BEE2984A3F6}" srcId="{DBE86C7D-A538-4CA8-AE62-303042724039}" destId="{EDC3FA36-DC00-45B8-AF69-ACAAB428622E}" srcOrd="2" destOrd="0" parTransId="{504A9A59-7F51-4680-9707-E729F7F2EAE7}" sibTransId="{17703C63-8283-4328-8F3F-544ECAE15766}"/>
    <dgm:cxn modelId="{5350B68C-80C9-4D54-8514-1FDB7F673DD1}" type="presOf" srcId="{27CCE8CA-B3C3-468C-A660-9BBE12E8234B}" destId="{17B3B3E7-FC6A-44B8-AF7D-D79D10D75ECA}" srcOrd="1" destOrd="0" presId="urn:microsoft.com/office/officeart/2005/8/layout/hierarchy5"/>
    <dgm:cxn modelId="{0C5B488E-BB32-4C74-A668-5F1F2C077ECF}" type="presOf" srcId="{80306C1D-8B06-4ECE-9E4F-C3EDE9D48584}" destId="{C04811F8-C5A8-44E4-A463-F8623E1D2A9A}" srcOrd="1" destOrd="0" presId="urn:microsoft.com/office/officeart/2005/8/layout/hierarchy5"/>
    <dgm:cxn modelId="{D919F893-FFAD-4712-9B65-00FFC2F863D0}" type="presOf" srcId="{EDC3FA36-DC00-45B8-AF69-ACAAB428622E}" destId="{320B3480-28FC-4C7B-AE76-A1FC640EAB1F}" srcOrd="0" destOrd="0" presId="urn:microsoft.com/office/officeart/2005/8/layout/hierarchy5"/>
    <dgm:cxn modelId="{55ABF893-85FD-47BB-8019-F95C57694F03}" type="presOf" srcId="{08C48E5B-03E1-4973-A7CC-6B3E45324F34}" destId="{08BD99A5-2390-4BBC-BAA8-0838E7F54F06}" srcOrd="0" destOrd="0" presId="urn:microsoft.com/office/officeart/2005/8/layout/hierarchy5"/>
    <dgm:cxn modelId="{EC646194-4372-4AC4-9916-17AA098D653C}" type="presOf" srcId="{9EF82A6E-CFFA-4B9B-A394-16EDF308FF46}" destId="{D40F4D24-DCF6-45CD-8514-A8DCE7F24BF8}" srcOrd="1" destOrd="0" presId="urn:microsoft.com/office/officeart/2005/8/layout/hierarchy5"/>
    <dgm:cxn modelId="{C57B1997-170F-42E2-9523-E49F6FF631C4}" srcId="{EDC3FA36-DC00-45B8-AF69-ACAAB428622E}" destId="{8CD13ED7-FAE6-450E-82D4-BCC83F5B97B9}" srcOrd="0" destOrd="0" parTransId="{5A81800F-03ED-4C50-B838-2F158342A516}" sibTransId="{44D6936C-FF1C-47CF-94D6-82D010449B7E}"/>
    <dgm:cxn modelId="{5F06FF97-0A67-4EEB-96FD-75CAA657422D}" srcId="{D8582AD0-7368-4BDA-8EC3-DF1127B5D1F2}" destId="{995ECF10-E6E7-4286-8A69-8A8586CFBDE2}" srcOrd="0" destOrd="0" parTransId="{F8A8D2A9-46C0-4180-B81A-F64025352D71}" sibTransId="{A4C5AB01-A165-4818-BF6B-F73E22FEB40C}"/>
    <dgm:cxn modelId="{3BF38598-F6DC-4C72-B29D-F499E17EEAE6}" srcId="{1204C8C3-8E04-4363-813B-91EC9F152EB3}" destId="{F8061059-3610-4E4A-819E-1250B4848236}" srcOrd="4" destOrd="0" parTransId="{FAFEFAB4-EEA9-4221-A60D-50F3158C1D78}" sibTransId="{0C97FD8E-8537-477E-BD75-906EE945FE94}"/>
    <dgm:cxn modelId="{31F5CB9A-0066-4985-9469-A590BBCC73F9}" srcId="{1204C8C3-8E04-4363-813B-91EC9F152EB3}" destId="{994206D1-CAD1-4378-A1B6-67A685656463}" srcOrd="3" destOrd="0" parTransId="{46E9E69D-0B3B-4C07-80A3-D66765906F09}" sibTransId="{F2D70D13-9F57-49C7-BC58-7F8413291894}"/>
    <dgm:cxn modelId="{82EDAB9C-034E-4ECC-8050-4B66AAAAFAB8}" type="presOf" srcId="{F8061059-3610-4E4A-819E-1250B4848236}" destId="{759A293D-E6DB-4A10-B656-566BDD0DFE2C}" srcOrd="1" destOrd="0" presId="urn:microsoft.com/office/officeart/2005/8/layout/hierarchy5"/>
    <dgm:cxn modelId="{3C2C4D9D-B95B-4168-B134-2D8C08E71E5A}" srcId="{DBE86C7D-A538-4CA8-AE62-303042724039}" destId="{DDD86932-FBCF-4D8A-8735-2B967644BAF4}" srcOrd="1" destOrd="0" parTransId="{9EF82A6E-CFFA-4B9B-A394-16EDF308FF46}" sibTransId="{C9939EBB-B054-4050-B681-C003CB182438}"/>
    <dgm:cxn modelId="{45C610A2-2691-4B9C-BD71-1932DE786758}" type="presOf" srcId="{4E877CCC-BAF8-468C-A5E6-7C8EB7A283D8}" destId="{AC182EC4-FD76-45C2-BC56-58B71AC1E3A1}" srcOrd="0" destOrd="0" presId="urn:microsoft.com/office/officeart/2005/8/layout/hierarchy5"/>
    <dgm:cxn modelId="{F586B9A7-3AA2-482A-AD7B-16C730011FF4}" type="presOf" srcId="{995ECF10-E6E7-4286-8A69-8A8586CFBDE2}" destId="{B2C58FB6-4B3C-48BF-9B4C-258AE35F4C25}" srcOrd="0" destOrd="0" presId="urn:microsoft.com/office/officeart/2005/8/layout/hierarchy5"/>
    <dgm:cxn modelId="{0F9050A9-9563-4A36-BDEA-F98FD690E8C7}" type="presOf" srcId="{994206D1-CAD1-4378-A1B6-67A685656463}" destId="{6CDE84CB-FE1F-4192-86FD-626C9AF84E5C}" srcOrd="0" destOrd="0" presId="urn:microsoft.com/office/officeart/2005/8/layout/hierarchy5"/>
    <dgm:cxn modelId="{166016B5-EDA2-467F-9154-2681491B8755}" srcId="{DBE86C7D-A538-4CA8-AE62-303042724039}" destId="{05B252DB-4B8D-40BC-87C1-1E37BC76055C}" srcOrd="4" destOrd="0" parTransId="{08C48E5B-03E1-4973-A7CC-6B3E45324F34}" sibTransId="{EE3EABF6-8620-44A8-A613-FA882FC89AD5}"/>
    <dgm:cxn modelId="{BD5488B8-EF78-43D6-B63A-3D462273C9D1}" type="presOf" srcId="{76152CE1-1846-4573-B398-43877E50C5AC}" destId="{2FED7023-12D1-4024-A684-75CEADC12971}" srcOrd="0" destOrd="0" presId="urn:microsoft.com/office/officeart/2005/8/layout/hierarchy5"/>
    <dgm:cxn modelId="{1938E9C2-139C-49E0-9A72-83821B66E4D8}" srcId="{1204C8C3-8E04-4363-813B-91EC9F152EB3}" destId="{96DBC20A-22CD-4673-8699-0E365048E4DF}" srcOrd="5" destOrd="0" parTransId="{17AEDF13-E055-4B5E-AEC2-CF1C878A70B2}" sibTransId="{0BE547C0-B768-4FAD-A2C1-861161D2A711}"/>
    <dgm:cxn modelId="{73A777C5-EE49-42CF-B114-E172090537CF}" type="presOf" srcId="{F8A8D2A9-46C0-4180-B81A-F64025352D71}" destId="{E083C1A3-9158-4892-AF7E-199BCF8E9C35}" srcOrd="1" destOrd="0" presId="urn:microsoft.com/office/officeart/2005/8/layout/hierarchy5"/>
    <dgm:cxn modelId="{F7DD14CF-5F22-4130-BBC1-209C762A1EB7}" srcId="{1204C8C3-8E04-4363-813B-91EC9F152EB3}" destId="{80306C1D-8B06-4ECE-9E4F-C3EDE9D48584}" srcOrd="2" destOrd="0" parTransId="{04C385AC-5AC9-4719-BC8A-3A3FD61219E0}" sibTransId="{8B8FC973-42E7-465A-994A-3F36E4E5387C}"/>
    <dgm:cxn modelId="{ABE46AD7-960F-4692-860C-CE79D29F259A}" type="presOf" srcId="{F8A8D2A9-46C0-4180-B81A-F64025352D71}" destId="{EAA23DFC-0FB8-4C51-A6D6-1A344F84A817}" srcOrd="0" destOrd="0" presId="urn:microsoft.com/office/officeart/2005/8/layout/hierarchy5"/>
    <dgm:cxn modelId="{C635C9EA-9075-41D8-A970-F4C293610459}" type="presOf" srcId="{D8582AD0-7368-4BDA-8EC3-DF1127B5D1F2}" destId="{6DBBC348-D2C7-440A-B697-96BAC7E9B204}" srcOrd="0" destOrd="0" presId="urn:microsoft.com/office/officeart/2005/8/layout/hierarchy5"/>
    <dgm:cxn modelId="{AD8E54ED-4E7F-44A0-9E5B-D77B33E6FC7E}" type="presOf" srcId="{1204C8C3-8E04-4363-813B-91EC9F152EB3}" destId="{6A62BFB3-E3ED-4368-8712-F9C97047FEA7}" srcOrd="0" destOrd="0" presId="urn:microsoft.com/office/officeart/2005/8/layout/hierarchy5"/>
    <dgm:cxn modelId="{65B2FF28-E554-4413-A324-48FD37150255}" type="presParOf" srcId="{6A62BFB3-E3ED-4368-8712-F9C97047FEA7}" destId="{06C88D77-4B5B-4AB3-8B21-F9E8657EE207}" srcOrd="0" destOrd="0" presId="urn:microsoft.com/office/officeart/2005/8/layout/hierarchy5"/>
    <dgm:cxn modelId="{BFF6AC01-0F8B-4A4A-BF73-BFE860BC6B1D}" type="presParOf" srcId="{06C88D77-4B5B-4AB3-8B21-F9E8657EE207}" destId="{482004F6-0BB7-482F-99DB-EE9A75EF6219}" srcOrd="0" destOrd="0" presId="urn:microsoft.com/office/officeart/2005/8/layout/hierarchy5"/>
    <dgm:cxn modelId="{CBECF908-69C4-4C65-80C1-BC27C10C79C6}" type="presParOf" srcId="{06C88D77-4B5B-4AB3-8B21-F9E8657EE207}" destId="{E5C0B40B-E95F-424E-A8B3-FFEAA47E420F}" srcOrd="1" destOrd="0" presId="urn:microsoft.com/office/officeart/2005/8/layout/hierarchy5"/>
    <dgm:cxn modelId="{DF2215E7-A5FA-42C2-A6D3-39711DE260C5}" type="presParOf" srcId="{E5C0B40B-E95F-424E-A8B3-FFEAA47E420F}" destId="{78C4768F-2533-4DF6-8F57-662BC9066E20}" srcOrd="0" destOrd="0" presId="urn:microsoft.com/office/officeart/2005/8/layout/hierarchy5"/>
    <dgm:cxn modelId="{40EA1AFC-A0A9-452E-98CB-C3CAC3634098}" type="presParOf" srcId="{78C4768F-2533-4DF6-8F57-662BC9066E20}" destId="{6DBBC348-D2C7-440A-B697-96BAC7E9B204}" srcOrd="0" destOrd="0" presId="urn:microsoft.com/office/officeart/2005/8/layout/hierarchy5"/>
    <dgm:cxn modelId="{C3A23507-B3B6-4DCF-A11F-D60B1BB82ED0}" type="presParOf" srcId="{78C4768F-2533-4DF6-8F57-662BC9066E20}" destId="{BB8401F3-6B3C-4548-A828-FB8922A8422B}" srcOrd="1" destOrd="0" presId="urn:microsoft.com/office/officeart/2005/8/layout/hierarchy5"/>
    <dgm:cxn modelId="{143643D3-5FDA-48D2-B6BC-C6E6688B68D5}" type="presParOf" srcId="{BB8401F3-6B3C-4548-A828-FB8922A8422B}" destId="{EAA23DFC-0FB8-4C51-A6D6-1A344F84A817}" srcOrd="0" destOrd="0" presId="urn:microsoft.com/office/officeart/2005/8/layout/hierarchy5"/>
    <dgm:cxn modelId="{3C2BB2C7-B76A-4642-9FC0-8B9EAE86BAB1}" type="presParOf" srcId="{EAA23DFC-0FB8-4C51-A6D6-1A344F84A817}" destId="{E083C1A3-9158-4892-AF7E-199BCF8E9C35}" srcOrd="0" destOrd="0" presId="urn:microsoft.com/office/officeart/2005/8/layout/hierarchy5"/>
    <dgm:cxn modelId="{B0216C43-7CAB-48CC-968E-0657D6CF6475}" type="presParOf" srcId="{BB8401F3-6B3C-4548-A828-FB8922A8422B}" destId="{0CB38A79-48F6-4BCB-8489-60CCFA1D055A}" srcOrd="1" destOrd="0" presId="urn:microsoft.com/office/officeart/2005/8/layout/hierarchy5"/>
    <dgm:cxn modelId="{54BB1AF1-E9FC-409A-82E4-AD7DC25C8BF7}" type="presParOf" srcId="{0CB38A79-48F6-4BCB-8489-60CCFA1D055A}" destId="{B2C58FB6-4B3C-48BF-9B4C-258AE35F4C25}" srcOrd="0" destOrd="0" presId="urn:microsoft.com/office/officeart/2005/8/layout/hierarchy5"/>
    <dgm:cxn modelId="{2D172F05-E782-418F-9849-C9117D147DB9}" type="presParOf" srcId="{0CB38A79-48F6-4BCB-8489-60CCFA1D055A}" destId="{C0861CB4-5EE4-4A5D-9B3E-5706043F1C5E}" srcOrd="1" destOrd="0" presId="urn:microsoft.com/office/officeart/2005/8/layout/hierarchy5"/>
    <dgm:cxn modelId="{84D42276-5DFA-45FD-BAEC-634C74786779}" type="presParOf" srcId="{C0861CB4-5EE4-4A5D-9B3E-5706043F1C5E}" destId="{884959C0-77D2-4B11-8AC6-9AD26F4D3030}" srcOrd="0" destOrd="0" presId="urn:microsoft.com/office/officeart/2005/8/layout/hierarchy5"/>
    <dgm:cxn modelId="{A663F023-D846-4F9C-A5E9-E76E4E6A7763}" type="presParOf" srcId="{884959C0-77D2-4B11-8AC6-9AD26F4D3030}" destId="{17B3B3E7-FC6A-44B8-AF7D-D79D10D75ECA}" srcOrd="0" destOrd="0" presId="urn:microsoft.com/office/officeart/2005/8/layout/hierarchy5"/>
    <dgm:cxn modelId="{0B7BA78E-1E86-4717-B49F-749C148261F0}" type="presParOf" srcId="{C0861CB4-5EE4-4A5D-9B3E-5706043F1C5E}" destId="{7D2D024D-E243-47C1-BBD9-1D4F1A2C1565}" srcOrd="1" destOrd="0" presId="urn:microsoft.com/office/officeart/2005/8/layout/hierarchy5"/>
    <dgm:cxn modelId="{C31F4748-5EA0-4166-A409-C075DFD4ABDE}" type="presParOf" srcId="{7D2D024D-E243-47C1-BBD9-1D4F1A2C1565}" destId="{316AF560-EF72-4325-A45C-A022BC38CD0F}" srcOrd="0" destOrd="0" presId="urn:microsoft.com/office/officeart/2005/8/layout/hierarchy5"/>
    <dgm:cxn modelId="{8F390784-0E2A-4186-AF3E-0F15CE66E6B6}" type="presParOf" srcId="{7D2D024D-E243-47C1-BBD9-1D4F1A2C1565}" destId="{F57E21C1-BE48-4E01-8781-54DCDEFDE2E2}" srcOrd="1" destOrd="0" presId="urn:microsoft.com/office/officeart/2005/8/layout/hierarchy5"/>
    <dgm:cxn modelId="{6B77D01A-CA1C-4B35-A91F-513D8671B22D}" type="presParOf" srcId="{F57E21C1-BE48-4E01-8781-54DCDEFDE2E2}" destId="{1D4D8761-7CC8-45F4-BC04-380361EDC9C9}" srcOrd="0" destOrd="0" presId="urn:microsoft.com/office/officeart/2005/8/layout/hierarchy5"/>
    <dgm:cxn modelId="{A011A1E5-9325-496D-BF9D-D22C2E50B196}" type="presParOf" srcId="{1D4D8761-7CC8-45F4-BC04-380361EDC9C9}" destId="{C5ABCCCF-3E3C-4B53-9643-52D751B611B0}" srcOrd="0" destOrd="0" presId="urn:microsoft.com/office/officeart/2005/8/layout/hierarchy5"/>
    <dgm:cxn modelId="{9A443290-B1F2-462F-8303-F7F3942A6D67}" type="presParOf" srcId="{F57E21C1-BE48-4E01-8781-54DCDEFDE2E2}" destId="{8996D465-CD05-43B2-8AA6-C1B0A7E4AA23}" srcOrd="1" destOrd="0" presId="urn:microsoft.com/office/officeart/2005/8/layout/hierarchy5"/>
    <dgm:cxn modelId="{AD704588-4D17-4979-8B93-C9ED0FD12A9F}" type="presParOf" srcId="{8996D465-CD05-43B2-8AA6-C1B0A7E4AA23}" destId="{4D2A79DF-6753-4D4B-AC7C-96B7B72E2F22}" srcOrd="0" destOrd="0" presId="urn:microsoft.com/office/officeart/2005/8/layout/hierarchy5"/>
    <dgm:cxn modelId="{B427320E-A6BD-4828-BFDB-2AB1E2A19D58}" type="presParOf" srcId="{8996D465-CD05-43B2-8AA6-C1B0A7E4AA23}" destId="{3688C823-BEC5-4452-BB25-82F6CEBDFC04}" srcOrd="1" destOrd="0" presId="urn:microsoft.com/office/officeart/2005/8/layout/hierarchy5"/>
    <dgm:cxn modelId="{F72877CB-E5B7-45D1-9AE8-E257AC97A7E1}" type="presParOf" srcId="{F57E21C1-BE48-4E01-8781-54DCDEFDE2E2}" destId="{AAAE90FA-B4A9-4FF8-BB22-DFC81DFF4A2E}" srcOrd="2" destOrd="0" presId="urn:microsoft.com/office/officeart/2005/8/layout/hierarchy5"/>
    <dgm:cxn modelId="{0074F406-A66E-47D7-A40C-115ED129C99F}" type="presParOf" srcId="{AAAE90FA-B4A9-4FF8-BB22-DFC81DFF4A2E}" destId="{D40F4D24-DCF6-45CD-8514-A8DCE7F24BF8}" srcOrd="0" destOrd="0" presId="urn:microsoft.com/office/officeart/2005/8/layout/hierarchy5"/>
    <dgm:cxn modelId="{58EF5371-80D6-4CB6-B8DC-2A7628D71F1D}" type="presParOf" srcId="{F57E21C1-BE48-4E01-8781-54DCDEFDE2E2}" destId="{CB4887C2-3D76-4C2C-B126-99683935D41B}" srcOrd="3" destOrd="0" presId="urn:microsoft.com/office/officeart/2005/8/layout/hierarchy5"/>
    <dgm:cxn modelId="{59DFE25C-1F50-4B81-92E0-B29CD8C4A6DF}" type="presParOf" srcId="{CB4887C2-3D76-4C2C-B126-99683935D41B}" destId="{0C66A5F7-019E-4E72-A338-26A6954993D1}" srcOrd="0" destOrd="0" presId="urn:microsoft.com/office/officeart/2005/8/layout/hierarchy5"/>
    <dgm:cxn modelId="{7093FA15-BCBA-4F61-93B2-92D67BDA9DDE}" type="presParOf" srcId="{CB4887C2-3D76-4C2C-B126-99683935D41B}" destId="{189EB27B-ECF1-42EF-9BCE-C9136D1D7A4D}" srcOrd="1" destOrd="0" presId="urn:microsoft.com/office/officeart/2005/8/layout/hierarchy5"/>
    <dgm:cxn modelId="{447C25E3-DDDA-4ADF-9BC3-72ED77E2488D}" type="presParOf" srcId="{F57E21C1-BE48-4E01-8781-54DCDEFDE2E2}" destId="{22A66EC6-DC5E-4F12-B4E4-C90D1B76EF8C}" srcOrd="4" destOrd="0" presId="urn:microsoft.com/office/officeart/2005/8/layout/hierarchy5"/>
    <dgm:cxn modelId="{3C0778D4-F709-4B49-A6B2-3D75E4E5D4AD}" type="presParOf" srcId="{22A66EC6-DC5E-4F12-B4E4-C90D1B76EF8C}" destId="{5216370D-5A5F-4D03-9983-33AADCD2628A}" srcOrd="0" destOrd="0" presId="urn:microsoft.com/office/officeart/2005/8/layout/hierarchy5"/>
    <dgm:cxn modelId="{A5610D69-CE1C-4FCE-9390-FABD76BA9299}" type="presParOf" srcId="{F57E21C1-BE48-4E01-8781-54DCDEFDE2E2}" destId="{94435431-7F42-45AB-85FC-4182C05C7E7B}" srcOrd="5" destOrd="0" presId="urn:microsoft.com/office/officeart/2005/8/layout/hierarchy5"/>
    <dgm:cxn modelId="{8E1EA4F9-4627-4494-AD5F-0F229F1D7E81}" type="presParOf" srcId="{94435431-7F42-45AB-85FC-4182C05C7E7B}" destId="{320B3480-28FC-4C7B-AE76-A1FC640EAB1F}" srcOrd="0" destOrd="0" presId="urn:microsoft.com/office/officeart/2005/8/layout/hierarchy5"/>
    <dgm:cxn modelId="{0D66CF07-B4A8-4702-9451-F99070252129}" type="presParOf" srcId="{94435431-7F42-45AB-85FC-4182C05C7E7B}" destId="{9B6963C4-5E5D-4166-94CA-6BC600AFB362}" srcOrd="1" destOrd="0" presId="urn:microsoft.com/office/officeart/2005/8/layout/hierarchy5"/>
    <dgm:cxn modelId="{1D171046-8C3C-499B-B546-D1F9120D5FE3}" type="presParOf" srcId="{9B6963C4-5E5D-4166-94CA-6BC600AFB362}" destId="{3D2BBB15-7F3D-49DF-B49A-4B6ED8BC6CD3}" srcOrd="0" destOrd="0" presId="urn:microsoft.com/office/officeart/2005/8/layout/hierarchy5"/>
    <dgm:cxn modelId="{8E31A480-5149-4BFE-B4BB-F41266007417}" type="presParOf" srcId="{3D2BBB15-7F3D-49DF-B49A-4B6ED8BC6CD3}" destId="{CE56FFF1-B459-4E8D-9B71-7F259EF0609D}" srcOrd="0" destOrd="0" presId="urn:microsoft.com/office/officeart/2005/8/layout/hierarchy5"/>
    <dgm:cxn modelId="{851ECF80-E97B-405F-ACA4-219F7C6E1D8F}" type="presParOf" srcId="{9B6963C4-5E5D-4166-94CA-6BC600AFB362}" destId="{A46BDDD7-2A73-4A57-B37F-5E10B0B8371B}" srcOrd="1" destOrd="0" presId="urn:microsoft.com/office/officeart/2005/8/layout/hierarchy5"/>
    <dgm:cxn modelId="{EED6AAA1-E2AC-4814-8BB6-77F78E94343D}" type="presParOf" srcId="{A46BDDD7-2A73-4A57-B37F-5E10B0B8371B}" destId="{386014DB-80FF-4CBE-9D9A-2545F0078149}" srcOrd="0" destOrd="0" presId="urn:microsoft.com/office/officeart/2005/8/layout/hierarchy5"/>
    <dgm:cxn modelId="{DF32F77C-FFE0-4DBE-877C-5371D2B8AAA7}" type="presParOf" srcId="{A46BDDD7-2A73-4A57-B37F-5E10B0B8371B}" destId="{41B8F193-F6AB-4950-8277-520A98F12E44}" srcOrd="1" destOrd="0" presId="urn:microsoft.com/office/officeart/2005/8/layout/hierarchy5"/>
    <dgm:cxn modelId="{3CA364C5-BB25-4A28-BBF4-2F92215BDE11}" type="presParOf" srcId="{F57E21C1-BE48-4E01-8781-54DCDEFDE2E2}" destId="{2FED7023-12D1-4024-A684-75CEADC12971}" srcOrd="6" destOrd="0" presId="urn:microsoft.com/office/officeart/2005/8/layout/hierarchy5"/>
    <dgm:cxn modelId="{7190FBDF-7EA7-4BBE-9C30-83CC3DCBF6C5}" type="presParOf" srcId="{2FED7023-12D1-4024-A684-75CEADC12971}" destId="{6C5DF506-D33F-4FEA-8C7D-A6CEFBACA461}" srcOrd="0" destOrd="0" presId="urn:microsoft.com/office/officeart/2005/8/layout/hierarchy5"/>
    <dgm:cxn modelId="{888F6319-284B-410F-95BA-B04FA240B87F}" type="presParOf" srcId="{F57E21C1-BE48-4E01-8781-54DCDEFDE2E2}" destId="{77D3B8D7-9832-4E1C-BB84-67B6FC2AEC1E}" srcOrd="7" destOrd="0" presId="urn:microsoft.com/office/officeart/2005/8/layout/hierarchy5"/>
    <dgm:cxn modelId="{E201C4AF-9A9F-483D-A866-3D200C90FDE7}" type="presParOf" srcId="{77D3B8D7-9832-4E1C-BB84-67B6FC2AEC1E}" destId="{AC182EC4-FD76-45C2-BC56-58B71AC1E3A1}" srcOrd="0" destOrd="0" presId="urn:microsoft.com/office/officeart/2005/8/layout/hierarchy5"/>
    <dgm:cxn modelId="{B4B53078-3AE0-4133-BE1C-A1D19AAC8ED6}" type="presParOf" srcId="{77D3B8D7-9832-4E1C-BB84-67B6FC2AEC1E}" destId="{B145160A-7F39-442E-9D21-D7AE610E522E}" srcOrd="1" destOrd="0" presId="urn:microsoft.com/office/officeart/2005/8/layout/hierarchy5"/>
    <dgm:cxn modelId="{701A6818-BD47-46FF-9ECC-756572E03C5E}" type="presParOf" srcId="{F57E21C1-BE48-4E01-8781-54DCDEFDE2E2}" destId="{08BD99A5-2390-4BBC-BAA8-0838E7F54F06}" srcOrd="8" destOrd="0" presId="urn:microsoft.com/office/officeart/2005/8/layout/hierarchy5"/>
    <dgm:cxn modelId="{6E124F6E-1BB9-41EA-BC01-343282622D68}" type="presParOf" srcId="{08BD99A5-2390-4BBC-BAA8-0838E7F54F06}" destId="{3F2E1F26-15E9-4943-9E35-553E9A6F3C8F}" srcOrd="0" destOrd="0" presId="urn:microsoft.com/office/officeart/2005/8/layout/hierarchy5"/>
    <dgm:cxn modelId="{81107878-DD21-478A-8DB1-C1F9645AED9F}" type="presParOf" srcId="{F57E21C1-BE48-4E01-8781-54DCDEFDE2E2}" destId="{3183301C-30BD-4D95-AF6A-1EA5468FB8D3}" srcOrd="9" destOrd="0" presId="urn:microsoft.com/office/officeart/2005/8/layout/hierarchy5"/>
    <dgm:cxn modelId="{80DAF19B-FB9A-4FD5-A897-C1A101E7A6CC}" type="presParOf" srcId="{3183301C-30BD-4D95-AF6A-1EA5468FB8D3}" destId="{EE009E6A-E830-4E63-9704-1A57B7DBB068}" srcOrd="0" destOrd="0" presId="urn:microsoft.com/office/officeart/2005/8/layout/hierarchy5"/>
    <dgm:cxn modelId="{4DE1C332-B27D-409E-8D81-A625FAB93262}" type="presParOf" srcId="{3183301C-30BD-4D95-AF6A-1EA5468FB8D3}" destId="{4E7CCE47-031C-485D-BCD0-FA97311891E6}" srcOrd="1" destOrd="0" presId="urn:microsoft.com/office/officeart/2005/8/layout/hierarchy5"/>
    <dgm:cxn modelId="{5CE2E95B-2183-498B-8A5B-0299E11E0CD8}" type="presParOf" srcId="{6A62BFB3-E3ED-4368-8712-F9C97047FEA7}" destId="{DA8754F1-FCF1-4473-92AB-0E897783CCDD}" srcOrd="1" destOrd="0" presId="urn:microsoft.com/office/officeart/2005/8/layout/hierarchy5"/>
    <dgm:cxn modelId="{063F19DD-6EFC-484F-BF41-46666656E20A}" type="presParOf" srcId="{DA8754F1-FCF1-4473-92AB-0E897783CCDD}" destId="{1760025E-B842-4C3C-B64C-8CFCD994738D}" srcOrd="0" destOrd="0" presId="urn:microsoft.com/office/officeart/2005/8/layout/hierarchy5"/>
    <dgm:cxn modelId="{9D5A2494-0D2F-4488-B5A3-9CBAE9551BF9}" type="presParOf" srcId="{1760025E-B842-4C3C-B64C-8CFCD994738D}" destId="{A99CBD26-8A06-4E32-9ED6-F2BDE16521F7}" srcOrd="0" destOrd="0" presId="urn:microsoft.com/office/officeart/2005/8/layout/hierarchy5"/>
    <dgm:cxn modelId="{D03E6794-C3D7-4C92-8E89-503A9F3C2C73}" type="presParOf" srcId="{1760025E-B842-4C3C-B64C-8CFCD994738D}" destId="{66FF9E4F-D037-407B-AD39-7039D3BFA26A}" srcOrd="1" destOrd="0" presId="urn:microsoft.com/office/officeart/2005/8/layout/hierarchy5"/>
    <dgm:cxn modelId="{79659B0E-1DE7-4AE5-884A-D478704562CC}" type="presParOf" srcId="{DA8754F1-FCF1-4473-92AB-0E897783CCDD}" destId="{3BFB2142-1BF4-45E8-A695-007A246B2068}" srcOrd="1" destOrd="0" presId="urn:microsoft.com/office/officeart/2005/8/layout/hierarchy5"/>
    <dgm:cxn modelId="{85545C99-B9AB-44C6-AE1C-5D0C1B544B14}" type="presParOf" srcId="{3BFB2142-1BF4-45E8-A695-007A246B2068}" destId="{60812512-2737-4AAA-B3A1-28616A009CCA}" srcOrd="0" destOrd="0" presId="urn:microsoft.com/office/officeart/2005/8/layout/hierarchy5"/>
    <dgm:cxn modelId="{AE2F8347-0991-44D6-A2EC-67DB44E202DD}" type="presParOf" srcId="{DA8754F1-FCF1-4473-92AB-0E897783CCDD}" destId="{505CEA19-D04A-4030-9920-8AA15BCE5C24}" srcOrd="2" destOrd="0" presId="urn:microsoft.com/office/officeart/2005/8/layout/hierarchy5"/>
    <dgm:cxn modelId="{D47E948C-C6A5-4526-B9C4-03FC6CD65F72}" type="presParOf" srcId="{505CEA19-D04A-4030-9920-8AA15BCE5C24}" destId="{7FCC8E2F-4489-42B8-8C72-FC02D2506212}" srcOrd="0" destOrd="0" presId="urn:microsoft.com/office/officeart/2005/8/layout/hierarchy5"/>
    <dgm:cxn modelId="{1A24B923-74C6-4026-AA94-BDCB6BE9BB71}" type="presParOf" srcId="{505CEA19-D04A-4030-9920-8AA15BCE5C24}" destId="{C04811F8-C5A8-44E4-A463-F8623E1D2A9A}" srcOrd="1" destOrd="0" presId="urn:microsoft.com/office/officeart/2005/8/layout/hierarchy5"/>
    <dgm:cxn modelId="{4B59DDAB-A9B7-4B34-A6E7-B7B3454EE682}" type="presParOf" srcId="{DA8754F1-FCF1-4473-92AB-0E897783CCDD}" destId="{E0D62C22-0C22-49A7-97B8-D6444EC9B788}" srcOrd="3" destOrd="0" presId="urn:microsoft.com/office/officeart/2005/8/layout/hierarchy5"/>
    <dgm:cxn modelId="{21316924-59C7-4E23-8A96-92E5CDEF411A}" type="presParOf" srcId="{E0D62C22-0C22-49A7-97B8-D6444EC9B788}" destId="{9C7A65DC-3737-4ADA-A5EC-A52F29A1F300}" srcOrd="0" destOrd="0" presId="urn:microsoft.com/office/officeart/2005/8/layout/hierarchy5"/>
    <dgm:cxn modelId="{321EF6C9-F924-49C4-8A65-EF573AFEA3B6}" type="presParOf" srcId="{DA8754F1-FCF1-4473-92AB-0E897783CCDD}" destId="{3A9FE6B9-E573-4B4F-953F-F1EEB0EFA68A}" srcOrd="4" destOrd="0" presId="urn:microsoft.com/office/officeart/2005/8/layout/hierarchy5"/>
    <dgm:cxn modelId="{950DB3BC-88DD-49F5-BDF8-7E02B323AFEF}" type="presParOf" srcId="{3A9FE6B9-E573-4B4F-953F-F1EEB0EFA68A}" destId="{6CDE84CB-FE1F-4192-86FD-626C9AF84E5C}" srcOrd="0" destOrd="0" presId="urn:microsoft.com/office/officeart/2005/8/layout/hierarchy5"/>
    <dgm:cxn modelId="{A956F055-E616-41E6-869C-2ECED5C8E957}" type="presParOf" srcId="{3A9FE6B9-E573-4B4F-953F-F1EEB0EFA68A}" destId="{50BEC3AF-4F94-41EA-B9E4-4F0FE5B2A1F2}" srcOrd="1" destOrd="0" presId="urn:microsoft.com/office/officeart/2005/8/layout/hierarchy5"/>
    <dgm:cxn modelId="{C57C6FDE-23BD-4D2F-BB4E-10AD044174E3}" type="presParOf" srcId="{DA8754F1-FCF1-4473-92AB-0E897783CCDD}" destId="{BDE2028B-2E7C-4C61-A35E-3F83B15395F5}" srcOrd="5" destOrd="0" presId="urn:microsoft.com/office/officeart/2005/8/layout/hierarchy5"/>
    <dgm:cxn modelId="{378321D3-D3D6-4C72-A3EA-A1CC24AF7C65}" type="presParOf" srcId="{BDE2028B-2E7C-4C61-A35E-3F83B15395F5}" destId="{14C5C8E2-E497-47EB-951C-BF56BA66B875}" srcOrd="0" destOrd="0" presId="urn:microsoft.com/office/officeart/2005/8/layout/hierarchy5"/>
    <dgm:cxn modelId="{375C51E5-7E98-40A6-A9F0-1CB296916513}" type="presParOf" srcId="{DA8754F1-FCF1-4473-92AB-0E897783CCDD}" destId="{2F8DD07B-6008-42F5-B4D8-1AADE06EFEB4}" srcOrd="6" destOrd="0" presId="urn:microsoft.com/office/officeart/2005/8/layout/hierarchy5"/>
    <dgm:cxn modelId="{ECC7CE5D-AA16-4AE7-A7D6-15BA38E49C1B}" type="presParOf" srcId="{2F8DD07B-6008-42F5-B4D8-1AADE06EFEB4}" destId="{495749AF-5A4B-4343-840C-0F383103F2B5}" srcOrd="0" destOrd="0" presId="urn:microsoft.com/office/officeart/2005/8/layout/hierarchy5"/>
    <dgm:cxn modelId="{373DDE5E-3A53-491B-87C5-D2D2DEAD284B}" type="presParOf" srcId="{2F8DD07B-6008-42F5-B4D8-1AADE06EFEB4}" destId="{759A293D-E6DB-4A10-B656-566BDD0DFE2C}" srcOrd="1" destOrd="0" presId="urn:microsoft.com/office/officeart/2005/8/layout/hierarchy5"/>
    <dgm:cxn modelId="{FFCBE668-9BAA-4AEF-82AC-0B41132CE6C5}" type="presParOf" srcId="{DA8754F1-FCF1-4473-92AB-0E897783CCDD}" destId="{E77AEC8A-7B7C-47E7-BF0A-25DB9A92DB01}" srcOrd="7" destOrd="0" presId="urn:microsoft.com/office/officeart/2005/8/layout/hierarchy5"/>
    <dgm:cxn modelId="{BF87B5A0-0044-4E43-857E-62A8C22112A7}" type="presParOf" srcId="{E77AEC8A-7B7C-47E7-BF0A-25DB9A92DB01}" destId="{E24D7C62-412C-42B0-A4E0-509552E833EA}" srcOrd="0" destOrd="0" presId="urn:microsoft.com/office/officeart/2005/8/layout/hierarchy5"/>
    <dgm:cxn modelId="{1FEA7E05-C8E2-4745-9592-8416212A05DD}" type="presParOf" srcId="{DA8754F1-FCF1-4473-92AB-0E897783CCDD}" destId="{E9678185-C2B4-4FC7-8DB8-03329EFB7371}" srcOrd="8" destOrd="0" presId="urn:microsoft.com/office/officeart/2005/8/layout/hierarchy5"/>
    <dgm:cxn modelId="{B4824D79-FFF8-4AB9-9A82-FD0F28938443}" type="presParOf" srcId="{E9678185-C2B4-4FC7-8DB8-03329EFB7371}" destId="{AF8910DF-A436-4542-AAEA-A38D9BCB1E9A}" srcOrd="0" destOrd="0" presId="urn:microsoft.com/office/officeart/2005/8/layout/hierarchy5"/>
    <dgm:cxn modelId="{692DDCF2-C703-4A5B-B6A8-96AC89FFF43E}" type="presParOf" srcId="{E9678185-C2B4-4FC7-8DB8-03329EFB7371}" destId="{B82B1207-7C11-4AD8-9CC6-4E3A66114A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1021-4055-42CE-BC4F-1538CB7F8D93}">
      <dsp:nvSpPr>
        <dsp:cNvPr id="0" name=""/>
        <dsp:cNvSpPr/>
      </dsp:nvSpPr>
      <dsp:spPr>
        <a:xfrm>
          <a:off x="889" y="161296"/>
          <a:ext cx="3468798" cy="208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>
              <a:solidFill>
                <a:schemeClr val="tx1"/>
              </a:solidFill>
            </a:rPr>
            <a:t>Less Productivity in Agriculture Sectors( 50 % workforce contributes 16% to the GDP).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889" y="161296"/>
        <a:ext cx="3468798" cy="2081279"/>
      </dsp:txXfrm>
    </dsp:sp>
    <dsp:sp modelId="{8F2F1715-E4DC-4648-9E17-C0260F5C52D6}">
      <dsp:nvSpPr>
        <dsp:cNvPr id="0" name=""/>
        <dsp:cNvSpPr/>
      </dsp:nvSpPr>
      <dsp:spPr>
        <a:xfrm>
          <a:off x="3816567" y="161296"/>
          <a:ext cx="3468798" cy="208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u="none" kern="1200" dirty="0">
              <a:solidFill>
                <a:schemeClr val="tx1"/>
              </a:solidFill>
            </a:rPr>
            <a:t>Growing needs due to ever growing population</a:t>
          </a:r>
        </a:p>
      </dsp:txBody>
      <dsp:txXfrm>
        <a:off x="3816567" y="161296"/>
        <a:ext cx="3468798" cy="2081279"/>
      </dsp:txXfrm>
    </dsp:sp>
    <dsp:sp modelId="{75D80726-7DD2-4CED-8467-8993371C1CEF}">
      <dsp:nvSpPr>
        <dsp:cNvPr id="0" name=""/>
        <dsp:cNvSpPr/>
      </dsp:nvSpPr>
      <dsp:spPr>
        <a:xfrm>
          <a:off x="889" y="2589455"/>
          <a:ext cx="3468798" cy="208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u="none" kern="1200" dirty="0">
              <a:solidFill>
                <a:schemeClr val="tx1"/>
              </a:solidFill>
            </a:rPr>
            <a:t>Lab tests are expensive, time consuming and generally not feasible for farmers.</a:t>
          </a:r>
        </a:p>
      </dsp:txBody>
      <dsp:txXfrm>
        <a:off x="889" y="2589455"/>
        <a:ext cx="3468798" cy="2081279"/>
      </dsp:txXfrm>
    </dsp:sp>
    <dsp:sp modelId="{DAFB3613-1D8E-4C83-88B4-BE519EFCD618}">
      <dsp:nvSpPr>
        <dsp:cNvPr id="0" name=""/>
        <dsp:cNvSpPr/>
      </dsp:nvSpPr>
      <dsp:spPr>
        <a:xfrm>
          <a:off x="3816567" y="2589455"/>
          <a:ext cx="3468798" cy="208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u="none" kern="1200" dirty="0">
              <a:solidFill>
                <a:schemeClr val="tx1"/>
              </a:solidFill>
            </a:rPr>
            <a:t>IoT sensors can be used to measure gather data in bulk which can be  analyzed using various AI techniques for increased productivity and quality.</a:t>
          </a:r>
        </a:p>
      </dsp:txBody>
      <dsp:txXfrm>
        <a:off x="3816567" y="2589455"/>
        <a:ext cx="3468798" cy="20812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806A-B221-426A-B925-0C4B01A55D47}">
      <dsp:nvSpPr>
        <dsp:cNvPr id="0" name=""/>
        <dsp:cNvSpPr/>
      </dsp:nvSpPr>
      <dsp:spPr>
        <a:xfrm rot="5400000">
          <a:off x="5053560" y="-2020313"/>
          <a:ext cx="921058" cy="5288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Unix based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Windows NT based </a:t>
          </a:r>
        </a:p>
      </dsp:txBody>
      <dsp:txXfrm rot="-5400000">
        <a:off x="2869949" y="208260"/>
        <a:ext cx="5243318" cy="831134"/>
      </dsp:txXfrm>
    </dsp:sp>
    <dsp:sp modelId="{3B954737-1F56-4FA5-B241-1C7090424EFF}">
      <dsp:nvSpPr>
        <dsp:cNvPr id="0" name=""/>
        <dsp:cNvSpPr/>
      </dsp:nvSpPr>
      <dsp:spPr>
        <a:xfrm>
          <a:off x="0" y="1744"/>
          <a:ext cx="2974657" cy="1151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Operating System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6203" y="57947"/>
        <a:ext cx="2862251" cy="1038916"/>
      </dsp:txXfrm>
    </dsp:sp>
    <dsp:sp modelId="{54FA6ABB-5CD4-40A6-8A61-F59F6C218AFC}">
      <dsp:nvSpPr>
        <dsp:cNvPr id="0" name=""/>
        <dsp:cNvSpPr/>
      </dsp:nvSpPr>
      <dsp:spPr>
        <a:xfrm rot="5400000">
          <a:off x="5053560" y="-857845"/>
          <a:ext cx="921058" cy="5288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Python3</a:t>
          </a:r>
        </a:p>
      </dsp:txBody>
      <dsp:txXfrm rot="-5400000">
        <a:off x="2869949" y="1370728"/>
        <a:ext cx="5243318" cy="831134"/>
      </dsp:txXfrm>
    </dsp:sp>
    <dsp:sp modelId="{3D085F06-5838-4313-A1AB-FF1EDCC17C54}">
      <dsp:nvSpPr>
        <dsp:cNvPr id="0" name=""/>
        <dsp:cNvSpPr/>
      </dsp:nvSpPr>
      <dsp:spPr>
        <a:xfrm>
          <a:off x="0" y="1210633"/>
          <a:ext cx="2974657" cy="1151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Programming Languages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6203" y="1266836"/>
        <a:ext cx="2862251" cy="1038916"/>
      </dsp:txXfrm>
    </dsp:sp>
    <dsp:sp modelId="{9239FDE7-33C7-4951-9815-2A1A7E0B92C7}">
      <dsp:nvSpPr>
        <dsp:cNvPr id="0" name=""/>
        <dsp:cNvSpPr/>
      </dsp:nvSpPr>
      <dsp:spPr>
        <a:xfrm rot="5400000">
          <a:off x="5053560" y="351043"/>
          <a:ext cx="921058" cy="5288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Pandas	NumPy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Scikit-learn	Matplotlib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Seaborn</a:t>
          </a:r>
        </a:p>
      </dsp:txBody>
      <dsp:txXfrm rot="-5400000">
        <a:off x="2869949" y="2579616"/>
        <a:ext cx="5243318" cy="831134"/>
      </dsp:txXfrm>
    </dsp:sp>
    <dsp:sp modelId="{B008528B-55B5-4F7E-9AAD-BDD93745B63E}">
      <dsp:nvSpPr>
        <dsp:cNvPr id="0" name=""/>
        <dsp:cNvSpPr/>
      </dsp:nvSpPr>
      <dsp:spPr>
        <a:xfrm>
          <a:off x="0" y="2419521"/>
          <a:ext cx="2974657" cy="1151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Python Libraries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6203" y="2475724"/>
        <a:ext cx="2862251" cy="1038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4F89-5451-4284-AB58-B5F42CFA9A57}">
      <dsp:nvSpPr>
        <dsp:cNvPr id="0" name=""/>
        <dsp:cNvSpPr/>
      </dsp:nvSpPr>
      <dsp:spPr>
        <a:xfrm rot="10800000">
          <a:off x="1445498" y="1655"/>
          <a:ext cx="4596463" cy="11509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4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Use a larger dataset for WQI </a:t>
          </a:r>
          <a:endParaRPr lang="en-IN" sz="1800" b="0" kern="1200" dirty="0">
            <a:solidFill>
              <a:schemeClr val="tx1"/>
            </a:solidFill>
          </a:endParaRPr>
        </a:p>
      </dsp:txBody>
      <dsp:txXfrm rot="10800000">
        <a:off x="1733241" y="1655"/>
        <a:ext cx="4308720" cy="1150972"/>
      </dsp:txXfrm>
    </dsp:sp>
    <dsp:sp modelId="{E4226FFB-30D7-44CE-8C3D-D9E3D164E0BA}">
      <dsp:nvSpPr>
        <dsp:cNvPr id="0" name=""/>
        <dsp:cNvSpPr/>
      </dsp:nvSpPr>
      <dsp:spPr>
        <a:xfrm>
          <a:off x="870012" y="1655"/>
          <a:ext cx="1150972" cy="11509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156A0-E9DE-472C-881C-CA2782772519}">
      <dsp:nvSpPr>
        <dsp:cNvPr id="0" name=""/>
        <dsp:cNvSpPr/>
      </dsp:nvSpPr>
      <dsp:spPr>
        <a:xfrm rot="10800000">
          <a:off x="1445498" y="1496201"/>
          <a:ext cx="4596463" cy="11509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4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>
              <a:solidFill>
                <a:schemeClr val="tx1"/>
              </a:solidFill>
            </a:rPr>
            <a:t>Using Soil and Weather Data to predict crop yield</a:t>
          </a:r>
          <a:endParaRPr lang="en-US" sz="1800" b="0" kern="1200" dirty="0">
            <a:solidFill>
              <a:schemeClr val="tx1"/>
            </a:solidFill>
          </a:endParaRPr>
        </a:p>
      </dsp:txBody>
      <dsp:txXfrm rot="10800000">
        <a:off x="1733241" y="1496201"/>
        <a:ext cx="4308720" cy="1150972"/>
      </dsp:txXfrm>
    </dsp:sp>
    <dsp:sp modelId="{1F226F5D-41D7-47CC-A985-953319F15328}">
      <dsp:nvSpPr>
        <dsp:cNvPr id="0" name=""/>
        <dsp:cNvSpPr/>
      </dsp:nvSpPr>
      <dsp:spPr>
        <a:xfrm>
          <a:off x="870012" y="1496201"/>
          <a:ext cx="1150972" cy="11509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D2C16-FEFC-43DE-B147-1ABF0AFB4954}">
      <dsp:nvSpPr>
        <dsp:cNvPr id="0" name=""/>
        <dsp:cNvSpPr/>
      </dsp:nvSpPr>
      <dsp:spPr>
        <a:xfrm rot="10800000">
          <a:off x="1445498" y="2990747"/>
          <a:ext cx="4596463" cy="11509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4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solidFill>
                <a:schemeClr val="tx1"/>
              </a:solidFill>
            </a:rPr>
            <a:t>Work on other phases of agriculture such as soil preparation, crop selection, fertilizing and harvesting</a:t>
          </a:r>
          <a:endParaRPr lang="en-US" sz="1600" b="0" kern="1200" dirty="0">
            <a:solidFill>
              <a:schemeClr val="tx1"/>
            </a:solidFill>
          </a:endParaRPr>
        </a:p>
      </dsp:txBody>
      <dsp:txXfrm rot="10800000">
        <a:off x="1733241" y="2990747"/>
        <a:ext cx="4308720" cy="1150972"/>
      </dsp:txXfrm>
    </dsp:sp>
    <dsp:sp modelId="{BCFC6071-26E6-4FC8-9245-791E2282489D}">
      <dsp:nvSpPr>
        <dsp:cNvPr id="0" name=""/>
        <dsp:cNvSpPr/>
      </dsp:nvSpPr>
      <dsp:spPr>
        <a:xfrm>
          <a:off x="870012" y="2990747"/>
          <a:ext cx="1150972" cy="11509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STAGE 01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152617" y="1454144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/>
            <a:t>Gather Data from Sensors</a:t>
          </a:r>
          <a:endParaRPr lang="en-US" sz="1400" kern="1200" dirty="0">
            <a:latin typeface="+mn-lt"/>
            <a:ea typeface="+mn-ea"/>
            <a:cs typeface="+mn-cs"/>
          </a:endParaRPr>
        </a:p>
      </dsp:txBody>
      <dsp:txXfrm>
        <a:off x="152617" y="1454144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STAGE 02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2103827" y="151989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400" b="1" kern="1200" dirty="0"/>
            <a:t>Communicate</a:t>
          </a:r>
        </a:p>
      </dsp:txBody>
      <dsp:txXfrm>
        <a:off x="2103827" y="1519898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STAGE 03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4089949" y="1538934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400" b="1" kern="1200" dirty="0"/>
            <a:t>Aggregate</a:t>
          </a:r>
        </a:p>
      </dsp:txBody>
      <dsp:txXfrm>
        <a:off x="4089949" y="1538934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STAGE 04</a:t>
          </a:r>
          <a:endParaRPr lang="ru-RU" sz="1600" b="1" kern="1200" dirty="0">
            <a:effectLst/>
            <a:latin typeface="+mj-lt"/>
          </a:endParaRP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6057034" y="1538899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+mn-lt"/>
              <a:ea typeface="+mn-ea"/>
              <a:cs typeface="+mn-cs"/>
            </a:rPr>
            <a:t>Analyze</a:t>
          </a:r>
          <a:endParaRPr lang="en-US" sz="1200" b="1" kern="1200" dirty="0">
            <a:latin typeface="+mn-lt"/>
            <a:ea typeface="+mn-ea"/>
            <a:cs typeface="+mn-cs"/>
          </a:endParaRPr>
        </a:p>
      </dsp:txBody>
      <dsp:txXfrm>
        <a:off x="6057034" y="1538899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FINAL STAGE</a:t>
          </a:r>
          <a:endParaRPr lang="ru-RU" sz="1600" b="1" kern="1200" dirty="0">
            <a:effectLst/>
            <a:latin typeface="+mj-lt"/>
          </a:endParaRP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8024120" y="1558017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+mn-lt"/>
              <a:ea typeface="+mn-ea"/>
              <a:cs typeface="+mn-cs"/>
            </a:rPr>
            <a:t>Act</a:t>
          </a:r>
          <a:endParaRPr lang="en-US" sz="1100" b="1" kern="1200" dirty="0">
            <a:latin typeface="+mn-lt"/>
            <a:ea typeface="+mn-ea"/>
            <a:cs typeface="+mn-cs"/>
          </a:endParaRPr>
        </a:p>
      </dsp:txBody>
      <dsp:txXfrm>
        <a:off x="8024120" y="1558017"/>
        <a:ext cx="1746468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4F89-5451-4284-AB58-B5F42CFA9A57}">
      <dsp:nvSpPr>
        <dsp:cNvPr id="0" name=""/>
        <dsp:cNvSpPr/>
      </dsp:nvSpPr>
      <dsp:spPr>
        <a:xfrm rot="10800000">
          <a:off x="1478418" y="171"/>
          <a:ext cx="4249142" cy="16325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92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Reconstruction of missing data</a:t>
          </a:r>
          <a:endParaRPr lang="en-IN" sz="2000" b="1" kern="1200" dirty="0">
            <a:solidFill>
              <a:schemeClr val="tx1"/>
            </a:solidFill>
          </a:endParaRPr>
        </a:p>
      </dsp:txBody>
      <dsp:txXfrm rot="10800000">
        <a:off x="1886564" y="171"/>
        <a:ext cx="3840996" cy="1632584"/>
      </dsp:txXfrm>
    </dsp:sp>
    <dsp:sp modelId="{E4226FFB-30D7-44CE-8C3D-D9E3D164E0BA}">
      <dsp:nvSpPr>
        <dsp:cNvPr id="0" name=""/>
        <dsp:cNvSpPr/>
      </dsp:nvSpPr>
      <dsp:spPr>
        <a:xfrm>
          <a:off x="662126" y="171"/>
          <a:ext cx="1632584" cy="16325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D1438-2BAC-4DEC-9DF7-BB0A4C389558}">
      <dsp:nvSpPr>
        <dsp:cNvPr id="0" name=""/>
        <dsp:cNvSpPr/>
      </dsp:nvSpPr>
      <dsp:spPr>
        <a:xfrm rot="10800000">
          <a:off x="1478418" y="2120093"/>
          <a:ext cx="4249142" cy="16325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92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Evaluation of Irrigation Water Quality</a:t>
          </a:r>
          <a:endParaRPr lang="en-IN" sz="20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kern="1200" dirty="0">
              <a:solidFill>
                <a:schemeClr val="tx1"/>
              </a:solidFill>
            </a:rPr>
            <a:t>Prediction of WQI</a:t>
          </a:r>
          <a:endParaRPr lang="en-IN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kern="1200" dirty="0">
              <a:solidFill>
                <a:schemeClr val="tx1"/>
              </a:solidFill>
            </a:rPr>
            <a:t>Classification based on WQI</a:t>
          </a:r>
          <a:endParaRPr lang="en-IN" sz="1600" kern="1200" dirty="0">
            <a:solidFill>
              <a:schemeClr val="tx1"/>
            </a:solidFill>
          </a:endParaRPr>
        </a:p>
      </dsp:txBody>
      <dsp:txXfrm rot="10800000">
        <a:off x="1886564" y="2120093"/>
        <a:ext cx="3840996" cy="1632584"/>
      </dsp:txXfrm>
    </dsp:sp>
    <dsp:sp modelId="{8DD53C03-DC14-4F6F-9261-7832F59A7E99}">
      <dsp:nvSpPr>
        <dsp:cNvPr id="0" name=""/>
        <dsp:cNvSpPr/>
      </dsp:nvSpPr>
      <dsp:spPr>
        <a:xfrm>
          <a:off x="662126" y="2120093"/>
          <a:ext cx="1632584" cy="163258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F6C4E-25B3-43B0-9CB7-30DCF18FA205}">
      <dsp:nvSpPr>
        <dsp:cNvPr id="0" name=""/>
        <dsp:cNvSpPr/>
      </dsp:nvSpPr>
      <dsp:spPr>
        <a:xfrm>
          <a:off x="1785986" y="1732"/>
          <a:ext cx="3714282" cy="2228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Water Quality Dataset</a:t>
          </a:r>
          <a:endParaRPr lang="en-IN" sz="2800" b="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5986" y="1732"/>
        <a:ext cx="3714282" cy="2228569"/>
      </dsp:txXfrm>
    </dsp:sp>
    <dsp:sp modelId="{DC899601-20F7-45DB-AC14-85E3340BB50F}">
      <dsp:nvSpPr>
        <dsp:cNvPr id="0" name=""/>
        <dsp:cNvSpPr/>
      </dsp:nvSpPr>
      <dsp:spPr>
        <a:xfrm>
          <a:off x="1785986" y="2601730"/>
          <a:ext cx="3714282" cy="2228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Weather and Soil Sensor Data</a:t>
          </a:r>
          <a:endParaRPr lang="en-IN" sz="2800" b="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5986" y="2601730"/>
        <a:ext cx="3714282" cy="2228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BC099-C719-4AAD-A736-AF1CF3344BB5}">
      <dsp:nvSpPr>
        <dsp:cNvPr id="0" name=""/>
        <dsp:cNvSpPr/>
      </dsp:nvSpPr>
      <dsp:spPr>
        <a:xfrm>
          <a:off x="916474" y="584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 dirty="0">
              <a:solidFill>
                <a:schemeClr val="tx1"/>
              </a:solidFill>
              <a:effectLst/>
              <a:latin typeface="+mn-lt"/>
            </a:rPr>
            <a:t>Temperature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916474" y="584"/>
        <a:ext cx="1704158" cy="1022495"/>
      </dsp:txXfrm>
    </dsp:sp>
    <dsp:sp modelId="{561D6BB3-596D-46E1-BD3C-9A0B2B2839E6}">
      <dsp:nvSpPr>
        <dsp:cNvPr id="0" name=""/>
        <dsp:cNvSpPr/>
      </dsp:nvSpPr>
      <dsp:spPr>
        <a:xfrm>
          <a:off x="2791048" y="584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Total Dissolved Oxygen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791048" y="584"/>
        <a:ext cx="1704158" cy="1022495"/>
      </dsp:txXfrm>
    </dsp:sp>
    <dsp:sp modelId="{52C8F6BA-FEFB-4DA8-8F4E-78C221FFF353}">
      <dsp:nvSpPr>
        <dsp:cNvPr id="0" name=""/>
        <dsp:cNvSpPr/>
      </dsp:nvSpPr>
      <dsp:spPr>
        <a:xfrm>
          <a:off x="4665623" y="584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PH(Potential Hydrogen)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665623" y="584"/>
        <a:ext cx="1704158" cy="1022495"/>
      </dsp:txXfrm>
    </dsp:sp>
    <dsp:sp modelId="{0611E96E-64AA-4EC7-B46E-200D638E71BE}">
      <dsp:nvSpPr>
        <dsp:cNvPr id="0" name=""/>
        <dsp:cNvSpPr/>
      </dsp:nvSpPr>
      <dsp:spPr>
        <a:xfrm>
          <a:off x="916474" y="1193495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Electrical Conductivity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916474" y="1193495"/>
        <a:ext cx="1704158" cy="1022495"/>
      </dsp:txXfrm>
    </dsp:sp>
    <dsp:sp modelId="{7B332F8A-3983-44A0-829B-94570D53C5E3}">
      <dsp:nvSpPr>
        <dsp:cNvPr id="0" name=""/>
        <dsp:cNvSpPr/>
      </dsp:nvSpPr>
      <dsp:spPr>
        <a:xfrm>
          <a:off x="2791048" y="1193495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Biological Oxygen Demand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791048" y="1193495"/>
        <a:ext cx="1704158" cy="1022495"/>
      </dsp:txXfrm>
    </dsp:sp>
    <dsp:sp modelId="{79D15C91-2F87-47BB-98BF-9542467115AE}">
      <dsp:nvSpPr>
        <dsp:cNvPr id="0" name=""/>
        <dsp:cNvSpPr/>
      </dsp:nvSpPr>
      <dsp:spPr>
        <a:xfrm>
          <a:off x="4665623" y="1193495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Total Nitrate(NO</a:t>
          </a:r>
          <a:r>
            <a:rPr lang="en-IN" sz="1800" b="0" i="0" u="none" strike="noStrike" kern="1200" baseline="-25000">
              <a:solidFill>
                <a:schemeClr val="tx1"/>
              </a:solidFill>
              <a:effectLst/>
              <a:latin typeface="+mn-lt"/>
            </a:rPr>
            <a:t>3</a:t>
          </a:r>
          <a:r>
            <a:rPr lang="en-IN" sz="1800" b="0" i="0" u="none" strike="noStrike" kern="1200" baseline="30000">
              <a:solidFill>
                <a:schemeClr val="tx1"/>
              </a:solidFill>
              <a:effectLst/>
              <a:latin typeface="+mn-lt"/>
            </a:rPr>
            <a:t>-</a:t>
          </a: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)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665623" y="1193495"/>
        <a:ext cx="1704158" cy="1022495"/>
      </dsp:txXfrm>
    </dsp:sp>
    <dsp:sp modelId="{FEFF8DE3-F59B-45DD-AC27-1F803D40D50C}">
      <dsp:nvSpPr>
        <dsp:cNvPr id="0" name=""/>
        <dsp:cNvSpPr/>
      </dsp:nvSpPr>
      <dsp:spPr>
        <a:xfrm>
          <a:off x="1853761" y="2386406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>
              <a:solidFill>
                <a:schemeClr val="tx1"/>
              </a:solidFill>
              <a:effectLst/>
              <a:latin typeface="+mn-lt"/>
            </a:rPr>
            <a:t>Fecal Coliform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1853761" y="2386406"/>
        <a:ext cx="1704158" cy="1022495"/>
      </dsp:txXfrm>
    </dsp:sp>
    <dsp:sp modelId="{CDE11BB7-FC6B-4F6F-A70C-B9803478208F}">
      <dsp:nvSpPr>
        <dsp:cNvPr id="0" name=""/>
        <dsp:cNvSpPr/>
      </dsp:nvSpPr>
      <dsp:spPr>
        <a:xfrm>
          <a:off x="3728335" y="2386406"/>
          <a:ext cx="1704158" cy="102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strike="noStrike" kern="1200" dirty="0">
              <a:solidFill>
                <a:schemeClr val="tx1"/>
              </a:solidFill>
              <a:effectLst/>
              <a:latin typeface="+mn-lt"/>
            </a:rPr>
            <a:t>Dissolved Oxygen</a:t>
          </a:r>
          <a:endParaRPr lang="en-IN" sz="1800" b="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3728335" y="2386406"/>
        <a:ext cx="1704158" cy="1022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BC099-C719-4AAD-A736-AF1CF3344BB5}">
      <dsp:nvSpPr>
        <dsp:cNvPr id="0" name=""/>
        <dsp:cNvSpPr/>
      </dsp:nvSpPr>
      <dsp:spPr>
        <a:xfrm>
          <a:off x="848165" y="1748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Air Temperature </a:t>
          </a:r>
          <a:endParaRPr lang="en-IN" sz="1600" b="0" kern="1200" dirty="0">
            <a:solidFill>
              <a:schemeClr val="tx1"/>
            </a:solidFill>
            <a:effectLst/>
            <a:latin typeface="+mn-lt"/>
            <a:cs typeface="Arial" panose="020B0604020202020204" pitchFamily="34" charset="0"/>
          </a:endParaRPr>
        </a:p>
      </dsp:txBody>
      <dsp:txXfrm>
        <a:off x="848165" y="1748"/>
        <a:ext cx="1746851" cy="1048110"/>
      </dsp:txXfrm>
    </dsp:sp>
    <dsp:sp modelId="{FED744E8-8063-456D-8450-92235D5AE7C9}">
      <dsp:nvSpPr>
        <dsp:cNvPr id="0" name=""/>
        <dsp:cNvSpPr/>
      </dsp:nvSpPr>
      <dsp:spPr>
        <a:xfrm>
          <a:off x="2769702" y="1748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Relative Humidity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2769702" y="1748"/>
        <a:ext cx="1746851" cy="1048110"/>
      </dsp:txXfrm>
    </dsp:sp>
    <dsp:sp modelId="{66305BE7-6D00-447C-AAFF-73C1616108D5}">
      <dsp:nvSpPr>
        <dsp:cNvPr id="0" name=""/>
        <dsp:cNvSpPr/>
      </dsp:nvSpPr>
      <dsp:spPr>
        <a:xfrm>
          <a:off x="4691238" y="1748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Water Vapour Pressure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4691238" y="1748"/>
        <a:ext cx="1746851" cy="1048110"/>
      </dsp:txXfrm>
    </dsp:sp>
    <dsp:sp modelId="{688FAEAE-655F-445C-AEBD-07B63189300C}">
      <dsp:nvSpPr>
        <dsp:cNvPr id="0" name=""/>
        <dsp:cNvSpPr/>
      </dsp:nvSpPr>
      <dsp:spPr>
        <a:xfrm>
          <a:off x="848165" y="1224544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Dew Point Temperature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848165" y="1224544"/>
        <a:ext cx="1746851" cy="1048110"/>
      </dsp:txXfrm>
    </dsp:sp>
    <dsp:sp modelId="{778EC564-A1F2-45D3-9969-17AB157D113B}">
      <dsp:nvSpPr>
        <dsp:cNvPr id="0" name=""/>
        <dsp:cNvSpPr/>
      </dsp:nvSpPr>
      <dsp:spPr>
        <a:xfrm>
          <a:off x="2769702" y="1224544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Wind Speed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2769702" y="1224544"/>
        <a:ext cx="1746851" cy="1048110"/>
      </dsp:txXfrm>
    </dsp:sp>
    <dsp:sp modelId="{F77B93F0-39AF-4C5A-B52B-C281BAD2B0C7}">
      <dsp:nvSpPr>
        <dsp:cNvPr id="0" name=""/>
        <dsp:cNvSpPr/>
      </dsp:nvSpPr>
      <dsp:spPr>
        <a:xfrm>
          <a:off x="4691238" y="1224544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Wind Direction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4691238" y="1224544"/>
        <a:ext cx="1746851" cy="1048110"/>
      </dsp:txXfrm>
    </dsp:sp>
    <dsp:sp modelId="{375FC8EA-FA56-4FD3-A595-73B5442CF194}">
      <dsp:nvSpPr>
        <dsp:cNvPr id="0" name=""/>
        <dsp:cNvSpPr/>
      </dsp:nvSpPr>
      <dsp:spPr>
        <a:xfrm>
          <a:off x="848165" y="2447340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Incoming Solar Radiation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848165" y="2447340"/>
        <a:ext cx="1746851" cy="1048110"/>
      </dsp:txXfrm>
    </dsp:sp>
    <dsp:sp modelId="{9E43099C-C0BF-43EF-87A1-517C3D1F8416}">
      <dsp:nvSpPr>
        <dsp:cNvPr id="0" name=""/>
        <dsp:cNvSpPr/>
      </dsp:nvSpPr>
      <dsp:spPr>
        <a:xfrm>
          <a:off x="2769702" y="2447340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Relative Soil Moisture</a:t>
          </a:r>
          <a:endParaRPr lang="en-IN" sz="1600" b="0" kern="120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2769702" y="2447340"/>
        <a:ext cx="1746851" cy="1048110"/>
      </dsp:txXfrm>
    </dsp:sp>
    <dsp:sp modelId="{563F1185-11E2-4404-A09F-132B51DA8479}">
      <dsp:nvSpPr>
        <dsp:cNvPr id="0" name=""/>
        <dsp:cNvSpPr/>
      </dsp:nvSpPr>
      <dsp:spPr>
        <a:xfrm>
          <a:off x="4691238" y="2447340"/>
          <a:ext cx="1746851" cy="104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solidFill>
                <a:schemeClr val="tx1"/>
              </a:solidFill>
              <a:latin typeface="+mn-lt"/>
              <a:cs typeface="Arial" panose="020B0604020202020204" pitchFamily="34" charset="0"/>
            </a:rPr>
            <a:t>Soil Temperature</a:t>
          </a:r>
          <a:endParaRPr lang="en-IN" sz="1600" b="0" kern="1200" dirty="0">
            <a:solidFill>
              <a:schemeClr val="tx1"/>
            </a:solidFill>
            <a:latin typeface="+mn-lt"/>
            <a:cs typeface="Arial" panose="020B0604020202020204" pitchFamily="34" charset="0"/>
          </a:endParaRPr>
        </a:p>
      </dsp:txBody>
      <dsp:txXfrm>
        <a:off x="4691238" y="2447340"/>
        <a:ext cx="1746851" cy="1048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4AB93-0CE7-4666-A2D0-B5B4A7DA3C3D}">
      <dsp:nvSpPr>
        <dsp:cNvPr id="0" name=""/>
        <dsp:cNvSpPr/>
      </dsp:nvSpPr>
      <dsp:spPr>
        <a:xfrm>
          <a:off x="6390863" y="0"/>
          <a:ext cx="1269198" cy="4489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Sensor Data having missing values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6390863" y="0"/>
        <a:ext cx="1269198" cy="1346796"/>
      </dsp:txXfrm>
    </dsp:sp>
    <dsp:sp modelId="{AF8910DF-A436-4542-AAEA-A38D9BCB1E9A}">
      <dsp:nvSpPr>
        <dsp:cNvPr id="0" name=""/>
        <dsp:cNvSpPr/>
      </dsp:nvSpPr>
      <dsp:spPr>
        <a:xfrm>
          <a:off x="4910132" y="0"/>
          <a:ext cx="1269198" cy="4489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Evaluate Performance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4910132" y="0"/>
        <a:ext cx="1269198" cy="1346796"/>
      </dsp:txXfrm>
    </dsp:sp>
    <dsp:sp modelId="{495749AF-5A4B-4343-840C-0F383103F2B5}">
      <dsp:nvSpPr>
        <dsp:cNvPr id="0" name=""/>
        <dsp:cNvSpPr/>
      </dsp:nvSpPr>
      <dsp:spPr>
        <a:xfrm>
          <a:off x="3429400" y="0"/>
          <a:ext cx="1269198" cy="4489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Applied Machine learning regressors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3429400" y="0"/>
        <a:ext cx="1269198" cy="1346796"/>
      </dsp:txXfrm>
    </dsp:sp>
    <dsp:sp modelId="{7FCC8E2F-4489-42B8-8C72-FC02D2506212}">
      <dsp:nvSpPr>
        <dsp:cNvPr id="0" name=""/>
        <dsp:cNvSpPr/>
      </dsp:nvSpPr>
      <dsp:spPr>
        <a:xfrm>
          <a:off x="1948669" y="0"/>
          <a:ext cx="1269198" cy="4489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Data preprocessing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948669" y="0"/>
        <a:ext cx="1269198" cy="1346796"/>
      </dsp:txXfrm>
    </dsp:sp>
    <dsp:sp modelId="{A99CBD26-8A06-4E32-9ED6-F2BDE16521F7}">
      <dsp:nvSpPr>
        <dsp:cNvPr id="0" name=""/>
        <dsp:cNvSpPr/>
      </dsp:nvSpPr>
      <dsp:spPr>
        <a:xfrm>
          <a:off x="467938" y="0"/>
          <a:ext cx="1269198" cy="4489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Sensor Data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467938" y="0"/>
        <a:ext cx="1269198" cy="1346796"/>
      </dsp:txXfrm>
    </dsp:sp>
    <dsp:sp modelId="{6DBBC348-D2C7-440A-B697-96BAC7E9B204}">
      <dsp:nvSpPr>
        <dsp:cNvPr id="0" name=""/>
        <dsp:cNvSpPr/>
      </dsp:nvSpPr>
      <dsp:spPr>
        <a:xfrm>
          <a:off x="573704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Input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589193" y="2579346"/>
        <a:ext cx="1026687" cy="497854"/>
      </dsp:txXfrm>
    </dsp:sp>
    <dsp:sp modelId="{EAA23DFC-0FB8-4C51-A6D6-1A344F84A817}">
      <dsp:nvSpPr>
        <dsp:cNvPr id="0" name=""/>
        <dsp:cNvSpPr/>
      </dsp:nvSpPr>
      <dsp:spPr>
        <a:xfrm>
          <a:off x="1631370" y="2817671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32326" y="2817696"/>
        <a:ext cx="21153" cy="21153"/>
      </dsp:txXfrm>
    </dsp:sp>
    <dsp:sp modelId="{B2C58FB6-4B3C-48BF-9B4C-258AE35F4C25}">
      <dsp:nvSpPr>
        <dsp:cNvPr id="0" name=""/>
        <dsp:cNvSpPr/>
      </dsp:nvSpPr>
      <dsp:spPr>
        <a:xfrm>
          <a:off x="2054436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Remove outliers and normalize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2069925" y="2579346"/>
        <a:ext cx="1026687" cy="497854"/>
      </dsp:txXfrm>
    </dsp:sp>
    <dsp:sp modelId="{1D4D8761-7CC8-45F4-BC04-380361EDC9C9}">
      <dsp:nvSpPr>
        <dsp:cNvPr id="0" name=""/>
        <dsp:cNvSpPr/>
      </dsp:nvSpPr>
      <dsp:spPr>
        <a:xfrm rot="17350740">
          <a:off x="2679738" y="2209514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91439" y="2187921"/>
        <a:ext cx="64389" cy="64389"/>
      </dsp:txXfrm>
    </dsp:sp>
    <dsp:sp modelId="{4D2A79DF-6753-4D4B-AC7C-96B7B72E2F22}">
      <dsp:nvSpPr>
        <dsp:cNvPr id="0" name=""/>
        <dsp:cNvSpPr/>
      </dsp:nvSpPr>
      <dsp:spPr>
        <a:xfrm>
          <a:off x="3535167" y="1347542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Linear Regression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3550656" y="1363031"/>
        <a:ext cx="1026687" cy="497854"/>
      </dsp:txXfrm>
    </dsp:sp>
    <dsp:sp modelId="{AAAE90FA-B4A9-4FF8-BB22-DFC81DFF4A2E}">
      <dsp:nvSpPr>
        <dsp:cNvPr id="0" name=""/>
        <dsp:cNvSpPr/>
      </dsp:nvSpPr>
      <dsp:spPr>
        <a:xfrm rot="18289469">
          <a:off x="2953215" y="2513592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5113" y="2505673"/>
        <a:ext cx="37041" cy="37041"/>
      </dsp:txXfrm>
    </dsp:sp>
    <dsp:sp modelId="{0C66A5F7-019E-4E72-A338-26A6954993D1}">
      <dsp:nvSpPr>
        <dsp:cNvPr id="0" name=""/>
        <dsp:cNvSpPr/>
      </dsp:nvSpPr>
      <dsp:spPr>
        <a:xfrm>
          <a:off x="3535167" y="1955699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Random Forest Regression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3550656" y="1971188"/>
        <a:ext cx="1026687" cy="497854"/>
      </dsp:txXfrm>
    </dsp:sp>
    <dsp:sp modelId="{22A66EC6-DC5E-4F12-B4E4-C90D1B76EF8C}">
      <dsp:nvSpPr>
        <dsp:cNvPr id="0" name=""/>
        <dsp:cNvSpPr/>
      </dsp:nvSpPr>
      <dsp:spPr>
        <a:xfrm>
          <a:off x="3112101" y="2817671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13057" y="2817696"/>
        <a:ext cx="21153" cy="21153"/>
      </dsp:txXfrm>
    </dsp:sp>
    <dsp:sp modelId="{320B3480-28FC-4C7B-AE76-A1FC640EAB1F}">
      <dsp:nvSpPr>
        <dsp:cNvPr id="0" name=""/>
        <dsp:cNvSpPr/>
      </dsp:nvSpPr>
      <dsp:spPr>
        <a:xfrm>
          <a:off x="3535167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Gradient Boost Regression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3550656" y="2579346"/>
        <a:ext cx="1026687" cy="497854"/>
      </dsp:txXfrm>
    </dsp:sp>
    <dsp:sp modelId="{3D2BBB15-7F3D-49DF-B49A-4B6ED8BC6CD3}">
      <dsp:nvSpPr>
        <dsp:cNvPr id="0" name=""/>
        <dsp:cNvSpPr/>
      </dsp:nvSpPr>
      <dsp:spPr>
        <a:xfrm>
          <a:off x="4592832" y="2817671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3788" y="2817696"/>
        <a:ext cx="21153" cy="21153"/>
      </dsp:txXfrm>
    </dsp:sp>
    <dsp:sp modelId="{386014DB-80FF-4CBE-9D9A-2545F0078149}">
      <dsp:nvSpPr>
        <dsp:cNvPr id="0" name=""/>
        <dsp:cNvSpPr/>
      </dsp:nvSpPr>
      <dsp:spPr>
        <a:xfrm>
          <a:off x="5015898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Select model having best accuracy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5031387" y="2579346"/>
        <a:ext cx="1026687" cy="497854"/>
      </dsp:txXfrm>
    </dsp:sp>
    <dsp:sp modelId="{80378E72-3E48-4679-9FC8-004DA12BE9D0}">
      <dsp:nvSpPr>
        <dsp:cNvPr id="0" name=""/>
        <dsp:cNvSpPr/>
      </dsp:nvSpPr>
      <dsp:spPr>
        <a:xfrm>
          <a:off x="6073563" y="2817671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274520" y="2817696"/>
        <a:ext cx="21153" cy="21153"/>
      </dsp:txXfrm>
    </dsp:sp>
    <dsp:sp modelId="{4110F6AC-A6FB-46AB-9A5E-23FF79EBF0FC}">
      <dsp:nvSpPr>
        <dsp:cNvPr id="0" name=""/>
        <dsp:cNvSpPr/>
      </dsp:nvSpPr>
      <dsp:spPr>
        <a:xfrm>
          <a:off x="6496629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Predict the missing values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6512118" y="2579346"/>
        <a:ext cx="1026687" cy="497854"/>
      </dsp:txXfrm>
    </dsp:sp>
    <dsp:sp modelId="{218D031F-359F-4E3D-8147-9CADC9A03127}">
      <dsp:nvSpPr>
        <dsp:cNvPr id="0" name=""/>
        <dsp:cNvSpPr/>
      </dsp:nvSpPr>
      <dsp:spPr>
        <a:xfrm rot="3310531">
          <a:off x="2953215" y="3121750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5113" y="3113831"/>
        <a:ext cx="37041" cy="37041"/>
      </dsp:txXfrm>
    </dsp:sp>
    <dsp:sp modelId="{788EE89E-A5B2-41B0-9C03-E31F403DBDB3}">
      <dsp:nvSpPr>
        <dsp:cNvPr id="0" name=""/>
        <dsp:cNvSpPr/>
      </dsp:nvSpPr>
      <dsp:spPr>
        <a:xfrm>
          <a:off x="3535167" y="3172014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Polynomial Regression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3550656" y="3187503"/>
        <a:ext cx="1026687" cy="497854"/>
      </dsp:txXfrm>
    </dsp:sp>
    <dsp:sp modelId="{E997C280-CDD5-4886-8B9F-78D8A920C98E}">
      <dsp:nvSpPr>
        <dsp:cNvPr id="0" name=""/>
        <dsp:cNvSpPr/>
      </dsp:nvSpPr>
      <dsp:spPr>
        <a:xfrm rot="4249260">
          <a:off x="2679738" y="3425829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91439" y="3404236"/>
        <a:ext cx="64389" cy="64389"/>
      </dsp:txXfrm>
    </dsp:sp>
    <dsp:sp modelId="{C151172D-1946-4669-90F0-D08AB32C474D}">
      <dsp:nvSpPr>
        <dsp:cNvPr id="0" name=""/>
        <dsp:cNvSpPr/>
      </dsp:nvSpPr>
      <dsp:spPr>
        <a:xfrm>
          <a:off x="3535167" y="3780172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MLP Regression</a:t>
          </a:r>
          <a:endParaRPr lang="en-IN" sz="1100" kern="1200" dirty="0">
            <a:solidFill>
              <a:schemeClr val="tx1"/>
            </a:solidFill>
          </a:endParaRPr>
        </a:p>
      </dsp:txBody>
      <dsp:txXfrm>
        <a:off x="3550656" y="3795661"/>
        <a:ext cx="1026687" cy="497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910DF-A436-4542-AAEA-A38D9BCB1E9A}">
      <dsp:nvSpPr>
        <dsp:cNvPr id="0" name=""/>
        <dsp:cNvSpPr/>
      </dsp:nvSpPr>
      <dsp:spPr>
        <a:xfrm>
          <a:off x="7321773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Evaluate Performance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7321773" y="0"/>
        <a:ext cx="1269198" cy="1346797"/>
      </dsp:txXfrm>
    </dsp:sp>
    <dsp:sp modelId="{495749AF-5A4B-4343-840C-0F383103F2B5}">
      <dsp:nvSpPr>
        <dsp:cNvPr id="0" name=""/>
        <dsp:cNvSpPr/>
      </dsp:nvSpPr>
      <dsp:spPr>
        <a:xfrm>
          <a:off x="5841042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Applied Machine learning regressors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5841042" y="0"/>
        <a:ext cx="1269198" cy="1346797"/>
      </dsp:txXfrm>
    </dsp:sp>
    <dsp:sp modelId="{6CDE84CB-FE1F-4192-86FD-626C9AF84E5C}">
      <dsp:nvSpPr>
        <dsp:cNvPr id="0" name=""/>
        <dsp:cNvSpPr/>
      </dsp:nvSpPr>
      <dsp:spPr>
        <a:xfrm>
          <a:off x="4360310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Calculation of WQI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4360310" y="0"/>
        <a:ext cx="1269198" cy="1346797"/>
      </dsp:txXfrm>
    </dsp:sp>
    <dsp:sp modelId="{7FCC8E2F-4489-42B8-8C72-FC02D2506212}">
      <dsp:nvSpPr>
        <dsp:cNvPr id="0" name=""/>
        <dsp:cNvSpPr/>
      </dsp:nvSpPr>
      <dsp:spPr>
        <a:xfrm>
          <a:off x="2879579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Data preprocessing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2879579" y="0"/>
        <a:ext cx="1269198" cy="1346797"/>
      </dsp:txXfrm>
    </dsp:sp>
    <dsp:sp modelId="{A99CBD26-8A06-4E32-9ED6-F2BDE16521F7}">
      <dsp:nvSpPr>
        <dsp:cNvPr id="0" name=""/>
        <dsp:cNvSpPr/>
      </dsp:nvSpPr>
      <dsp:spPr>
        <a:xfrm>
          <a:off x="1398847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Sensor Data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398847" y="0"/>
        <a:ext cx="1269198" cy="1346797"/>
      </dsp:txXfrm>
    </dsp:sp>
    <dsp:sp modelId="{6DBBC348-D2C7-440A-B697-96BAC7E9B204}">
      <dsp:nvSpPr>
        <dsp:cNvPr id="0" name=""/>
        <dsp:cNvSpPr/>
      </dsp:nvSpPr>
      <dsp:spPr>
        <a:xfrm>
          <a:off x="1504614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Input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1520103" y="2579346"/>
        <a:ext cx="1026687" cy="497854"/>
      </dsp:txXfrm>
    </dsp:sp>
    <dsp:sp modelId="{EAA23DFC-0FB8-4C51-A6D6-1A344F84A817}">
      <dsp:nvSpPr>
        <dsp:cNvPr id="0" name=""/>
        <dsp:cNvSpPr/>
      </dsp:nvSpPr>
      <dsp:spPr>
        <a:xfrm>
          <a:off x="2562279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63235" y="2817697"/>
        <a:ext cx="21153" cy="21153"/>
      </dsp:txXfrm>
    </dsp:sp>
    <dsp:sp modelId="{B2C58FB6-4B3C-48BF-9B4C-258AE35F4C25}">
      <dsp:nvSpPr>
        <dsp:cNvPr id="0" name=""/>
        <dsp:cNvSpPr/>
      </dsp:nvSpPr>
      <dsp:spPr>
        <a:xfrm>
          <a:off x="2985345" y="2208495"/>
          <a:ext cx="1057665" cy="123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Remove outliers, normalize and find out missing values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3016323" y="2239473"/>
        <a:ext cx="995709" cy="1177601"/>
      </dsp:txXfrm>
    </dsp:sp>
    <dsp:sp modelId="{884959C0-77D2-4B11-8AC6-9AD26F4D3030}">
      <dsp:nvSpPr>
        <dsp:cNvPr id="0" name=""/>
        <dsp:cNvSpPr/>
      </dsp:nvSpPr>
      <dsp:spPr>
        <a:xfrm>
          <a:off x="4043011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967" y="2817697"/>
        <a:ext cx="21153" cy="21153"/>
      </dsp:txXfrm>
    </dsp:sp>
    <dsp:sp modelId="{316AF560-EF72-4325-A45C-A022BC38CD0F}">
      <dsp:nvSpPr>
        <dsp:cNvPr id="0" name=""/>
        <dsp:cNvSpPr/>
      </dsp:nvSpPr>
      <dsp:spPr>
        <a:xfrm>
          <a:off x="4466077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Find out Q values and calculate WQI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4481566" y="2579346"/>
        <a:ext cx="1026687" cy="497854"/>
      </dsp:txXfrm>
    </dsp:sp>
    <dsp:sp modelId="{1D4D8761-7CC8-45F4-BC04-380361EDC9C9}">
      <dsp:nvSpPr>
        <dsp:cNvPr id="0" name=""/>
        <dsp:cNvSpPr/>
      </dsp:nvSpPr>
      <dsp:spPr>
        <a:xfrm rot="17350740">
          <a:off x="5091379" y="2209514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03081" y="2187921"/>
        <a:ext cx="64389" cy="64389"/>
      </dsp:txXfrm>
    </dsp:sp>
    <dsp:sp modelId="{4D2A79DF-6753-4D4B-AC7C-96B7B72E2F22}">
      <dsp:nvSpPr>
        <dsp:cNvPr id="0" name=""/>
        <dsp:cNvSpPr/>
      </dsp:nvSpPr>
      <dsp:spPr>
        <a:xfrm>
          <a:off x="5946808" y="1347542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Linear Regression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1363031"/>
        <a:ext cx="1026687" cy="497854"/>
      </dsp:txXfrm>
    </dsp:sp>
    <dsp:sp modelId="{AAAE90FA-B4A9-4FF8-BB22-DFC81DFF4A2E}">
      <dsp:nvSpPr>
        <dsp:cNvPr id="0" name=""/>
        <dsp:cNvSpPr/>
      </dsp:nvSpPr>
      <dsp:spPr>
        <a:xfrm rot="18289469">
          <a:off x="5364856" y="2513593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16754" y="2505674"/>
        <a:ext cx="37041" cy="37041"/>
      </dsp:txXfrm>
    </dsp:sp>
    <dsp:sp modelId="{0C66A5F7-019E-4E72-A338-26A6954993D1}">
      <dsp:nvSpPr>
        <dsp:cNvPr id="0" name=""/>
        <dsp:cNvSpPr/>
      </dsp:nvSpPr>
      <dsp:spPr>
        <a:xfrm>
          <a:off x="5946808" y="1955700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Random Forest Regression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1971189"/>
        <a:ext cx="1026687" cy="497854"/>
      </dsp:txXfrm>
    </dsp:sp>
    <dsp:sp modelId="{22A66EC6-DC5E-4F12-B4E4-C90D1B76EF8C}">
      <dsp:nvSpPr>
        <dsp:cNvPr id="0" name=""/>
        <dsp:cNvSpPr/>
      </dsp:nvSpPr>
      <dsp:spPr>
        <a:xfrm>
          <a:off x="5523742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24699" y="2817697"/>
        <a:ext cx="21153" cy="21153"/>
      </dsp:txXfrm>
    </dsp:sp>
    <dsp:sp modelId="{320B3480-28FC-4C7B-AE76-A1FC640EAB1F}">
      <dsp:nvSpPr>
        <dsp:cNvPr id="0" name=""/>
        <dsp:cNvSpPr/>
      </dsp:nvSpPr>
      <dsp:spPr>
        <a:xfrm>
          <a:off x="5946808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Gradient Boost Regression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2579346"/>
        <a:ext cx="1026687" cy="497854"/>
      </dsp:txXfrm>
    </dsp:sp>
    <dsp:sp modelId="{3D2BBB15-7F3D-49DF-B49A-4B6ED8BC6CD3}">
      <dsp:nvSpPr>
        <dsp:cNvPr id="0" name=""/>
        <dsp:cNvSpPr/>
      </dsp:nvSpPr>
      <dsp:spPr>
        <a:xfrm>
          <a:off x="7004474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205430" y="2817697"/>
        <a:ext cx="21153" cy="21153"/>
      </dsp:txXfrm>
    </dsp:sp>
    <dsp:sp modelId="{386014DB-80FF-4CBE-9D9A-2545F0078149}">
      <dsp:nvSpPr>
        <dsp:cNvPr id="0" name=""/>
        <dsp:cNvSpPr/>
      </dsp:nvSpPr>
      <dsp:spPr>
        <a:xfrm>
          <a:off x="7427540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Select model having best accuracy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7443029" y="2579346"/>
        <a:ext cx="1026687" cy="497854"/>
      </dsp:txXfrm>
    </dsp:sp>
    <dsp:sp modelId="{2FED7023-12D1-4024-A684-75CEADC12971}">
      <dsp:nvSpPr>
        <dsp:cNvPr id="0" name=""/>
        <dsp:cNvSpPr/>
      </dsp:nvSpPr>
      <dsp:spPr>
        <a:xfrm rot="3310531">
          <a:off x="5364856" y="3121751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16754" y="3113831"/>
        <a:ext cx="37041" cy="37041"/>
      </dsp:txXfrm>
    </dsp:sp>
    <dsp:sp modelId="{AC182EC4-FD76-45C2-BC56-58B71AC1E3A1}">
      <dsp:nvSpPr>
        <dsp:cNvPr id="0" name=""/>
        <dsp:cNvSpPr/>
      </dsp:nvSpPr>
      <dsp:spPr>
        <a:xfrm>
          <a:off x="5946808" y="3172015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Polynomial Regression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3187504"/>
        <a:ext cx="1026687" cy="497854"/>
      </dsp:txXfrm>
    </dsp:sp>
    <dsp:sp modelId="{08BD99A5-2390-4BBC-BAA8-0838E7F54F06}">
      <dsp:nvSpPr>
        <dsp:cNvPr id="0" name=""/>
        <dsp:cNvSpPr/>
      </dsp:nvSpPr>
      <dsp:spPr>
        <a:xfrm rot="4249260">
          <a:off x="5091379" y="3425829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03081" y="3404236"/>
        <a:ext cx="64389" cy="64389"/>
      </dsp:txXfrm>
    </dsp:sp>
    <dsp:sp modelId="{EE009E6A-E830-4E63-9704-1A57B7DBB068}">
      <dsp:nvSpPr>
        <dsp:cNvPr id="0" name=""/>
        <dsp:cNvSpPr/>
      </dsp:nvSpPr>
      <dsp:spPr>
        <a:xfrm>
          <a:off x="5946808" y="3780173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MLP Regression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3795662"/>
        <a:ext cx="1026687" cy="4978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910DF-A436-4542-AAEA-A38D9BCB1E9A}">
      <dsp:nvSpPr>
        <dsp:cNvPr id="0" name=""/>
        <dsp:cNvSpPr/>
      </dsp:nvSpPr>
      <dsp:spPr>
        <a:xfrm>
          <a:off x="7321773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Evaluate Performance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7321773" y="0"/>
        <a:ext cx="1269198" cy="1346797"/>
      </dsp:txXfrm>
    </dsp:sp>
    <dsp:sp modelId="{495749AF-5A4B-4343-840C-0F383103F2B5}">
      <dsp:nvSpPr>
        <dsp:cNvPr id="0" name=""/>
        <dsp:cNvSpPr/>
      </dsp:nvSpPr>
      <dsp:spPr>
        <a:xfrm>
          <a:off x="5841042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Applied Machine learning classifiers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5841042" y="0"/>
        <a:ext cx="1269198" cy="1346797"/>
      </dsp:txXfrm>
    </dsp:sp>
    <dsp:sp modelId="{6CDE84CB-FE1F-4192-86FD-626C9AF84E5C}">
      <dsp:nvSpPr>
        <dsp:cNvPr id="0" name=""/>
        <dsp:cNvSpPr/>
      </dsp:nvSpPr>
      <dsp:spPr>
        <a:xfrm>
          <a:off x="4360310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Finding the WQI class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4360310" y="0"/>
        <a:ext cx="1269198" cy="1346797"/>
      </dsp:txXfrm>
    </dsp:sp>
    <dsp:sp modelId="{7FCC8E2F-4489-42B8-8C72-FC02D2506212}">
      <dsp:nvSpPr>
        <dsp:cNvPr id="0" name=""/>
        <dsp:cNvSpPr/>
      </dsp:nvSpPr>
      <dsp:spPr>
        <a:xfrm>
          <a:off x="2879579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Data preprocessing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2879579" y="0"/>
        <a:ext cx="1269198" cy="1346797"/>
      </dsp:txXfrm>
    </dsp:sp>
    <dsp:sp modelId="{A99CBD26-8A06-4E32-9ED6-F2BDE16521F7}">
      <dsp:nvSpPr>
        <dsp:cNvPr id="0" name=""/>
        <dsp:cNvSpPr/>
      </dsp:nvSpPr>
      <dsp:spPr>
        <a:xfrm>
          <a:off x="1398847" y="0"/>
          <a:ext cx="1269198" cy="4489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Sensor Data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398847" y="0"/>
        <a:ext cx="1269198" cy="1346797"/>
      </dsp:txXfrm>
    </dsp:sp>
    <dsp:sp modelId="{6DBBC348-D2C7-440A-B697-96BAC7E9B204}">
      <dsp:nvSpPr>
        <dsp:cNvPr id="0" name=""/>
        <dsp:cNvSpPr/>
      </dsp:nvSpPr>
      <dsp:spPr>
        <a:xfrm>
          <a:off x="1504614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Input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1520103" y="2579346"/>
        <a:ext cx="1026687" cy="497854"/>
      </dsp:txXfrm>
    </dsp:sp>
    <dsp:sp modelId="{EAA23DFC-0FB8-4C51-A6D6-1A344F84A817}">
      <dsp:nvSpPr>
        <dsp:cNvPr id="0" name=""/>
        <dsp:cNvSpPr/>
      </dsp:nvSpPr>
      <dsp:spPr>
        <a:xfrm>
          <a:off x="2562279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63235" y="2817697"/>
        <a:ext cx="21153" cy="21153"/>
      </dsp:txXfrm>
    </dsp:sp>
    <dsp:sp modelId="{B2C58FB6-4B3C-48BF-9B4C-258AE35F4C25}">
      <dsp:nvSpPr>
        <dsp:cNvPr id="0" name=""/>
        <dsp:cNvSpPr/>
      </dsp:nvSpPr>
      <dsp:spPr>
        <a:xfrm>
          <a:off x="2985345" y="2208495"/>
          <a:ext cx="1057665" cy="123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Remove outliers, normalize and find out missing values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3016323" y="2239473"/>
        <a:ext cx="995709" cy="1177601"/>
      </dsp:txXfrm>
    </dsp:sp>
    <dsp:sp modelId="{884959C0-77D2-4B11-8AC6-9AD26F4D3030}">
      <dsp:nvSpPr>
        <dsp:cNvPr id="0" name=""/>
        <dsp:cNvSpPr/>
      </dsp:nvSpPr>
      <dsp:spPr>
        <a:xfrm>
          <a:off x="4043011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967" y="2817697"/>
        <a:ext cx="21153" cy="21153"/>
      </dsp:txXfrm>
    </dsp:sp>
    <dsp:sp modelId="{316AF560-EF72-4325-A45C-A022BC38CD0F}">
      <dsp:nvSpPr>
        <dsp:cNvPr id="0" name=""/>
        <dsp:cNvSpPr/>
      </dsp:nvSpPr>
      <dsp:spPr>
        <a:xfrm>
          <a:off x="4466077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Find out Q values and WQI class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4481566" y="2579346"/>
        <a:ext cx="1026687" cy="497854"/>
      </dsp:txXfrm>
    </dsp:sp>
    <dsp:sp modelId="{1D4D8761-7CC8-45F4-BC04-380361EDC9C9}">
      <dsp:nvSpPr>
        <dsp:cNvPr id="0" name=""/>
        <dsp:cNvSpPr/>
      </dsp:nvSpPr>
      <dsp:spPr>
        <a:xfrm rot="17350740">
          <a:off x="5091379" y="2209514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03081" y="2187921"/>
        <a:ext cx="64389" cy="64389"/>
      </dsp:txXfrm>
    </dsp:sp>
    <dsp:sp modelId="{4D2A79DF-6753-4D4B-AC7C-96B7B72E2F22}">
      <dsp:nvSpPr>
        <dsp:cNvPr id="0" name=""/>
        <dsp:cNvSpPr/>
      </dsp:nvSpPr>
      <dsp:spPr>
        <a:xfrm>
          <a:off x="5946808" y="1347542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ANN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1363031"/>
        <a:ext cx="1026687" cy="497854"/>
      </dsp:txXfrm>
    </dsp:sp>
    <dsp:sp modelId="{AAAE90FA-B4A9-4FF8-BB22-DFC81DFF4A2E}">
      <dsp:nvSpPr>
        <dsp:cNvPr id="0" name=""/>
        <dsp:cNvSpPr/>
      </dsp:nvSpPr>
      <dsp:spPr>
        <a:xfrm rot="18289469">
          <a:off x="5364856" y="2513593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16754" y="2505674"/>
        <a:ext cx="37041" cy="37041"/>
      </dsp:txXfrm>
    </dsp:sp>
    <dsp:sp modelId="{0C66A5F7-019E-4E72-A338-26A6954993D1}">
      <dsp:nvSpPr>
        <dsp:cNvPr id="0" name=""/>
        <dsp:cNvSpPr/>
      </dsp:nvSpPr>
      <dsp:spPr>
        <a:xfrm>
          <a:off x="5946808" y="1955700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SVM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1971189"/>
        <a:ext cx="1026687" cy="497854"/>
      </dsp:txXfrm>
    </dsp:sp>
    <dsp:sp modelId="{22A66EC6-DC5E-4F12-B4E4-C90D1B76EF8C}">
      <dsp:nvSpPr>
        <dsp:cNvPr id="0" name=""/>
        <dsp:cNvSpPr/>
      </dsp:nvSpPr>
      <dsp:spPr>
        <a:xfrm>
          <a:off x="5523742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24699" y="2817697"/>
        <a:ext cx="21153" cy="21153"/>
      </dsp:txXfrm>
    </dsp:sp>
    <dsp:sp modelId="{320B3480-28FC-4C7B-AE76-A1FC640EAB1F}">
      <dsp:nvSpPr>
        <dsp:cNvPr id="0" name=""/>
        <dsp:cNvSpPr/>
      </dsp:nvSpPr>
      <dsp:spPr>
        <a:xfrm>
          <a:off x="5946808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Gradient</a:t>
          </a:r>
          <a:r>
            <a:rPr lang="en-US" sz="1000" kern="1200" baseline="0" dirty="0">
              <a:solidFill>
                <a:schemeClr val="tx1"/>
              </a:solidFill>
            </a:rPr>
            <a:t> Boost Classifier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2579346"/>
        <a:ext cx="1026687" cy="497854"/>
      </dsp:txXfrm>
    </dsp:sp>
    <dsp:sp modelId="{3D2BBB15-7F3D-49DF-B49A-4B6ED8BC6CD3}">
      <dsp:nvSpPr>
        <dsp:cNvPr id="0" name=""/>
        <dsp:cNvSpPr/>
      </dsp:nvSpPr>
      <dsp:spPr>
        <a:xfrm>
          <a:off x="7004474" y="2817672"/>
          <a:ext cx="42306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23066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205430" y="2817697"/>
        <a:ext cx="21153" cy="21153"/>
      </dsp:txXfrm>
    </dsp:sp>
    <dsp:sp modelId="{386014DB-80FF-4CBE-9D9A-2545F0078149}">
      <dsp:nvSpPr>
        <dsp:cNvPr id="0" name=""/>
        <dsp:cNvSpPr/>
      </dsp:nvSpPr>
      <dsp:spPr>
        <a:xfrm>
          <a:off x="7427540" y="2563857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Select model having best accuracy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7443029" y="2579346"/>
        <a:ext cx="1026687" cy="497854"/>
      </dsp:txXfrm>
    </dsp:sp>
    <dsp:sp modelId="{2FED7023-12D1-4024-A684-75CEADC12971}">
      <dsp:nvSpPr>
        <dsp:cNvPr id="0" name=""/>
        <dsp:cNvSpPr/>
      </dsp:nvSpPr>
      <dsp:spPr>
        <a:xfrm rot="3310531">
          <a:off x="5364856" y="3121751"/>
          <a:ext cx="74083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40837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16754" y="3113831"/>
        <a:ext cx="37041" cy="37041"/>
      </dsp:txXfrm>
    </dsp:sp>
    <dsp:sp modelId="{AC182EC4-FD76-45C2-BC56-58B71AC1E3A1}">
      <dsp:nvSpPr>
        <dsp:cNvPr id="0" name=""/>
        <dsp:cNvSpPr/>
      </dsp:nvSpPr>
      <dsp:spPr>
        <a:xfrm>
          <a:off x="5946808" y="3172015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Random</a:t>
          </a:r>
          <a:r>
            <a:rPr lang="en-US" sz="1000" kern="1200" baseline="0" dirty="0">
              <a:solidFill>
                <a:schemeClr val="tx1"/>
              </a:solidFill>
            </a:rPr>
            <a:t> Forest Classifier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3187504"/>
        <a:ext cx="1026687" cy="497854"/>
      </dsp:txXfrm>
    </dsp:sp>
    <dsp:sp modelId="{08BD99A5-2390-4BBC-BAA8-0838E7F54F06}">
      <dsp:nvSpPr>
        <dsp:cNvPr id="0" name=""/>
        <dsp:cNvSpPr/>
      </dsp:nvSpPr>
      <dsp:spPr>
        <a:xfrm rot="4249260">
          <a:off x="5091379" y="3425829"/>
          <a:ext cx="128779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87791" y="10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03081" y="3404236"/>
        <a:ext cx="64389" cy="64389"/>
      </dsp:txXfrm>
    </dsp:sp>
    <dsp:sp modelId="{EE009E6A-E830-4E63-9704-1A57B7DBB068}">
      <dsp:nvSpPr>
        <dsp:cNvPr id="0" name=""/>
        <dsp:cNvSpPr/>
      </dsp:nvSpPr>
      <dsp:spPr>
        <a:xfrm>
          <a:off x="5946808" y="3780173"/>
          <a:ext cx="1057665" cy="5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Decision</a:t>
          </a:r>
          <a:r>
            <a:rPr lang="en-US" sz="1000" kern="1200" baseline="0" dirty="0">
              <a:solidFill>
                <a:schemeClr val="tx1"/>
              </a:solidFill>
            </a:rPr>
            <a:t> Tree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5962297" y="3795662"/>
        <a:ext cx="1026687" cy="49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agris.fao.org/agris-search/search.do?recordID=US2019X00237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gris.fao.org/agris-search/search.do?recordID=US2019X00237" TargetMode="External"/><Relationship Id="rId2" Type="http://schemas.openxmlformats.org/officeDocument/2006/relationships/hyperlink" Target="http://www.cpcbenvis.nic.in/water_quality_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://www.cpcbenvis.nic.in/water_quality_data.html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9073"/>
          </a:xfrm>
        </p:spPr>
        <p:txBody>
          <a:bodyPr>
            <a:normAutofit/>
          </a:bodyPr>
          <a:lstStyle/>
          <a:p>
            <a:r>
              <a:rPr lang="en-US" sz="3600" b="1" dirty="0"/>
              <a:t>Smart Agriculture Solutions using Machine Learning on Sensor Network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229100"/>
            <a:ext cx="10058400" cy="169545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Created by: Adarsh </a:t>
            </a:r>
            <a:r>
              <a:rPr lang="en-US" sz="1600" dirty="0" err="1"/>
              <a:t>jha</a:t>
            </a:r>
            <a:r>
              <a:rPr lang="en-US" sz="1600" dirty="0"/>
              <a:t> (2k17/co/22)</a:t>
            </a:r>
          </a:p>
          <a:p>
            <a:pPr algn="r"/>
            <a:r>
              <a:rPr lang="en-US" sz="1600" dirty="0"/>
              <a:t>Aditya Choudhary (2k17/co/24)</a:t>
            </a:r>
          </a:p>
          <a:p>
            <a:pPr algn="r"/>
            <a:r>
              <a:rPr lang="en-US" sz="1600" dirty="0"/>
              <a:t>Group number: 28</a:t>
            </a:r>
          </a:p>
          <a:p>
            <a:pPr algn="r"/>
            <a:r>
              <a:rPr lang="en-US" sz="1600" dirty="0"/>
              <a:t>Supervisor: dr. </a:t>
            </a:r>
            <a:r>
              <a:rPr lang="en-US" sz="1600" dirty="0" err="1"/>
              <a:t>rk</a:t>
            </a:r>
            <a:r>
              <a:rPr lang="en-US" sz="1600" dirty="0"/>
              <a:t> </a:t>
            </a:r>
            <a:r>
              <a:rPr lang="en-US" sz="1600" dirty="0" err="1"/>
              <a:t>yadav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026D45-92BC-49D3-A403-CE75D68BB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25480"/>
              </p:ext>
            </p:extLst>
          </p:nvPr>
        </p:nvGraphicFramePr>
        <p:xfrm>
          <a:off x="3952875" y="1952625"/>
          <a:ext cx="7286256" cy="349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652B54-5544-47F5-83B4-3C394B55BBCC}"/>
              </a:ext>
            </a:extLst>
          </p:cNvPr>
          <p:cNvSpPr txBox="1"/>
          <p:nvPr/>
        </p:nvSpPr>
        <p:spPr>
          <a:xfrm>
            <a:off x="1000125" y="2521059"/>
            <a:ext cx="2952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Weather and Soil Sensor Data[6]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and weather parameters measured by </a:t>
            </a:r>
            <a:r>
              <a:rPr lang="en-IN" sz="16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USDA, Agricultural Research Service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B98E-A955-4AC1-9249-7A05E6056CCF}"/>
              </a:ext>
            </a:extLst>
          </p:cNvPr>
          <p:cNvSpPr txBox="1"/>
          <p:nvPr/>
        </p:nvSpPr>
        <p:spPr>
          <a:xfrm>
            <a:off x="5590990" y="914402"/>
            <a:ext cx="401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Parameters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725B6-F3FB-460A-BFD4-F139AB585502}"/>
              </a:ext>
            </a:extLst>
          </p:cNvPr>
          <p:cNvSpPr txBox="1"/>
          <p:nvPr/>
        </p:nvSpPr>
        <p:spPr>
          <a:xfrm>
            <a:off x="1262841" y="5533940"/>
            <a:ext cx="9389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[6]</a:t>
            </a:r>
            <a:r>
              <a:rPr lang="en-IN" sz="1050" dirty="0" err="1"/>
              <a:t>Enslin</a:t>
            </a:r>
            <a:r>
              <a:rPr lang="en-IN" sz="1050" dirty="0"/>
              <a:t>, Clarissa L., Godsey, Sarah, Marks, Danny G. (2017).Eleven years of mountain weather, snow, soil moisture and stream flow data from the rain-snow transition zone - the Johnston Draw catchment, Reynolds Creek Experimental Watershed and Critical Zone Observatory, USA. v1.1 [Online]. Available: </a:t>
            </a:r>
            <a:r>
              <a:rPr lang="en-IN" sz="1050" dirty="0">
                <a:hlinkClick r:id="rId7"/>
              </a:rPr>
              <a:t>https://agris.fao.org/agris-search/search.do?recordID=US2019X00237</a:t>
            </a:r>
            <a:endParaRPr lang="en-IN" sz="1050" dirty="0"/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4064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Reconstruction of missing data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452935-0EBF-4AD3-A3F3-BDC3D329A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60870"/>
              </p:ext>
            </p:extLst>
          </p:nvPr>
        </p:nvGraphicFramePr>
        <p:xfrm>
          <a:off x="2032000" y="1609724"/>
          <a:ext cx="8128000" cy="448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</a:rPr>
              <a:t>Prediction of WQI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B93430-6015-4013-B928-72560F6DC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927338"/>
              </p:ext>
            </p:extLst>
          </p:nvPr>
        </p:nvGraphicFramePr>
        <p:xfrm>
          <a:off x="1097280" y="1609724"/>
          <a:ext cx="9989820" cy="448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48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</a:rPr>
              <a:t>Classification based on </a:t>
            </a:r>
            <a:r>
              <a:rPr lang="en-US" sz="2800" b="1" dirty="0" err="1">
                <a:solidFill>
                  <a:schemeClr val="tx1"/>
                </a:solidFill>
              </a:rPr>
              <a:t>wqi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005378-1A02-4277-B291-542F8A77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499479"/>
              </p:ext>
            </p:extLst>
          </p:nvPr>
        </p:nvGraphicFramePr>
        <p:xfrm>
          <a:off x="990600" y="1609724"/>
          <a:ext cx="9989820" cy="448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82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Experimental setup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CFC9DC-9457-4D2A-B089-B37BC241B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661604"/>
              </p:ext>
            </p:extLst>
          </p:nvPr>
        </p:nvGraphicFramePr>
        <p:xfrm>
          <a:off x="1964531" y="1875711"/>
          <a:ext cx="8262938" cy="357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18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0D398-2907-4388-A507-091407E0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99519"/>
              </p:ext>
            </p:extLst>
          </p:nvPr>
        </p:nvGraphicFramePr>
        <p:xfrm>
          <a:off x="5362575" y="1142999"/>
          <a:ext cx="5600699" cy="45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8173">
                  <a:extLst>
                    <a:ext uri="{9D8B030D-6E8A-4147-A177-3AD203B41FA5}">
                      <a16:colId xmlns:a16="http://schemas.microsoft.com/office/drawing/2014/main" val="2566023327"/>
                    </a:ext>
                  </a:extLst>
                </a:gridCol>
                <a:gridCol w="1302404">
                  <a:extLst>
                    <a:ext uri="{9D8B030D-6E8A-4147-A177-3AD203B41FA5}">
                      <a16:colId xmlns:a16="http://schemas.microsoft.com/office/drawing/2014/main" val="4187335003"/>
                    </a:ext>
                  </a:extLst>
                </a:gridCol>
                <a:gridCol w="1160122">
                  <a:extLst>
                    <a:ext uri="{9D8B030D-6E8A-4147-A177-3AD203B41FA5}">
                      <a16:colId xmlns:a16="http://schemas.microsoft.com/office/drawing/2014/main" val="3976778171"/>
                    </a:ext>
                  </a:extLst>
                </a:gridCol>
              </a:tblGrid>
              <a:tr h="622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6F9FF"/>
                          </a:solidFill>
                        </a:rPr>
                        <a:t>Method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6F9FF"/>
                          </a:solidFill>
                        </a:rPr>
                        <a:t>MSE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6F9FF"/>
                          </a:solidFill>
                        </a:rPr>
                        <a:t>R^2 Score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75787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</a:rPr>
                        <a:t>Linear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11.31585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0.852188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3958143068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chemeClr val="tx2"/>
                          </a:solidFill>
                        </a:rPr>
                        <a:t>Random Forest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0.94134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0.9877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2283159169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err="1">
                          <a:solidFill>
                            <a:schemeClr val="tx2"/>
                          </a:solidFill>
                        </a:rPr>
                        <a:t>ExtraTrees</a:t>
                      </a:r>
                      <a:r>
                        <a:rPr lang="en-IN" sz="1600" b="0" dirty="0">
                          <a:solidFill>
                            <a:schemeClr val="tx2"/>
                          </a:solidFill>
                        </a:rPr>
                        <a:t> Regressor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/>
                        <a:t>0.727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/>
                        <a:t>0.9905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12980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chemeClr val="tx2"/>
                          </a:solidFill>
                        </a:rPr>
                        <a:t>Gradient Boosting Regressor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3.12163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0.95922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3984004968"/>
                  </a:ext>
                </a:extLst>
              </a:tr>
              <a:tr h="83366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</a:rPr>
                        <a:t>Polynomial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3.26492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0.95735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3182716967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chemeClr val="tx2"/>
                          </a:solidFill>
                        </a:rPr>
                        <a:t>MLP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/>
                        <a:t>11.4655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0.85023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2504134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BC7FE8-E30B-40BB-81F8-C15E5D9E3991}"/>
              </a:ext>
            </a:extLst>
          </p:cNvPr>
          <p:cNvSpPr txBox="1"/>
          <p:nvPr/>
        </p:nvSpPr>
        <p:spPr>
          <a:xfrm>
            <a:off x="942975" y="1990725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for prediction of missing values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454DE-2869-46E9-8D7A-B039C6518871}"/>
              </a:ext>
            </a:extLst>
          </p:cNvPr>
          <p:cNvSpPr txBox="1"/>
          <p:nvPr/>
        </p:nvSpPr>
        <p:spPr>
          <a:xfrm>
            <a:off x="942975" y="30135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result is obtained for </a:t>
            </a:r>
            <a:r>
              <a:rPr lang="en-US" sz="1600" dirty="0" err="1"/>
              <a:t>ExtraTrees</a:t>
            </a:r>
            <a:r>
              <a:rPr lang="en-US" sz="1600" dirty="0"/>
              <a:t> regressor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5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C7FE8-E30B-40BB-81F8-C15E5D9E3991}"/>
              </a:ext>
            </a:extLst>
          </p:cNvPr>
          <p:cNvSpPr txBox="1"/>
          <p:nvPr/>
        </p:nvSpPr>
        <p:spPr>
          <a:xfrm>
            <a:off x="942975" y="1990725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for prediction of WQI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454DE-2869-46E9-8D7A-B039C6518871}"/>
              </a:ext>
            </a:extLst>
          </p:cNvPr>
          <p:cNvSpPr txBox="1"/>
          <p:nvPr/>
        </p:nvSpPr>
        <p:spPr>
          <a:xfrm>
            <a:off x="942975" y="30135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result is obtained for Gradient Boosting Regressor</a:t>
            </a:r>
            <a:endParaRPr lang="en-IN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132072-0D51-490B-8EA9-3D341128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74583"/>
              </p:ext>
            </p:extLst>
          </p:nvPr>
        </p:nvGraphicFramePr>
        <p:xfrm>
          <a:off x="5202788" y="1514291"/>
          <a:ext cx="6046237" cy="416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5293">
                  <a:extLst>
                    <a:ext uri="{9D8B030D-6E8A-4147-A177-3AD203B41FA5}">
                      <a16:colId xmlns:a16="http://schemas.microsoft.com/office/drawing/2014/main" val="2293874202"/>
                    </a:ext>
                  </a:extLst>
                </a:gridCol>
                <a:gridCol w="1228329">
                  <a:extLst>
                    <a:ext uri="{9D8B030D-6E8A-4147-A177-3AD203B41FA5}">
                      <a16:colId xmlns:a16="http://schemas.microsoft.com/office/drawing/2014/main" val="2157530124"/>
                    </a:ext>
                  </a:extLst>
                </a:gridCol>
                <a:gridCol w="1502615">
                  <a:extLst>
                    <a:ext uri="{9D8B030D-6E8A-4147-A177-3AD203B41FA5}">
                      <a16:colId xmlns:a16="http://schemas.microsoft.com/office/drawing/2014/main" val="2090246102"/>
                    </a:ext>
                  </a:extLst>
                </a:gridCol>
              </a:tblGrid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Method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MSE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R^2 Score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26263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Linear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42.56974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0.56938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13521096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Random Forest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7.00893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0.9291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013817407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ExtraTrees Regressor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14.39321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0.8544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126267274"/>
                  </a:ext>
                </a:extLst>
              </a:tr>
              <a:tr h="5068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Gradient Boosting Regressor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/>
                        <a:t>8.05242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/>
                        <a:t>0.93297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90666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Polynomial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29.84263</a:t>
                      </a:r>
                      <a:endParaRPr lang="en-IN" dirty="0"/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0.69812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3485893704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MLP Regression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36.46944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0.69642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412413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C7FE8-E30B-40BB-81F8-C15E5D9E3991}"/>
              </a:ext>
            </a:extLst>
          </p:cNvPr>
          <p:cNvSpPr txBox="1"/>
          <p:nvPr/>
        </p:nvSpPr>
        <p:spPr>
          <a:xfrm>
            <a:off x="942975" y="1990725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for classification based on WQI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454DE-2869-46E9-8D7A-B039C6518871}"/>
              </a:ext>
            </a:extLst>
          </p:cNvPr>
          <p:cNvSpPr txBox="1"/>
          <p:nvPr/>
        </p:nvSpPr>
        <p:spPr>
          <a:xfrm>
            <a:off x="942975" y="30135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result is obtained for Random Forest Classifier</a:t>
            </a:r>
            <a:endParaRPr lang="en-IN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132072-0D51-490B-8EA9-3D341128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27862"/>
              </p:ext>
            </p:extLst>
          </p:nvPr>
        </p:nvGraphicFramePr>
        <p:xfrm>
          <a:off x="5202788" y="1514291"/>
          <a:ext cx="6046237" cy="3303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5293">
                  <a:extLst>
                    <a:ext uri="{9D8B030D-6E8A-4147-A177-3AD203B41FA5}">
                      <a16:colId xmlns:a16="http://schemas.microsoft.com/office/drawing/2014/main" val="2293874202"/>
                    </a:ext>
                  </a:extLst>
                </a:gridCol>
                <a:gridCol w="1228329">
                  <a:extLst>
                    <a:ext uri="{9D8B030D-6E8A-4147-A177-3AD203B41FA5}">
                      <a16:colId xmlns:a16="http://schemas.microsoft.com/office/drawing/2014/main" val="2157530124"/>
                    </a:ext>
                  </a:extLst>
                </a:gridCol>
                <a:gridCol w="1502615">
                  <a:extLst>
                    <a:ext uri="{9D8B030D-6E8A-4147-A177-3AD203B41FA5}">
                      <a16:colId xmlns:a16="http://schemas.microsoft.com/office/drawing/2014/main" val="2090246102"/>
                    </a:ext>
                  </a:extLst>
                </a:gridCol>
              </a:tblGrid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Method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Accuracy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rgbClr val="F6F9FF"/>
                          </a:solidFill>
                        </a:rPr>
                        <a:t>Precision</a:t>
                      </a:r>
                    </a:p>
                  </a:txBody>
                  <a:tcPr marL="63500" marR="63500" marT="63500" marB="6350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26263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ANN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0.63291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0.33629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13521096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SVM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0.83228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0.63661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013817407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GRADIENT BOOST CLASSIFIER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0.92089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0.73205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1126267274"/>
                  </a:ext>
                </a:extLst>
              </a:tr>
              <a:tr h="506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RANDOM FOREST CLASSIFIER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/>
                        <a:t>0.92405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/>
                        <a:t>0.73373</a:t>
                      </a:r>
                    </a:p>
                  </a:txBody>
                  <a:tcPr marL="63500" marR="63500" marT="63500" marB="63500" anchor="b">
                    <a:solidFill>
                      <a:srgbClr val="DFF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90666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DECISION TREE</a:t>
                      </a:r>
                    </a:p>
                  </a:txBody>
                  <a:tcPr marL="63500" marR="63500" marT="63500" marB="635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/>
                        <a:t>0.89241</a:t>
                      </a:r>
                    </a:p>
                  </a:txBody>
                  <a:tcPr marL="63500" marR="63500" marT="63500" marB="635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/>
                        <a:t>0.69453</a:t>
                      </a:r>
                    </a:p>
                  </a:txBody>
                  <a:tcPr marL="63500" marR="63500" marT="63500" marB="63500" anchor="b"/>
                </a:tc>
                <a:extLst>
                  <a:ext uri="{0D108BD9-81ED-4DB2-BD59-A6C34878D82A}">
                    <a16:rowId xmlns:a16="http://schemas.microsoft.com/office/drawing/2014/main" val="348589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Future works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E1A87C-6D49-4906-926A-C30362CD8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661191"/>
              </p:ext>
            </p:extLst>
          </p:nvPr>
        </p:nvGraphicFramePr>
        <p:xfrm>
          <a:off x="2640012" y="1866899"/>
          <a:ext cx="6911975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11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AFD6-2962-4CAE-ABBA-A56CF17FB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32497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19B9-7BE0-424E-A4E8-2C8459D06BA9}"/>
              </a:ext>
            </a:extLst>
          </p:cNvPr>
          <p:cNvSpPr txBox="1"/>
          <p:nvPr/>
        </p:nvSpPr>
        <p:spPr>
          <a:xfrm>
            <a:off x="1097280" y="1733550"/>
            <a:ext cx="98983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[1] </a:t>
            </a:r>
            <a:r>
              <a:rPr lang="it-IT" sz="1400" b="0" i="0" dirty="0">
                <a:solidFill>
                  <a:srgbClr val="222222"/>
                </a:solidFill>
                <a:effectLst/>
              </a:rPr>
              <a:t>F Balducci, D Impedovo, G Pirlo - Machines, 2018</a:t>
            </a:r>
            <a:r>
              <a:rPr lang="en-IN" sz="1400" dirty="0"/>
              <a:t>, </a:t>
            </a:r>
            <a:r>
              <a:rPr lang="en-IN" sz="1400" dirty="0" err="1"/>
              <a:t>Università</a:t>
            </a:r>
            <a:r>
              <a:rPr lang="en-IN" sz="1400" dirty="0"/>
              <a:t> </a:t>
            </a:r>
            <a:r>
              <a:rPr lang="en-IN" sz="1400" dirty="0" err="1"/>
              <a:t>degli</a:t>
            </a:r>
            <a:r>
              <a:rPr lang="en-IN" sz="1400" dirty="0"/>
              <a:t> </a:t>
            </a:r>
            <a:r>
              <a:rPr lang="en-IN" sz="1400" dirty="0" err="1"/>
              <a:t>studi</a:t>
            </a:r>
            <a:r>
              <a:rPr lang="en-IN" sz="1400" dirty="0"/>
              <a:t> di Bari Aldo Moro, 70125 Bari, Italy; fabrizio.balducci@uniba.it (F.B.); giuseppe.pirlo@uniba.it (G.P.)</a:t>
            </a:r>
            <a:endParaRPr lang="en-IN" sz="1400" b="0" i="0" dirty="0">
              <a:solidFill>
                <a:srgbClr val="202124"/>
              </a:solidFill>
              <a:effectLst/>
            </a:endParaRPr>
          </a:p>
          <a:p>
            <a:r>
              <a:rPr lang="en-IN" sz="1400" b="0" i="0" dirty="0">
                <a:solidFill>
                  <a:srgbClr val="202124"/>
                </a:solidFill>
                <a:effectLst/>
              </a:rPr>
              <a:t>[2] Carlos Alexandre Borges Garcia, Igor Santos Silva, Maria Caroline Silva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Mendonça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and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Helenice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202124"/>
                </a:solidFill>
                <a:effectLst/>
              </a:rPr>
              <a:t>Leite</a:t>
            </a:r>
            <a:r>
              <a:rPr lang="en-IN" sz="1400" b="0" i="0" dirty="0">
                <a:solidFill>
                  <a:srgbClr val="202124"/>
                </a:solidFill>
                <a:effectLst/>
              </a:rPr>
              <a:t> Garcia Submitted: March 2nd 2018Reviewed: June 11th 2018Published: November 5th 2018 DOI: 10.5772/intechopen.79408</a:t>
            </a:r>
          </a:p>
          <a:p>
            <a:r>
              <a:rPr lang="en-IN" sz="1400" dirty="0">
                <a:solidFill>
                  <a:srgbClr val="202124"/>
                </a:solidFill>
              </a:rPr>
              <a:t>[3]</a:t>
            </a:r>
            <a:r>
              <a:rPr lang="en-IN" sz="1400" dirty="0"/>
              <a:t> Jefferson L. </a:t>
            </a:r>
            <a:r>
              <a:rPr lang="en-IN" sz="1400" dirty="0" err="1"/>
              <a:t>Lerios</a:t>
            </a:r>
            <a:r>
              <a:rPr lang="en-IN" sz="1400" dirty="0"/>
              <a:t>, Mia V. </a:t>
            </a:r>
            <a:r>
              <a:rPr lang="en-IN" sz="1400" dirty="0" err="1"/>
              <a:t>Villarica</a:t>
            </a:r>
            <a:r>
              <a:rPr lang="en-IN" sz="1400" dirty="0"/>
              <a:t> (2016), Pattern Extraction of Water Quality Prediction Using Machine Learning Algorithms of Water </a:t>
            </a:r>
            <a:r>
              <a:rPr lang="en-IN" sz="1400" dirty="0" err="1"/>
              <a:t>Reservoir,International</a:t>
            </a:r>
            <a:r>
              <a:rPr lang="en-IN" sz="1400" dirty="0"/>
              <a:t> Journal of Mechanical Engineering and Robotics Research Vol. 8, No. 6</a:t>
            </a:r>
          </a:p>
          <a:p>
            <a:r>
              <a:rPr lang="en-IN" sz="1400" dirty="0"/>
              <a:t>[4] </a:t>
            </a:r>
            <a:r>
              <a:rPr lang="en-US" sz="1400" i="0" dirty="0">
                <a:effectLst/>
              </a:rPr>
              <a:t>National Water Quality Monitoring </a:t>
            </a:r>
            <a:r>
              <a:rPr lang="en-US" sz="1400" i="0" dirty="0" err="1">
                <a:effectLst/>
              </a:rPr>
              <a:t>Programme</a:t>
            </a:r>
            <a:r>
              <a:rPr lang="en-US" sz="1400" i="0" dirty="0">
                <a:effectLst/>
              </a:rPr>
              <a:t> (NWMP)</a:t>
            </a:r>
            <a:r>
              <a:rPr lang="en-IN" sz="1400" dirty="0"/>
              <a:t> (2019)</a:t>
            </a:r>
            <a:r>
              <a:rPr lang="en-US" sz="1400" i="0" dirty="0">
                <a:effectLst/>
              </a:rPr>
              <a:t> . </a:t>
            </a:r>
            <a:r>
              <a:rPr lang="en-IN" sz="1400" dirty="0"/>
              <a:t>Water Quality Database [Online]. Available: </a:t>
            </a:r>
            <a:r>
              <a:rPr lang="en-IN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http://www.cpcbenvis.nic.in/water_quality_data.html</a:t>
            </a:r>
            <a:endParaRPr lang="en-IN" sz="1400" dirty="0"/>
          </a:p>
          <a:p>
            <a:r>
              <a:rPr lang="en-IN" sz="1400" dirty="0"/>
              <a:t>[5] </a:t>
            </a:r>
            <a:r>
              <a:rPr lang="en-IN" sz="1400" dirty="0" err="1"/>
              <a:t>Meireles</a:t>
            </a:r>
            <a:r>
              <a:rPr lang="en-IN" sz="1400" dirty="0"/>
              <a:t> ACM, Andrade EM, </a:t>
            </a:r>
            <a:r>
              <a:rPr lang="en-IN" sz="1400" dirty="0" err="1"/>
              <a:t>Chaves</a:t>
            </a:r>
            <a:r>
              <a:rPr lang="en-IN" sz="1400" dirty="0"/>
              <a:t> LCG, </a:t>
            </a:r>
            <a:r>
              <a:rPr lang="en-IN" sz="1400" dirty="0" err="1"/>
              <a:t>Frischkorn</a:t>
            </a:r>
            <a:r>
              <a:rPr lang="en-IN" sz="1400" dirty="0"/>
              <a:t> H, Crisostomo LA. A new proposal of the classification of irrigation water. </a:t>
            </a:r>
            <a:r>
              <a:rPr lang="en-IN" sz="1400" dirty="0" err="1"/>
              <a:t>Revista</a:t>
            </a:r>
            <a:r>
              <a:rPr lang="en-IN" sz="1400" dirty="0"/>
              <a:t> </a:t>
            </a:r>
            <a:r>
              <a:rPr lang="en-IN" sz="1400" dirty="0" err="1"/>
              <a:t>Ciência</a:t>
            </a:r>
            <a:r>
              <a:rPr lang="en-IN" sz="1400" dirty="0"/>
              <a:t> </a:t>
            </a:r>
            <a:r>
              <a:rPr lang="en-IN" sz="1400" dirty="0" err="1"/>
              <a:t>Agronômica</a:t>
            </a:r>
            <a:r>
              <a:rPr lang="en-IN" sz="1400" dirty="0"/>
              <a:t>. 2010;41(3):349-357. DOI: 10.1590/S1806-66902010000300005</a:t>
            </a:r>
          </a:p>
          <a:p>
            <a:r>
              <a:rPr lang="en-IN" sz="1400" dirty="0"/>
              <a:t>[6]</a:t>
            </a:r>
            <a:r>
              <a:rPr lang="en-IN" sz="1400" dirty="0" err="1"/>
              <a:t>Enslin</a:t>
            </a:r>
            <a:r>
              <a:rPr lang="en-IN" sz="1400" dirty="0"/>
              <a:t>, Clarissa L., Godsey, Sarah, Marks, Danny G. (2017).Eleven years of mountain weather, snow, soil moisture and stream flow data from the rain-snow transition zone - the Johnston Draw catchment, Reynolds Creek Experimental Watershed and Critical Zone Observatory, USA. v1.1 [Online]. Available: </a:t>
            </a:r>
            <a:r>
              <a:rPr lang="en-IN" sz="1400" dirty="0">
                <a:hlinkClick r:id="rId3"/>
              </a:rPr>
              <a:t>https://agris.fao.org/agris-search/search.do?recordID=US2019X00237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849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135208"/>
            <a:ext cx="3641725" cy="5875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026D45-92BC-49D3-A403-CE75D68BB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303339"/>
              </p:ext>
            </p:extLst>
          </p:nvPr>
        </p:nvGraphicFramePr>
        <p:xfrm>
          <a:off x="3952875" y="1121093"/>
          <a:ext cx="7286256" cy="483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9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525-195B-4ECF-A8B5-9DDEF8FE8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82219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Related works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1D81-6BD3-4E32-850D-C80BCF0852BA}"/>
              </a:ext>
            </a:extLst>
          </p:cNvPr>
          <p:cNvSpPr txBox="1"/>
          <p:nvPr/>
        </p:nvSpPr>
        <p:spPr>
          <a:xfrm>
            <a:off x="1333501" y="2085975"/>
            <a:ext cx="9822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For Reconstruction of missing data: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Prediction of missing data using polynomial regression, KNN and neural networks[1]</a:t>
            </a:r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WQI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dirty="0"/>
              <a:t>Evaluation of Water Quality Indices: Use, Evolution and Future [2]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dirty="0"/>
              <a:t>Pattern Extraction of Water Quality Prediction Using Machine Learning Algorithms of Water Reservoir. Those parameters that can’t be measured by IoT sensors are used.[3]</a:t>
            </a:r>
          </a:p>
          <a:p>
            <a:r>
              <a:rPr lang="en-US" dirty="0"/>
              <a:t>For information on other references refer slide 20 and 21</a:t>
            </a:r>
            <a:endParaRPr lang="en-US" b="0" i="0" dirty="0">
              <a:effectLst/>
            </a:endParaRPr>
          </a:p>
          <a:p>
            <a:pPr marL="800100" lvl="1" indent="-342900">
              <a:buFont typeface="+mj-lt"/>
              <a:buAutoNum type="alphaUcPeriod"/>
            </a:pPr>
            <a:endParaRPr lang="en-IN" dirty="0"/>
          </a:p>
          <a:p>
            <a:pPr marL="800100" lvl="1" indent="-342900">
              <a:buFont typeface="+mj-lt"/>
              <a:buAutoNum type="alphaU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EE171-4C34-4736-AB45-B6237BAAEDEC}"/>
              </a:ext>
            </a:extLst>
          </p:cNvPr>
          <p:cNvSpPr txBox="1"/>
          <p:nvPr/>
        </p:nvSpPr>
        <p:spPr>
          <a:xfrm>
            <a:off x="1215390" y="4929497"/>
            <a:ext cx="9822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[1] </a:t>
            </a:r>
            <a:r>
              <a:rPr lang="it-IT" sz="1000" b="0" i="0" dirty="0">
                <a:solidFill>
                  <a:srgbClr val="222222"/>
                </a:solidFill>
                <a:effectLst/>
              </a:rPr>
              <a:t>F Balducci, D Impedovo, G Pirlo - Machines, 2018</a:t>
            </a:r>
            <a:r>
              <a:rPr lang="en-IN" sz="1000" dirty="0"/>
              <a:t>, </a:t>
            </a:r>
            <a:r>
              <a:rPr lang="en-IN" sz="1000" dirty="0" err="1"/>
              <a:t>Università</a:t>
            </a:r>
            <a:r>
              <a:rPr lang="en-IN" sz="1000" dirty="0"/>
              <a:t> </a:t>
            </a:r>
            <a:r>
              <a:rPr lang="en-IN" sz="1000" dirty="0" err="1"/>
              <a:t>degli</a:t>
            </a:r>
            <a:r>
              <a:rPr lang="en-IN" sz="1000" dirty="0"/>
              <a:t> </a:t>
            </a:r>
            <a:r>
              <a:rPr lang="en-IN" sz="1000" dirty="0" err="1"/>
              <a:t>studi</a:t>
            </a:r>
            <a:r>
              <a:rPr lang="en-IN" sz="1000" dirty="0"/>
              <a:t> di Bari Aldo Moro, 70125 Bari, Italy; fabrizio.balducci@uniba.it (F.B.); giuseppe.pirlo@uniba.it (G.P.)</a:t>
            </a:r>
            <a:endParaRPr lang="en-IN" sz="1000" b="0" i="0" dirty="0">
              <a:solidFill>
                <a:srgbClr val="202124"/>
              </a:solidFill>
              <a:effectLst/>
            </a:endParaRPr>
          </a:p>
          <a:p>
            <a:r>
              <a:rPr lang="en-IN" sz="1000" b="0" i="0" dirty="0">
                <a:solidFill>
                  <a:srgbClr val="202124"/>
                </a:solidFill>
                <a:effectLst/>
              </a:rPr>
              <a:t>[2] Carlos Alexandre Borges Garcia, Igor Santos Silva, Maria Caroline Silva </a:t>
            </a:r>
            <a:r>
              <a:rPr lang="en-IN" sz="1000" b="0" i="0" dirty="0" err="1">
                <a:solidFill>
                  <a:srgbClr val="202124"/>
                </a:solidFill>
                <a:effectLst/>
              </a:rPr>
              <a:t>Mendonça</a:t>
            </a:r>
            <a:r>
              <a:rPr lang="en-IN" sz="1000" b="0" i="0" dirty="0">
                <a:solidFill>
                  <a:srgbClr val="202124"/>
                </a:solidFill>
                <a:effectLst/>
              </a:rPr>
              <a:t> and </a:t>
            </a:r>
            <a:r>
              <a:rPr lang="en-IN" sz="1000" b="0" i="0" dirty="0" err="1">
                <a:solidFill>
                  <a:srgbClr val="202124"/>
                </a:solidFill>
                <a:effectLst/>
              </a:rPr>
              <a:t>Helenice</a:t>
            </a:r>
            <a:r>
              <a:rPr lang="en-IN" sz="10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N" sz="1000" b="0" i="0" dirty="0" err="1">
                <a:solidFill>
                  <a:srgbClr val="202124"/>
                </a:solidFill>
                <a:effectLst/>
              </a:rPr>
              <a:t>Leite</a:t>
            </a:r>
            <a:r>
              <a:rPr lang="en-IN" sz="1000" b="0" i="0" dirty="0">
                <a:solidFill>
                  <a:srgbClr val="202124"/>
                </a:solidFill>
                <a:effectLst/>
              </a:rPr>
              <a:t> Garcia (</a:t>
            </a:r>
            <a:r>
              <a:rPr lang="en-IN" sz="1000" b="0" i="0" dirty="0" err="1">
                <a:solidFill>
                  <a:srgbClr val="202124"/>
                </a:solidFill>
                <a:effectLst/>
              </a:rPr>
              <a:t>IntechOpen</a:t>
            </a:r>
            <a:r>
              <a:rPr lang="en-IN" sz="1000" b="0" i="0" dirty="0">
                <a:solidFill>
                  <a:srgbClr val="202124"/>
                </a:solidFill>
                <a:effectLst/>
              </a:rPr>
              <a:t>) Submitted: March 2nd 2018Reviewed: June 11th 2018Published: November 5th 2018 DOI: 10.5772/intechopen.79408</a:t>
            </a:r>
          </a:p>
          <a:p>
            <a:r>
              <a:rPr lang="en-IN" sz="1000" dirty="0">
                <a:solidFill>
                  <a:srgbClr val="202124"/>
                </a:solidFill>
              </a:rPr>
              <a:t>[3]</a:t>
            </a:r>
            <a:r>
              <a:rPr lang="en-IN" sz="1000" dirty="0"/>
              <a:t> Jefferson L. </a:t>
            </a:r>
            <a:r>
              <a:rPr lang="en-IN" sz="1000" dirty="0" err="1"/>
              <a:t>Lerios</a:t>
            </a:r>
            <a:r>
              <a:rPr lang="en-IN" sz="1000" dirty="0"/>
              <a:t>, Mia V. </a:t>
            </a:r>
            <a:r>
              <a:rPr lang="en-IN" sz="1000" dirty="0" err="1"/>
              <a:t>Villarica</a:t>
            </a:r>
            <a:r>
              <a:rPr lang="en-IN" sz="1000" dirty="0"/>
              <a:t> (2016), Pattern Extraction of Water Quality Prediction Using Machine Learning Algorithms of Water </a:t>
            </a:r>
            <a:r>
              <a:rPr lang="en-IN" sz="1000" dirty="0" err="1"/>
              <a:t>Reservoir,International</a:t>
            </a:r>
            <a:r>
              <a:rPr lang="en-IN" sz="1000" dirty="0"/>
              <a:t> Journal of Mechanical Engineering and Robotics Research Vol. 8, No. 6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1626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5178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670" y="1035049"/>
            <a:ext cx="3402330" cy="587584"/>
          </a:xfrm>
        </p:spPr>
        <p:txBody>
          <a:bodyPr/>
          <a:lstStyle/>
          <a:p>
            <a:pPr algn="ctr"/>
            <a:r>
              <a:rPr lang="en-US" sz="2800" b="1" dirty="0"/>
              <a:t>Levels in iot 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50A664-2CE0-49EE-94C0-A7005A91FD5B}"/>
              </a:ext>
            </a:extLst>
          </p:cNvPr>
          <p:cNvCxnSpPr>
            <a:cxnSpLocks/>
          </p:cNvCxnSpPr>
          <p:nvPr/>
        </p:nvCxnSpPr>
        <p:spPr>
          <a:xfrm>
            <a:off x="7820025" y="2305050"/>
            <a:ext cx="0" cy="63817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AECD2E-B755-418F-888A-5397D7DAC407}"/>
              </a:ext>
            </a:extLst>
          </p:cNvPr>
          <p:cNvSpPr txBox="1"/>
          <p:nvPr/>
        </p:nvSpPr>
        <p:spPr>
          <a:xfrm>
            <a:off x="6524624" y="1923534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this stage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C51C-CFFF-4717-BB12-3A7C5BA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9FF0A-657A-45E7-9AAB-BCE24DE9081E}"/>
              </a:ext>
            </a:extLst>
          </p:cNvPr>
          <p:cNvSpPr txBox="1"/>
          <p:nvPr/>
        </p:nvSpPr>
        <p:spPr>
          <a:xfrm>
            <a:off x="1233996" y="2290439"/>
            <a:ext cx="9717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project we provide innovative solutions for the traditional agricultural problems</a:t>
            </a:r>
          </a:p>
          <a:p>
            <a:r>
              <a:rPr lang="en-US" dirty="0"/>
              <a:t>using IoT architecture.</a:t>
            </a:r>
          </a:p>
          <a:p>
            <a:r>
              <a:rPr lang="en-US" dirty="0"/>
              <a:t>We provide solutions for the analyze phase in IoT architecture for precision agriculture</a:t>
            </a:r>
          </a:p>
          <a:p>
            <a:r>
              <a:rPr lang="en-US" dirty="0"/>
              <a:t>which are as given below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Reconstruction of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of Water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Water Quality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6F468C-6AEB-4059-B0C7-12303FE01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236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objectives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E1A87C-6D49-4906-926A-C30362CD8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820702"/>
              </p:ext>
            </p:extLst>
          </p:nvPr>
        </p:nvGraphicFramePr>
        <p:xfrm>
          <a:off x="2901156" y="1895475"/>
          <a:ext cx="6389688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41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9" y="3135208"/>
            <a:ext cx="3641725" cy="58758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Datasets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026D45-92BC-49D3-A403-CE75D68BB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52090"/>
              </p:ext>
            </p:extLst>
          </p:nvPr>
        </p:nvGraphicFramePr>
        <p:xfrm>
          <a:off x="4086225" y="1012984"/>
          <a:ext cx="7286256" cy="483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7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026D45-92BC-49D3-A403-CE75D68BB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554897"/>
              </p:ext>
            </p:extLst>
          </p:nvPr>
        </p:nvGraphicFramePr>
        <p:xfrm>
          <a:off x="3952875" y="1952625"/>
          <a:ext cx="7286256" cy="340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652B54-5544-47F5-83B4-3C394B55BBCC}"/>
              </a:ext>
            </a:extLst>
          </p:cNvPr>
          <p:cNvSpPr txBox="1"/>
          <p:nvPr/>
        </p:nvSpPr>
        <p:spPr>
          <a:xfrm>
            <a:off x="952869" y="2213282"/>
            <a:ext cx="29527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Water Quality Dataset[4]</a:t>
            </a:r>
          </a:p>
          <a:p>
            <a:pPr algn="ctr"/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gathered by various underwater sensors and lab tests by Indian Government under NWQMP from various water bodies.</a:t>
            </a:r>
          </a:p>
          <a:p>
            <a:pPr algn="ctr"/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B98E-A955-4AC1-9249-7A05E6056CCF}"/>
              </a:ext>
            </a:extLst>
          </p:cNvPr>
          <p:cNvSpPr txBox="1"/>
          <p:nvPr/>
        </p:nvSpPr>
        <p:spPr>
          <a:xfrm>
            <a:off x="5590990" y="914402"/>
            <a:ext cx="401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Parameters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2BE53-CC02-4CB9-AD94-FD4615313685}"/>
              </a:ext>
            </a:extLst>
          </p:cNvPr>
          <p:cNvSpPr txBox="1"/>
          <p:nvPr/>
        </p:nvSpPr>
        <p:spPr>
          <a:xfrm>
            <a:off x="952869" y="5503833"/>
            <a:ext cx="10534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[4] </a:t>
            </a:r>
            <a:r>
              <a:rPr lang="en-US" sz="1050" i="0" dirty="0">
                <a:effectLst/>
              </a:rPr>
              <a:t>National Water Quality Monitoring </a:t>
            </a:r>
            <a:r>
              <a:rPr lang="en-US" sz="1050" i="0" dirty="0" err="1">
                <a:effectLst/>
              </a:rPr>
              <a:t>Programme</a:t>
            </a:r>
            <a:r>
              <a:rPr lang="en-US" sz="1050" i="0" dirty="0">
                <a:effectLst/>
              </a:rPr>
              <a:t> (NWMP)</a:t>
            </a:r>
            <a:r>
              <a:rPr lang="en-IN" sz="1050" dirty="0"/>
              <a:t> (2019)</a:t>
            </a:r>
            <a:r>
              <a:rPr lang="en-US" sz="1050" i="0" dirty="0">
                <a:effectLst/>
              </a:rPr>
              <a:t> . </a:t>
            </a:r>
            <a:r>
              <a:rPr lang="en-IN" sz="1050" dirty="0"/>
              <a:t>Water Quality Database [Online]. Available: </a:t>
            </a:r>
            <a:r>
              <a:rPr lang="en-IN" sz="105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http://www.cpcbenvis.nic.in/water_quality_data.html</a:t>
            </a:r>
            <a:endParaRPr lang="en-IN" sz="1050" dirty="0"/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97084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418E-9092-466F-A24E-499FFB40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77" y="2698984"/>
            <a:ext cx="3049233" cy="1460030"/>
          </a:xfrm>
        </p:spPr>
        <p:txBody>
          <a:bodyPr>
            <a:noAutofit/>
          </a:bodyPr>
          <a:lstStyle/>
          <a:p>
            <a:r>
              <a:rPr lang="en-IN" sz="2400" b="1" dirty="0"/>
              <a:t>Classification of water sample based on WQI [5]</a:t>
            </a:r>
            <a:br>
              <a:rPr lang="en-IN" sz="2400" b="1" dirty="0"/>
            </a:b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820A07-0DD2-42FB-BC8C-C16379EC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40472"/>
              </p:ext>
            </p:extLst>
          </p:nvPr>
        </p:nvGraphicFramePr>
        <p:xfrm>
          <a:off x="4705165" y="840724"/>
          <a:ext cx="6374168" cy="4481280"/>
        </p:xfrm>
        <a:graphic>
          <a:graphicData uri="http://schemas.openxmlformats.org/drawingml/2006/table">
            <a:tbl>
              <a:tblPr/>
              <a:tblGrid>
                <a:gridCol w="827415">
                  <a:extLst>
                    <a:ext uri="{9D8B030D-6E8A-4147-A177-3AD203B41FA5}">
                      <a16:colId xmlns:a16="http://schemas.microsoft.com/office/drawing/2014/main" val="808837090"/>
                    </a:ext>
                  </a:extLst>
                </a:gridCol>
                <a:gridCol w="1491393">
                  <a:extLst>
                    <a:ext uri="{9D8B030D-6E8A-4147-A177-3AD203B41FA5}">
                      <a16:colId xmlns:a16="http://schemas.microsoft.com/office/drawing/2014/main" val="1925437175"/>
                    </a:ext>
                  </a:extLst>
                </a:gridCol>
                <a:gridCol w="2461818">
                  <a:extLst>
                    <a:ext uri="{9D8B030D-6E8A-4147-A177-3AD203B41FA5}">
                      <a16:colId xmlns:a16="http://schemas.microsoft.com/office/drawing/2014/main" val="482770642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4062427274"/>
                    </a:ext>
                  </a:extLst>
                </a:gridCol>
              </a:tblGrid>
              <a:tr h="2724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F6F9FF"/>
                          </a:solidFill>
                        </a:rPr>
                        <a:t>WQI</a:t>
                      </a:r>
                    </a:p>
                  </a:txBody>
                  <a:tcPr marL="54680" marR="546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F6F9FF"/>
                          </a:solidFill>
                        </a:rPr>
                        <a:t>Restrictions</a:t>
                      </a:r>
                    </a:p>
                  </a:txBody>
                  <a:tcPr marL="54680" marR="546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F6F9FF"/>
                          </a:solidFill>
                        </a:rPr>
                        <a:t>Soil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F6F9FF"/>
                          </a:solidFill>
                        </a:rPr>
                        <a:t>Plant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46810"/>
                  </a:ext>
                </a:extLst>
              </a:tr>
              <a:tr h="7247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/>
                        <a:t>85–100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No restrictions (NR)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It can be used for most soils with low probability of solidification and salinization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Most plants won’t be affected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319095"/>
                  </a:ext>
                </a:extLst>
              </a:tr>
              <a:tr h="44780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/>
                        <a:t>70–85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Low restriction (LR)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Use for soil with fine texture or moderate permeability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Avoid use in plants with salt sensitivity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739664"/>
                  </a:ext>
                </a:extLst>
              </a:tr>
              <a:tr h="8632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/>
                        <a:t>55–70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Moderate restriction (MR)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Can be used in soils with high or moderate permeability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Plants with moderate salt tolerance will be unaffected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399112"/>
                  </a:ext>
                </a:extLst>
              </a:tr>
              <a:tr h="15558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/>
                        <a:t>40–55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High restriction (HR)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Can be used on soils with high permeability without layers of compaction.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It should be used to irrigate plants with moderate to high salt tolerance with special salinity control practices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758961"/>
                  </a:ext>
                </a:extLst>
              </a:tr>
              <a:tr h="58621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/>
                        <a:t>0–40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Severe restriction (SR)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/>
                        <a:t>Use for irrigation under normal conditions should be avoided.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/>
                        <a:t>Avoided for all plants</a:t>
                      </a:r>
                    </a:p>
                  </a:txBody>
                  <a:tcPr marL="50630" marR="50630" marT="50630" marB="506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749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793B4C-6D7A-4171-A34D-786AA125115F}"/>
              </a:ext>
            </a:extLst>
          </p:cNvPr>
          <p:cNvSpPr txBox="1"/>
          <p:nvPr/>
        </p:nvSpPr>
        <p:spPr>
          <a:xfrm>
            <a:off x="876177" y="5440195"/>
            <a:ext cx="102031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[5] </a:t>
            </a:r>
            <a:r>
              <a:rPr lang="en-IN" sz="1050" dirty="0" err="1"/>
              <a:t>Meireles</a:t>
            </a:r>
            <a:r>
              <a:rPr lang="en-IN" sz="1050" dirty="0"/>
              <a:t> ACM, Andrade EM, </a:t>
            </a:r>
            <a:r>
              <a:rPr lang="en-IN" sz="1050" dirty="0" err="1"/>
              <a:t>Chaves</a:t>
            </a:r>
            <a:r>
              <a:rPr lang="en-IN" sz="1050" dirty="0"/>
              <a:t> LCG, </a:t>
            </a:r>
            <a:r>
              <a:rPr lang="en-IN" sz="1050" dirty="0" err="1"/>
              <a:t>Frischkorn</a:t>
            </a:r>
            <a:r>
              <a:rPr lang="en-IN" sz="1050" dirty="0"/>
              <a:t> H, Crisostomo LA. A new proposal of the classification of irrigation water. </a:t>
            </a:r>
            <a:r>
              <a:rPr lang="en-IN" sz="1050" dirty="0" err="1"/>
              <a:t>Revista</a:t>
            </a:r>
            <a:r>
              <a:rPr lang="en-IN" sz="1050" dirty="0"/>
              <a:t> </a:t>
            </a:r>
            <a:r>
              <a:rPr lang="en-IN" sz="1050" dirty="0" err="1"/>
              <a:t>Ciência</a:t>
            </a:r>
            <a:r>
              <a:rPr lang="en-IN" sz="1050" dirty="0"/>
              <a:t> </a:t>
            </a:r>
            <a:r>
              <a:rPr lang="en-IN" sz="1050" dirty="0" err="1"/>
              <a:t>Agronômica</a:t>
            </a:r>
            <a:r>
              <a:rPr lang="en-IN" sz="1050" dirty="0"/>
              <a:t>. 2010;41(3):349-357. DOI: 10.1590/S1806-66902010000300005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9306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619</TotalTime>
  <Words>1443</Words>
  <Application>Microsoft Office PowerPoint</Application>
  <PresentationFormat>Widescreen</PresentationFormat>
  <Paragraphs>235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RetrospectVTI</vt:lpstr>
      <vt:lpstr>Smart Agriculture Solutions using Machine Learning on Sensor Network Data</vt:lpstr>
      <vt:lpstr>Motivation</vt:lpstr>
      <vt:lpstr>Related works</vt:lpstr>
      <vt:lpstr>Levels in iot </vt:lpstr>
      <vt:lpstr>Problem statement</vt:lpstr>
      <vt:lpstr>objectives</vt:lpstr>
      <vt:lpstr>Datasets</vt:lpstr>
      <vt:lpstr>PowerPoint Presentation</vt:lpstr>
      <vt:lpstr>Classification of water sample based on WQI [5] </vt:lpstr>
      <vt:lpstr>PowerPoint Presentation</vt:lpstr>
      <vt:lpstr>Reconstruction of missing data</vt:lpstr>
      <vt:lpstr>Prediction of WQI</vt:lpstr>
      <vt:lpstr>Classification based on wqi</vt:lpstr>
      <vt:lpstr>Experimental setup</vt:lpstr>
      <vt:lpstr>PowerPoint Presentation</vt:lpstr>
      <vt:lpstr>PowerPoint Presentation</vt:lpstr>
      <vt:lpstr>PowerPoint Presentation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Solutions using Machine Learning on Sensor Network Data</dc:title>
  <dc:creator>Aditya Choudhary</dc:creator>
  <cp:lastModifiedBy>Aditya Choudhary</cp:lastModifiedBy>
  <cp:revision>43</cp:revision>
  <dcterms:created xsi:type="dcterms:W3CDTF">2020-11-30T14:17:10Z</dcterms:created>
  <dcterms:modified xsi:type="dcterms:W3CDTF">2020-12-01T09:36:29Z</dcterms:modified>
</cp:coreProperties>
</file>