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2d993947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2d993947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e09af2b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e09af2b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09af2b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e09af2b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(disclaimer: because of time constraint  i used heaps. I was learning Spring Boot &amp; working on the task simultaneously)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d99394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d99394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Other </a:t>
            </a:r>
            <a:r>
              <a:rPr lang="en"/>
              <a:t>approach merging k sorted arrays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09af2b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09af2b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09af2b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e09af2b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09af2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09af2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 SE-2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08450" y="3265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</a:t>
            </a:r>
            <a:r>
              <a:rPr lang="en"/>
              <a:t>- Implementing the module that keeps track of the all time top 5 scores.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Flow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time high scores is similar to the Olympics leaderboard.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Considered the Leaderboard will stores at max top 500. (generally games like pubg, valorant, clash royale maintains leaderboard of top 1000 based on global/region and season).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File for topic I have created an API which randomly generates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Redis currently created a Min Heap for in Memory storage.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</a:t>
            </a:r>
            <a:r>
              <a:rPr lang="en"/>
              <a:t> - MySQL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Framework</a:t>
            </a:r>
            <a:r>
              <a:rPr lang="en"/>
              <a:t> - Spring Boot.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/leaderboard/v1/global</a:t>
            </a:r>
            <a:r>
              <a:rPr lang="en"/>
              <a:t> - returns all time top 5 </a:t>
            </a:r>
            <a:r>
              <a:rPr lang="en"/>
              <a:t>players Info.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/leaderboard/v1/add</a:t>
            </a:r>
            <a:r>
              <a:rPr lang="en"/>
              <a:t> - working as a consumer  whenever data is submitted process.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 Memory </a:t>
            </a:r>
            <a:r>
              <a:rPr lang="en"/>
              <a:t>- Used Heaps.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6" name="Google Shape;76;p16"/>
          <p:cNvSpPr txBox="1"/>
          <p:nvPr/>
        </p:nvSpPr>
        <p:spPr>
          <a:xfrm>
            <a:off x="0" y="48204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1662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65"/>
              <a:t>Created a </a:t>
            </a:r>
            <a:r>
              <a:rPr lang="en" sz="4265"/>
              <a:t>Priority Queue</a:t>
            </a:r>
            <a:r>
              <a:rPr lang="en" sz="4265"/>
              <a:t> of size K will work as a min heap. (k = 0,1,2,3, ……)</a:t>
            </a:r>
            <a:endParaRPr sz="426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65"/>
          </a:p>
          <a:p>
            <a:pPr indent="-31662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4265"/>
              <a:t>Priority Queue </a:t>
            </a:r>
            <a:r>
              <a:rPr lang="en" sz="4265"/>
              <a:t>will work as a cache and will stores the top k all time scorers. </a:t>
            </a:r>
            <a:endParaRPr sz="4265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65"/>
          </a:p>
          <a:p>
            <a:pPr indent="-31662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4265"/>
              <a:t>Whenever player score is received then LeaderBoard service is called which will perform the business logic, validation &amp; dumps the data to DB &amp; cache.</a:t>
            </a:r>
            <a:endParaRPr sz="4265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65"/>
          </a:p>
          <a:p>
            <a:pPr indent="-31662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4265"/>
              <a:t>If user wants data of topk users form leaderboard it will directly returns the values from In memory data.</a:t>
            </a:r>
            <a:r>
              <a:rPr lang="en"/>
              <a:t> 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50" y="1327325"/>
            <a:ext cx="7754426" cy="36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- Architecture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50" y="1284325"/>
            <a:ext cx="7431000" cy="34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- leaderboard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59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 per the current requirement : 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Id, name, playerId, score, date  </a:t>
            </a:r>
            <a:r>
              <a:rPr lang="en" sz="1000"/>
              <a:t>(score,date) - indexing</a:t>
            </a:r>
            <a:endParaRPr sz="1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New Schema if new game type introduced and region based leaderBoard:</a:t>
            </a:r>
            <a:endParaRPr sz="16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Id, name, playerId, score, date, location, gameType</a:t>
            </a:r>
            <a:endParaRPr b="1"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Indexing will be done on </a:t>
            </a:r>
            <a:r>
              <a:rPr lang="en" sz="1600"/>
              <a:t>score, date, location, gametype</a:t>
            </a:r>
            <a:endParaRPr sz="16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475" y="1096550"/>
            <a:ext cx="2356076" cy="34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