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9" r:id="rId2"/>
    <p:sldId id="258" r:id="rId3"/>
    <p:sldId id="262" r:id="rId4"/>
    <p:sldId id="257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7" autoAdjust="0"/>
    <p:restoredTop sz="94660"/>
  </p:normalViewPr>
  <p:slideViewPr>
    <p:cSldViewPr snapToGrid="0">
      <p:cViewPr>
        <p:scale>
          <a:sx n="80" d="100"/>
          <a:sy n="80" d="100"/>
        </p:scale>
        <p:origin x="26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F5145-1D32-40BF-97B1-FC366FAED74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41A96-803F-454B-8578-423E47F7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699"/>
            <a:ext cx="10515600" cy="5932264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sz="3200" b="1" u="sng" dirty="0"/>
          </a:p>
          <a:p>
            <a:pPr marL="0" indent="0" algn="ctr">
              <a:buNone/>
            </a:pPr>
            <a:endParaRPr lang="en-US" sz="3200" b="1" u="sng" dirty="0"/>
          </a:p>
          <a:p>
            <a:pPr marL="0" indent="0" algn="ctr">
              <a:buNone/>
            </a:pPr>
            <a:r>
              <a:rPr lang="en-US" b="1" dirty="0" smtClean="0"/>
              <a:t>TRIP ADVISOR</a:t>
            </a:r>
            <a:br>
              <a:rPr lang="en-US" b="1" dirty="0" smtClean="0"/>
            </a:b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r">
              <a:buNone/>
            </a:pPr>
            <a:r>
              <a:rPr lang="en-US" sz="1800" b="1" dirty="0" smtClean="0"/>
              <a:t>ADARSH GANGADHARAN</a:t>
            </a:r>
          </a:p>
          <a:p>
            <a:pPr marL="0" indent="0" algn="r">
              <a:buNone/>
            </a:pPr>
            <a:r>
              <a:rPr lang="en-US" sz="1800" b="1" dirty="0" smtClean="0"/>
              <a:t>04/02/2019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383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365126"/>
            <a:ext cx="10761372" cy="5106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PROBLEM STATEMENT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875764"/>
            <a:ext cx="10542431" cy="53011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The system helps users to put reviews to places they visit. So that other users would be able to decide whether the place is worth visiting based on the reviews.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76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015"/>
            <a:ext cx="10515600" cy="5965948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3200" dirty="0" smtClean="0"/>
              <a:t>CLASS DIAGRAMS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7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334851"/>
            <a:ext cx="10903039" cy="5842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POJO CLASS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016023"/>
            <a:ext cx="1100889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347730"/>
            <a:ext cx="10748493" cy="58292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SERVICE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6" y="926431"/>
            <a:ext cx="10563726" cy="5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347730"/>
            <a:ext cx="10735614" cy="5829233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DAO CLASS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5" y="1118937"/>
            <a:ext cx="10475495" cy="53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8016"/>
            <a:ext cx="11024616" cy="6048947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05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46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GANGADHARAN, ADARSH</dc:creator>
  <cp:lastModifiedBy>GANGADHARAN, ADARSH</cp:lastModifiedBy>
  <cp:revision>31</cp:revision>
  <dcterms:created xsi:type="dcterms:W3CDTF">2019-03-29T03:26:15Z</dcterms:created>
  <dcterms:modified xsi:type="dcterms:W3CDTF">2019-04-02T13:21:28Z</dcterms:modified>
</cp:coreProperties>
</file>