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81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840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1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9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5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4563"/>
            <a:ext cx="7772400" cy="3245887"/>
          </a:xfrm>
        </p:spPr>
        <p:txBody>
          <a:bodyPr>
            <a:normAutofit/>
          </a:bodyPr>
          <a:lstStyle/>
          <a:p>
            <a:r>
              <a:rPr sz="5400" b="1" u="sng" dirty="0"/>
              <a:t>Sales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Adarsh Kumar</a:t>
            </a:r>
          </a:p>
          <a:p>
            <a:r>
              <a:rPr lang="en-US" dirty="0" smtClean="0"/>
              <a:t>adarshkumarkn7@gmail.com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showcases a Power BI sales dashboard created as part of an internship project.</a:t>
            </a:r>
          </a:p>
          <a:p>
            <a:r>
              <a:t>The dashboard provides insights into sales performance, trends, and key metrics using interactive visuals.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Source: Sales data from e-commerce platform (Excel/CSV format)</a:t>
            </a:r>
          </a:p>
          <a:p>
            <a:r>
              <a:t>- Tools: Power BI Desktop for data modeling and visualization</a:t>
            </a:r>
          </a:p>
          <a:p>
            <a:r>
              <a:t>- Key Features: DAX measures, slicers, KPIs, bar/line charts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sales dashboard includes the following elements:</a:t>
            </a:r>
          </a:p>
          <a:p>
            <a:r>
              <a:t>- Total Sales &amp; Orders KPIs</a:t>
            </a:r>
          </a:p>
          <a:p>
            <a:r>
              <a:t>- Sales by Region and Category</a:t>
            </a:r>
          </a:p>
          <a:p>
            <a:r>
              <a:t>- Monthly Sales Trend</a:t>
            </a:r>
          </a:p>
          <a:p>
            <a:r>
              <a:t>- Top Performing Products</a:t>
            </a:r>
          </a:p>
          <a:p>
            <a:r>
              <a:t>- Interactive filters and slicers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Peak </a:t>
            </a:r>
            <a:r>
              <a:rPr dirty="0"/>
              <a:t>sales occurred in the month of </a:t>
            </a:r>
            <a:r>
              <a:rPr lang="en-US" dirty="0" smtClean="0"/>
              <a:t>December</a:t>
            </a:r>
          </a:p>
          <a:p>
            <a:r>
              <a:rPr dirty="0" smtClean="0"/>
              <a:t> </a:t>
            </a:r>
            <a:r>
              <a:rPr lang="en-US" dirty="0" smtClean="0"/>
              <a:t>New Zealand </a:t>
            </a:r>
            <a:r>
              <a:rPr dirty="0" smtClean="0"/>
              <a:t>generated </a:t>
            </a:r>
            <a:r>
              <a:rPr dirty="0"/>
              <a:t>the highest revenue</a:t>
            </a:r>
          </a:p>
          <a:p>
            <a:r>
              <a:rPr dirty="0" smtClean="0"/>
              <a:t> </a:t>
            </a:r>
            <a:r>
              <a:rPr dirty="0"/>
              <a:t>Top product category: </a:t>
            </a:r>
            <a:r>
              <a:rPr lang="en-US" dirty="0" smtClean="0"/>
              <a:t>Bars</a:t>
            </a:r>
            <a:endParaRPr dirty="0"/>
          </a:p>
          <a:p>
            <a:r>
              <a:rPr dirty="0" smtClean="0"/>
              <a:t> </a:t>
            </a:r>
            <a:r>
              <a:rPr dirty="0"/>
              <a:t>Seasonal trends observed in monthly sales</a:t>
            </a:r>
          </a:p>
          <a:p>
            <a:r>
              <a:rPr dirty="0" smtClean="0"/>
              <a:t> </a:t>
            </a:r>
            <a:r>
              <a:rPr dirty="0"/>
              <a:t>Opportunities identified in underperforming categories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Power BI dashboard provides a comprehensive view of sales performance.</a:t>
            </a:r>
          </a:p>
          <a:p>
            <a:r>
              <a:t>It enables better decision-making through data-driven insights and helps identify trends and areas for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182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Sales Dashboard Analysis</vt:lpstr>
      <vt:lpstr>Introduction</vt:lpstr>
      <vt:lpstr>Data Sources &amp; Tools Used</vt:lpstr>
      <vt:lpstr>Dashboard Overview</vt:lpstr>
      <vt:lpstr>PowerPoint Presentation</vt:lpstr>
      <vt:lpstr>Key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Analysis</dc:title>
  <dc:subject/>
  <dc:creator>Adarsh Kumar</dc:creator>
  <cp:keywords/>
  <dc:description>generated using python-pptx</dc:description>
  <cp:lastModifiedBy>Adarsh Kumar</cp:lastModifiedBy>
  <cp:revision>2</cp:revision>
  <dcterms:created xsi:type="dcterms:W3CDTF">2013-01-27T09:14:16Z</dcterms:created>
  <dcterms:modified xsi:type="dcterms:W3CDTF">2025-04-13T14:01:34Z</dcterms:modified>
  <cp:category/>
</cp:coreProperties>
</file>