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82" r:id="rId5"/>
  </p:sldMasterIdLst>
  <p:notesMasterIdLst>
    <p:notesMasterId r:id="rId18"/>
  </p:notesMasterIdLst>
  <p:handoutMasterIdLst>
    <p:handoutMasterId r:id="rId19"/>
  </p:handoutMasterIdLst>
  <p:sldIdLst>
    <p:sldId id="262" r:id="rId6"/>
    <p:sldId id="363" r:id="rId7"/>
    <p:sldId id="2147482625" r:id="rId8"/>
    <p:sldId id="2147482626" r:id="rId9"/>
    <p:sldId id="2147482616" r:id="rId10"/>
    <p:sldId id="2147482620" r:id="rId11"/>
    <p:sldId id="2147482618" r:id="rId12"/>
    <p:sldId id="2147482619" r:id="rId13"/>
    <p:sldId id="2147482623" r:id="rId14"/>
    <p:sldId id="292" r:id="rId15"/>
    <p:sldId id="2147482622" r:id="rId16"/>
    <p:sldId id="2147482621" r:id="rId17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FD"/>
    <a:srgbClr val="FC6467"/>
    <a:srgbClr val="2872C5"/>
    <a:srgbClr val="525252"/>
    <a:srgbClr val="FFFFFF"/>
    <a:srgbClr val="0068B5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CB03C-61CD-064B-9F49-3E1999548694}" v="159" dt="2025-08-29T04:32:09.0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>
        <p:guide orient="horz" pos="4032"/>
        <p:guide pos="73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Deepak" userId="655444d8-13d0-4023-bc3a-07298feb42ba" providerId="ADAL" clId="{E39F02BD-B1EB-4F7C-B81C-A98E25CEB56F}"/>
    <pc:docChg chg="modSld sldOrd">
      <pc:chgData name="Sharma, Deepak" userId="655444d8-13d0-4023-bc3a-07298feb42ba" providerId="ADAL" clId="{E39F02BD-B1EB-4F7C-B81C-A98E25CEB56F}" dt="2025-06-26T14:52:22.250" v="32"/>
      <pc:docMkLst>
        <pc:docMk/>
      </pc:docMkLst>
      <pc:sldChg chg="modSp mod">
        <pc:chgData name="Sharma, Deepak" userId="655444d8-13d0-4023-bc3a-07298feb42ba" providerId="ADAL" clId="{E39F02BD-B1EB-4F7C-B81C-A98E25CEB56F}" dt="2025-06-26T14:51:54.372" v="26" actId="20577"/>
        <pc:sldMkLst>
          <pc:docMk/>
          <pc:sldMk cId="3102934450" sldId="262"/>
        </pc:sldMkLst>
      </pc:sldChg>
      <pc:sldChg chg="modSp mod">
        <pc:chgData name="Sharma, Deepak" userId="655444d8-13d0-4023-bc3a-07298feb42ba" providerId="ADAL" clId="{E39F02BD-B1EB-4F7C-B81C-A98E25CEB56F}" dt="2025-06-26T14:41:49.421" v="2" actId="6549"/>
        <pc:sldMkLst>
          <pc:docMk/>
          <pc:sldMk cId="373489892" sldId="2147482616"/>
        </pc:sldMkLst>
      </pc:sldChg>
      <pc:sldChg chg="ord">
        <pc:chgData name="Sharma, Deepak" userId="655444d8-13d0-4023-bc3a-07298feb42ba" providerId="ADAL" clId="{E39F02BD-B1EB-4F7C-B81C-A98E25CEB56F}" dt="2025-06-26T14:41:23.948" v="1"/>
        <pc:sldMkLst>
          <pc:docMk/>
          <pc:sldMk cId="1118634172" sldId="2147482621"/>
        </pc:sldMkLst>
      </pc:sldChg>
      <pc:sldChg chg="ord">
        <pc:chgData name="Sharma, Deepak" userId="655444d8-13d0-4023-bc3a-07298feb42ba" providerId="ADAL" clId="{E39F02BD-B1EB-4F7C-B81C-A98E25CEB56F}" dt="2025-06-26T14:52:22.250" v="32"/>
        <pc:sldMkLst>
          <pc:docMk/>
          <pc:sldMk cId="2536306593" sldId="2147482622"/>
        </pc:sldMkLst>
      </pc:sldChg>
    </pc:docChg>
  </pc:docChgLst>
  <pc:docChgLst>
    <pc:chgData name="Sharma, Deepak" userId="655444d8-13d0-4023-bc3a-07298feb42ba" providerId="ADAL" clId="{6D7455BB-AD51-4F07-98B5-73B02E6D2238}"/>
    <pc:docChg chg="undo custSel addSld delSld modSld sldOrd delMainMaster">
      <pc:chgData name="Sharma, Deepak" userId="655444d8-13d0-4023-bc3a-07298feb42ba" providerId="ADAL" clId="{6D7455BB-AD51-4F07-98B5-73B02E6D2238}" dt="2024-05-17T08:36:42.194" v="1046" actId="27636"/>
      <pc:docMkLst>
        <pc:docMk/>
      </pc:docMkLst>
      <pc:sldChg chg="delSp modSp mod">
        <pc:chgData name="Sharma, Deepak" userId="655444d8-13d0-4023-bc3a-07298feb42ba" providerId="ADAL" clId="{6D7455BB-AD51-4F07-98B5-73B02E6D2238}" dt="2024-04-29T03:04:08.821" v="102" actId="20577"/>
        <pc:sldMkLst>
          <pc:docMk/>
          <pc:sldMk cId="3102934450" sldId="262"/>
        </pc:sldMkLst>
      </pc:sldChg>
      <pc:sldChg chg="del">
        <pc:chgData name="Sharma, Deepak" userId="655444d8-13d0-4023-bc3a-07298feb42ba" providerId="ADAL" clId="{6D7455BB-AD51-4F07-98B5-73B02E6D2238}" dt="2024-04-29T03:08:31.575" v="122" actId="47"/>
        <pc:sldMkLst>
          <pc:docMk/>
          <pc:sldMk cId="2631114747" sldId="335"/>
        </pc:sldMkLst>
      </pc:sldChg>
      <pc:sldChg chg="del">
        <pc:chgData name="Sharma, Deepak" userId="655444d8-13d0-4023-bc3a-07298feb42ba" providerId="ADAL" clId="{6D7455BB-AD51-4F07-98B5-73B02E6D2238}" dt="2024-04-29T03:08:40.518" v="123" actId="47"/>
        <pc:sldMkLst>
          <pc:docMk/>
          <pc:sldMk cId="2409259922" sldId="355"/>
        </pc:sldMkLst>
      </pc:sldChg>
      <pc:sldChg chg="delSp modSp del mod">
        <pc:chgData name="Sharma, Deepak" userId="655444d8-13d0-4023-bc3a-07298feb42ba" providerId="ADAL" clId="{6D7455BB-AD51-4F07-98B5-73B02E6D2238}" dt="2024-04-29T03:12:33.840" v="145" actId="47"/>
        <pc:sldMkLst>
          <pc:docMk/>
          <pc:sldMk cId="3784241263" sldId="362"/>
        </pc:sldMkLst>
      </pc:sldChg>
      <pc:sldChg chg="modSp mod">
        <pc:chgData name="Sharma, Deepak" userId="655444d8-13d0-4023-bc3a-07298feb42ba" providerId="ADAL" clId="{6D7455BB-AD51-4F07-98B5-73B02E6D2238}" dt="2024-04-29T03:05:13.184" v="116" actId="20577"/>
        <pc:sldMkLst>
          <pc:docMk/>
          <pc:sldMk cId="2412963689" sldId="363"/>
        </pc:sldMkLst>
      </pc:sldChg>
      <pc:sldChg chg="del">
        <pc:chgData name="Sharma, Deepak" userId="655444d8-13d0-4023-bc3a-07298feb42ba" providerId="ADAL" clId="{6D7455BB-AD51-4F07-98B5-73B02E6D2238}" dt="2024-04-29T03:09:15.332" v="136" actId="47"/>
        <pc:sldMkLst>
          <pc:docMk/>
          <pc:sldMk cId="4284106549" sldId="2147476221"/>
        </pc:sldMkLst>
      </pc:sldChg>
      <pc:sldChg chg="del">
        <pc:chgData name="Sharma, Deepak" userId="655444d8-13d0-4023-bc3a-07298feb42ba" providerId="ADAL" clId="{6D7455BB-AD51-4F07-98B5-73B02E6D2238}" dt="2024-04-29T03:09:16.213" v="137" actId="47"/>
        <pc:sldMkLst>
          <pc:docMk/>
          <pc:sldMk cId="3224720411" sldId="2147476228"/>
        </pc:sldMkLst>
      </pc:sldChg>
      <pc:sldChg chg="del">
        <pc:chgData name="Sharma, Deepak" userId="655444d8-13d0-4023-bc3a-07298feb42ba" providerId="ADAL" clId="{6D7455BB-AD51-4F07-98B5-73B02E6D2238}" dt="2024-04-29T03:09:16.843" v="138" actId="47"/>
        <pc:sldMkLst>
          <pc:docMk/>
          <pc:sldMk cId="2879823703" sldId="2147476229"/>
        </pc:sldMkLst>
      </pc:sldChg>
      <pc:sldChg chg="del">
        <pc:chgData name="Sharma, Deepak" userId="655444d8-13d0-4023-bc3a-07298feb42ba" providerId="ADAL" clId="{6D7455BB-AD51-4F07-98B5-73B02E6D2238}" dt="2024-04-29T03:09:12.958" v="133" actId="47"/>
        <pc:sldMkLst>
          <pc:docMk/>
          <pc:sldMk cId="3185406224" sldId="2147476230"/>
        </pc:sldMkLst>
      </pc:sldChg>
      <pc:sldChg chg="del">
        <pc:chgData name="Sharma, Deepak" userId="655444d8-13d0-4023-bc3a-07298feb42ba" providerId="ADAL" clId="{6D7455BB-AD51-4F07-98B5-73B02E6D2238}" dt="2024-04-29T03:06:00.320" v="117" actId="47"/>
        <pc:sldMkLst>
          <pc:docMk/>
          <pc:sldMk cId="208596482" sldId="2147476233"/>
        </pc:sldMkLst>
      </pc:sldChg>
      <pc:sldChg chg="delSp modSp mod ord">
        <pc:chgData name="Sharma, Deepak" userId="655444d8-13d0-4023-bc3a-07298feb42ba" providerId="ADAL" clId="{6D7455BB-AD51-4F07-98B5-73B02E6D2238}" dt="2024-04-30T05:21:26.488" v="1028" actId="1036"/>
        <pc:sldMkLst>
          <pc:docMk/>
          <pc:sldMk cId="1874604168" sldId="2147482230"/>
        </pc:sldMkLst>
      </pc:sldChg>
      <pc:sldChg chg="delSp modSp mod ord">
        <pc:chgData name="Sharma, Deepak" userId="655444d8-13d0-4023-bc3a-07298feb42ba" providerId="ADAL" clId="{6D7455BB-AD51-4F07-98B5-73B02E6D2238}" dt="2024-05-17T08:34:35.259" v="1043" actId="6549"/>
        <pc:sldMkLst>
          <pc:docMk/>
          <pc:sldMk cId="23421964" sldId="2147482231"/>
        </pc:sldMkLst>
      </pc:sldChg>
      <pc:sldChg chg="del">
        <pc:chgData name="Sharma, Deepak" userId="655444d8-13d0-4023-bc3a-07298feb42ba" providerId="ADAL" clId="{6D7455BB-AD51-4F07-98B5-73B02E6D2238}" dt="2024-04-29T03:09:11.999" v="132" actId="47"/>
        <pc:sldMkLst>
          <pc:docMk/>
          <pc:sldMk cId="2176784601" sldId="2147482277"/>
        </pc:sldMkLst>
      </pc:sldChg>
      <pc:sldChg chg="ord">
        <pc:chgData name="Sharma, Deepak" userId="655444d8-13d0-4023-bc3a-07298feb42ba" providerId="ADAL" clId="{6D7455BB-AD51-4F07-98B5-73B02E6D2238}" dt="2024-04-29T03:12:26.193" v="144"/>
        <pc:sldMkLst>
          <pc:docMk/>
          <pc:sldMk cId="2649614259" sldId="2147482283"/>
        </pc:sldMkLst>
      </pc:sldChg>
      <pc:sldChg chg="ord">
        <pc:chgData name="Sharma, Deepak" userId="655444d8-13d0-4023-bc3a-07298feb42ba" providerId="ADAL" clId="{6D7455BB-AD51-4F07-98B5-73B02E6D2238}" dt="2024-04-29T03:09:39.720" v="142"/>
        <pc:sldMkLst>
          <pc:docMk/>
          <pc:sldMk cId="59935703" sldId="2147482284"/>
        </pc:sldMkLst>
      </pc:sldChg>
      <pc:sldChg chg="del">
        <pc:chgData name="Sharma, Deepak" userId="655444d8-13d0-4023-bc3a-07298feb42ba" providerId="ADAL" clId="{6D7455BB-AD51-4F07-98B5-73B02E6D2238}" dt="2024-04-29T03:08:48.073" v="124" actId="47"/>
        <pc:sldMkLst>
          <pc:docMk/>
          <pc:sldMk cId="4148730911" sldId="2147482287"/>
        </pc:sldMkLst>
      </pc:sldChg>
      <pc:sldChg chg="del">
        <pc:chgData name="Sharma, Deepak" userId="655444d8-13d0-4023-bc3a-07298feb42ba" providerId="ADAL" clId="{6D7455BB-AD51-4F07-98B5-73B02E6D2238}" dt="2024-04-29T03:08:58.191" v="126" actId="47"/>
        <pc:sldMkLst>
          <pc:docMk/>
          <pc:sldMk cId="2697946175" sldId="2147482288"/>
        </pc:sldMkLst>
      </pc:sldChg>
      <pc:sldChg chg="del">
        <pc:chgData name="Sharma, Deepak" userId="655444d8-13d0-4023-bc3a-07298feb42ba" providerId="ADAL" clId="{6D7455BB-AD51-4F07-98B5-73B02E6D2238}" dt="2024-04-29T03:08:59.094" v="127" actId="47"/>
        <pc:sldMkLst>
          <pc:docMk/>
          <pc:sldMk cId="3585628275" sldId="2147482289"/>
        </pc:sldMkLst>
      </pc:sldChg>
      <pc:sldChg chg="del">
        <pc:chgData name="Sharma, Deepak" userId="655444d8-13d0-4023-bc3a-07298feb42ba" providerId="ADAL" clId="{6D7455BB-AD51-4F07-98B5-73B02E6D2238}" dt="2024-04-29T03:08:59.938" v="128" actId="47"/>
        <pc:sldMkLst>
          <pc:docMk/>
          <pc:sldMk cId="3613107861" sldId="2147482290"/>
        </pc:sldMkLst>
      </pc:sldChg>
      <pc:sldChg chg="del">
        <pc:chgData name="Sharma, Deepak" userId="655444d8-13d0-4023-bc3a-07298feb42ba" providerId="ADAL" clId="{6D7455BB-AD51-4F07-98B5-73B02E6D2238}" dt="2024-04-29T03:09:08.158" v="129" actId="47"/>
        <pc:sldMkLst>
          <pc:docMk/>
          <pc:sldMk cId="647269416" sldId="2147482291"/>
        </pc:sldMkLst>
      </pc:sldChg>
      <pc:sldChg chg="del">
        <pc:chgData name="Sharma, Deepak" userId="655444d8-13d0-4023-bc3a-07298feb42ba" providerId="ADAL" clId="{6D7455BB-AD51-4F07-98B5-73B02E6D2238}" dt="2024-04-29T03:09:08.993" v="130" actId="47"/>
        <pc:sldMkLst>
          <pc:docMk/>
          <pc:sldMk cId="3007496599" sldId="2147482292"/>
        </pc:sldMkLst>
      </pc:sldChg>
      <pc:sldChg chg="del">
        <pc:chgData name="Sharma, Deepak" userId="655444d8-13d0-4023-bc3a-07298feb42ba" providerId="ADAL" clId="{6D7455BB-AD51-4F07-98B5-73B02E6D2238}" dt="2024-04-29T03:08:54.748" v="125" actId="47"/>
        <pc:sldMkLst>
          <pc:docMk/>
          <pc:sldMk cId="2262566381" sldId="2147482294"/>
        </pc:sldMkLst>
      </pc:sldChg>
      <pc:sldChg chg="ord">
        <pc:chgData name="Sharma, Deepak" userId="655444d8-13d0-4023-bc3a-07298feb42ba" providerId="ADAL" clId="{6D7455BB-AD51-4F07-98B5-73B02E6D2238}" dt="2024-04-29T03:09:32.284" v="140"/>
        <pc:sldMkLst>
          <pc:docMk/>
          <pc:sldMk cId="2314436207" sldId="2147482302"/>
        </pc:sldMkLst>
      </pc:sldChg>
      <pc:sldChg chg="delSp modSp mod">
        <pc:chgData name="Sharma, Deepak" userId="655444d8-13d0-4023-bc3a-07298feb42ba" providerId="ADAL" clId="{6D7455BB-AD51-4F07-98B5-73B02E6D2238}" dt="2024-05-17T08:36:42.194" v="1046" actId="27636"/>
        <pc:sldMkLst>
          <pc:docMk/>
          <pc:sldMk cId="341674268" sldId="2147482303"/>
        </pc:sldMkLst>
      </pc:sldChg>
      <pc:sldChg chg="del">
        <pc:chgData name="Sharma, Deepak" userId="655444d8-13d0-4023-bc3a-07298feb42ba" providerId="ADAL" clId="{6D7455BB-AD51-4F07-98B5-73B02E6D2238}" dt="2024-04-29T03:09:09.775" v="131" actId="47"/>
        <pc:sldMkLst>
          <pc:docMk/>
          <pc:sldMk cId="3405479259" sldId="2147482304"/>
        </pc:sldMkLst>
      </pc:sldChg>
      <pc:sldChg chg="del">
        <pc:chgData name="Sharma, Deepak" userId="655444d8-13d0-4023-bc3a-07298feb42ba" providerId="ADAL" clId="{6D7455BB-AD51-4F07-98B5-73B02E6D2238}" dt="2024-04-29T03:09:14.200" v="135" actId="47"/>
        <pc:sldMkLst>
          <pc:docMk/>
          <pc:sldMk cId="3968713648" sldId="2147482567"/>
        </pc:sldMkLst>
      </pc:sldChg>
      <pc:sldChg chg="del">
        <pc:chgData name="Sharma, Deepak" userId="655444d8-13d0-4023-bc3a-07298feb42ba" providerId="ADAL" clId="{6D7455BB-AD51-4F07-98B5-73B02E6D2238}" dt="2024-04-29T03:09:13.634" v="134" actId="47"/>
        <pc:sldMkLst>
          <pc:docMk/>
          <pc:sldMk cId="1678784338" sldId="2147482568"/>
        </pc:sldMkLst>
      </pc:sldChg>
      <pc:sldChg chg="add del">
        <pc:chgData name="Sharma, Deepak" userId="655444d8-13d0-4023-bc3a-07298feb42ba" providerId="ADAL" clId="{6D7455BB-AD51-4F07-98B5-73B02E6D2238}" dt="2024-04-30T04:28:38.100" v="1027" actId="47"/>
        <pc:sldMkLst>
          <pc:docMk/>
          <pc:sldMk cId="884481816" sldId="2147482612"/>
        </pc:sldMkLst>
      </pc:sldChg>
      <pc:sldChg chg="delSp modSp add mod ord">
        <pc:chgData name="Sharma, Deepak" userId="655444d8-13d0-4023-bc3a-07298feb42ba" providerId="ADAL" clId="{6D7455BB-AD51-4F07-98B5-73B02E6D2238}" dt="2024-05-02T02:40:18.291" v="1036" actId="20577"/>
        <pc:sldMkLst>
          <pc:docMk/>
          <pc:sldMk cId="186368000" sldId="2147482613"/>
        </pc:sldMkLst>
      </pc:sldChg>
      <pc:sldMasterChg chg="delSldLayout">
        <pc:chgData name="Sharma, Deepak" userId="655444d8-13d0-4023-bc3a-07298feb42ba" providerId="ADAL" clId="{6D7455BB-AD51-4F07-98B5-73B02E6D2238}" dt="2024-04-30T04:28:38.100" v="1027" actId="47"/>
        <pc:sldMasterMkLst>
          <pc:docMk/>
          <pc:sldMasterMk cId="0" sldId="2147483648"/>
        </pc:sldMasterMkLst>
        <pc:sldLayoutChg chg="del">
          <pc:chgData name="Sharma, Deepak" userId="655444d8-13d0-4023-bc3a-07298feb42ba" providerId="ADAL" clId="{6D7455BB-AD51-4F07-98B5-73B02E6D2238}" dt="2024-04-30T04:28:38.100" v="1027" actId="47"/>
          <pc:sldLayoutMkLst>
            <pc:docMk/>
            <pc:sldMasterMk cId="0" sldId="2147483648"/>
            <pc:sldLayoutMk cId="856423303" sldId="2147483781"/>
          </pc:sldLayoutMkLst>
        </pc:sldLayoutChg>
      </pc:sldMasterChg>
      <pc:sldMasterChg chg="del delSldLayout">
        <pc:chgData name="Sharma, Deepak" userId="655444d8-13d0-4023-bc3a-07298feb42ba" providerId="ADAL" clId="{6D7455BB-AD51-4F07-98B5-73B02E6D2238}" dt="2024-04-29T03:09:16.843" v="138" actId="47"/>
        <pc:sldMasterMkLst>
          <pc:docMk/>
          <pc:sldMasterMk cId="822210778" sldId="2147483854"/>
        </pc:sldMasterMkLst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874285257" sldId="2147483855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463122327" sldId="2147483856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1285686598" sldId="2147483857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4065097802" sldId="2147483858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782992495" sldId="2147483859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468719048" sldId="2147483860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4093167429" sldId="2147483861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915399550" sldId="2147483862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27661162" sldId="2147483863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565218580" sldId="2147483864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74252838" sldId="2147483865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283597386" sldId="2147483866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819252242" sldId="2147483867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1586894650" sldId="2147483868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527831778" sldId="2147483869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4160244418" sldId="2147483870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72796537" sldId="2147483871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854549860" sldId="2147483872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741061021" sldId="2147483873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400029706" sldId="2147483874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1609134937" sldId="2147483875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018423216" sldId="2147483876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1813614787" sldId="2147483877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351567330" sldId="2147483878"/>
          </pc:sldLayoutMkLst>
        </pc:sldLayoutChg>
      </pc:sldMasterChg>
    </pc:docChg>
  </pc:docChgLst>
  <pc:docChgLst>
    <pc:chgData name="Sharma, Deepak" userId="655444d8-13d0-4023-bc3a-07298feb42ba" providerId="ADAL" clId="{AD8C4063-A175-4296-B6F6-7831EAA1EEE0}"/>
    <pc:docChg chg="undo custSel addSld delSld modSld">
      <pc:chgData name="Sharma, Deepak" userId="655444d8-13d0-4023-bc3a-07298feb42ba" providerId="ADAL" clId="{AD8C4063-A175-4296-B6F6-7831EAA1EEE0}" dt="2025-04-13T14:43:29.402" v="312" actId="20577"/>
      <pc:docMkLst>
        <pc:docMk/>
      </pc:docMkLst>
      <pc:sldChg chg="modSp mod">
        <pc:chgData name="Sharma, Deepak" userId="655444d8-13d0-4023-bc3a-07298feb42ba" providerId="ADAL" clId="{AD8C4063-A175-4296-B6F6-7831EAA1EEE0}" dt="2025-04-13T14:34:48.985" v="7" actId="20577"/>
        <pc:sldMkLst>
          <pc:docMk/>
          <pc:sldMk cId="3102934450" sldId="262"/>
        </pc:sldMkLst>
      </pc:sldChg>
      <pc:sldChg chg="modSp mod">
        <pc:chgData name="Sharma, Deepak" userId="655444d8-13d0-4023-bc3a-07298feb42ba" providerId="ADAL" clId="{AD8C4063-A175-4296-B6F6-7831EAA1EEE0}" dt="2025-04-13T14:36:08.382" v="77" actId="20577"/>
        <pc:sldMkLst>
          <pc:docMk/>
          <pc:sldMk cId="2412963689" sldId="363"/>
        </pc:sldMkLst>
      </pc:sldChg>
      <pc:sldChg chg="del">
        <pc:chgData name="Sharma, Deepak" userId="655444d8-13d0-4023-bc3a-07298feb42ba" providerId="ADAL" clId="{AD8C4063-A175-4296-B6F6-7831EAA1EEE0}" dt="2025-04-13T14:40:53.877" v="254" actId="47"/>
        <pc:sldMkLst>
          <pc:docMk/>
          <pc:sldMk cId="4015905196" sldId="2147482615"/>
        </pc:sldMkLst>
      </pc:sldChg>
      <pc:sldChg chg="modSp mod">
        <pc:chgData name="Sharma, Deepak" userId="655444d8-13d0-4023-bc3a-07298feb42ba" providerId="ADAL" clId="{AD8C4063-A175-4296-B6F6-7831EAA1EEE0}" dt="2025-04-13T14:41:37.822" v="256" actId="6549"/>
        <pc:sldMkLst>
          <pc:docMk/>
          <pc:sldMk cId="373489892" sldId="2147482616"/>
        </pc:sldMkLst>
      </pc:sldChg>
      <pc:sldChg chg="del">
        <pc:chgData name="Sharma, Deepak" userId="655444d8-13d0-4023-bc3a-07298feb42ba" providerId="ADAL" clId="{AD8C4063-A175-4296-B6F6-7831EAA1EEE0}" dt="2025-04-13T14:42:41.689" v="261" actId="47"/>
        <pc:sldMkLst>
          <pc:docMk/>
          <pc:sldMk cId="2119887929" sldId="2147482617"/>
        </pc:sldMkLst>
      </pc:sldChg>
      <pc:sldChg chg="modSp mod">
        <pc:chgData name="Sharma, Deepak" userId="655444d8-13d0-4023-bc3a-07298feb42ba" providerId="ADAL" clId="{AD8C4063-A175-4296-B6F6-7831EAA1EEE0}" dt="2025-04-13T14:43:29.402" v="312" actId="20577"/>
        <pc:sldMkLst>
          <pc:docMk/>
          <pc:sldMk cId="1835495229" sldId="2147482619"/>
        </pc:sldMkLst>
      </pc:sldChg>
      <pc:sldChg chg="addSp delSp mod">
        <pc:chgData name="Sharma, Deepak" userId="655444d8-13d0-4023-bc3a-07298feb42ba" providerId="ADAL" clId="{AD8C4063-A175-4296-B6F6-7831EAA1EEE0}" dt="2025-04-13T14:37:07.606" v="79" actId="22"/>
        <pc:sldMkLst>
          <pc:docMk/>
          <pc:sldMk cId="2536306593" sldId="2147482622"/>
        </pc:sldMkLst>
      </pc:sldChg>
      <pc:sldChg chg="add del">
        <pc:chgData name="Sharma, Deepak" userId="655444d8-13d0-4023-bc3a-07298feb42ba" providerId="ADAL" clId="{AD8C4063-A175-4296-B6F6-7831EAA1EEE0}" dt="2025-04-13T14:40:45.650" v="253" actId="47"/>
        <pc:sldMkLst>
          <pc:docMk/>
          <pc:sldMk cId="2838440851" sldId="2147482624"/>
        </pc:sldMkLst>
      </pc:sldChg>
      <pc:sldChg chg="modSp add mod">
        <pc:chgData name="Sharma, Deepak" userId="655444d8-13d0-4023-bc3a-07298feb42ba" providerId="ADAL" clId="{AD8C4063-A175-4296-B6F6-7831EAA1EEE0}" dt="2025-04-13T14:42:15.275" v="260" actId="20577"/>
        <pc:sldMkLst>
          <pc:docMk/>
          <pc:sldMk cId="1902043712" sldId="2147482625"/>
        </pc:sldMkLst>
      </pc:sldChg>
    </pc:docChg>
  </pc:docChgLst>
  <pc:docChgLst>
    <pc:chgData name="Sharma, Deepak" userId="655444d8-13d0-4023-bc3a-07298feb42ba" providerId="ADAL" clId="{EC02FE6B-A971-4111-AB4C-B1B139E6A007}"/>
    <pc:docChg chg="undo custSel addSld modSld sldOrd">
      <pc:chgData name="Sharma, Deepak" userId="655444d8-13d0-4023-bc3a-07298feb42ba" providerId="ADAL" clId="{EC02FE6B-A971-4111-AB4C-B1B139E6A007}" dt="2024-07-24T03:56:41.695" v="1370" actId="20577"/>
      <pc:docMkLst>
        <pc:docMk/>
      </pc:docMkLst>
      <pc:sldChg chg="modSp mod">
        <pc:chgData name="Sharma, Deepak" userId="655444d8-13d0-4023-bc3a-07298feb42ba" providerId="ADAL" clId="{EC02FE6B-A971-4111-AB4C-B1B139E6A007}" dt="2024-07-24T03:14:41.629" v="1367" actId="20577"/>
        <pc:sldMkLst>
          <pc:docMk/>
          <pc:sldMk cId="3102934450" sldId="262"/>
        </pc:sldMkLst>
      </pc:sldChg>
      <pc:sldChg chg="ord">
        <pc:chgData name="Sharma, Deepak" userId="655444d8-13d0-4023-bc3a-07298feb42ba" providerId="ADAL" clId="{EC02FE6B-A971-4111-AB4C-B1B139E6A007}" dt="2024-07-24T03:13:46.545" v="1314"/>
        <pc:sldMkLst>
          <pc:docMk/>
          <pc:sldMk cId="1428636675" sldId="2147482614"/>
        </pc:sldMkLst>
      </pc:sldChg>
      <pc:sldChg chg="modSp add mod">
        <pc:chgData name="Sharma, Deepak" userId="655444d8-13d0-4023-bc3a-07298feb42ba" providerId="ADAL" clId="{EC02FE6B-A971-4111-AB4C-B1B139E6A007}" dt="2024-07-24T03:56:41.695" v="1370" actId="20577"/>
        <pc:sldMkLst>
          <pc:docMk/>
          <pc:sldMk cId="4015905196" sldId="2147482615"/>
        </pc:sldMkLst>
      </pc:sldChg>
      <pc:sldChg chg="addSp delSp modSp add mod">
        <pc:chgData name="Sharma, Deepak" userId="655444d8-13d0-4023-bc3a-07298feb42ba" providerId="ADAL" clId="{EC02FE6B-A971-4111-AB4C-B1B139E6A007}" dt="2024-07-24T03:05:58.525" v="1303" actId="20577"/>
        <pc:sldMkLst>
          <pc:docMk/>
          <pc:sldMk cId="373489892" sldId="2147482616"/>
        </pc:sldMkLst>
      </pc:sldChg>
      <pc:sldChg chg="modSp add mod ord">
        <pc:chgData name="Sharma, Deepak" userId="655444d8-13d0-4023-bc3a-07298feb42ba" providerId="ADAL" clId="{EC02FE6B-A971-4111-AB4C-B1B139E6A007}" dt="2024-07-23T17:08:31.713" v="1108" actId="20577"/>
        <pc:sldMkLst>
          <pc:docMk/>
          <pc:sldMk cId="2119887929" sldId="2147482617"/>
        </pc:sldMkLst>
      </pc:sldChg>
      <pc:sldChg chg="addSp delSp modSp add mod modClrScheme chgLayout">
        <pc:chgData name="Sharma, Deepak" userId="655444d8-13d0-4023-bc3a-07298feb42ba" providerId="ADAL" clId="{EC02FE6B-A971-4111-AB4C-B1B139E6A007}" dt="2024-07-23T17:28:37.832" v="1265" actId="1076"/>
        <pc:sldMkLst>
          <pc:docMk/>
          <pc:sldMk cId="3967278042" sldId="2147482618"/>
        </pc:sldMkLst>
      </pc:sldChg>
    </pc:docChg>
  </pc:docChgLst>
  <pc:docChgLst>
    <pc:chgData name="Sharma, Deepak" userId="S::deepak.sharma@intel.com::655444d8-13d0-4023-bc3a-07298feb42ba" providerId="AD" clId="Web-{F2ACB03C-61CD-064B-9F49-3E1999548694}"/>
    <pc:docChg chg="addSld modSld">
      <pc:chgData name="Sharma, Deepak" userId="S::deepak.sharma@intel.com::655444d8-13d0-4023-bc3a-07298feb42ba" providerId="AD" clId="Web-{F2ACB03C-61CD-064B-9F49-3E1999548694}" dt="2025-08-29T04:32:09.055" v="55"/>
      <pc:docMkLst>
        <pc:docMk/>
      </pc:docMkLst>
      <pc:sldChg chg="addSp delSp modSp new mod modClrScheme chgLayout">
        <pc:chgData name="Sharma, Deepak" userId="S::deepak.sharma@intel.com::655444d8-13d0-4023-bc3a-07298feb42ba" providerId="AD" clId="Web-{F2ACB03C-61CD-064B-9F49-3E1999548694}" dt="2025-08-29T04:32:09.055" v="55"/>
        <pc:sldMkLst>
          <pc:docMk/>
          <pc:sldMk cId="444133482" sldId="2147482626"/>
        </pc:sldMkLst>
        <pc:spChg chg="del">
          <ac:chgData name="Sharma, Deepak" userId="S::deepak.sharma@intel.com::655444d8-13d0-4023-bc3a-07298feb42ba" providerId="AD" clId="Web-{F2ACB03C-61CD-064B-9F49-3E1999548694}" dt="2025-08-29T04:29:06.725" v="2"/>
          <ac:spMkLst>
            <pc:docMk/>
            <pc:sldMk cId="444133482" sldId="2147482626"/>
            <ac:spMk id="2" creationId="{F10B4ED8-82D3-82BB-DA84-188C13CE4CAD}"/>
          </ac:spMkLst>
        </pc:spChg>
        <pc:spChg chg="add mod">
          <ac:chgData name="Sharma, Deepak" userId="S::deepak.sharma@intel.com::655444d8-13d0-4023-bc3a-07298feb42ba" providerId="AD" clId="Web-{F2ACB03C-61CD-064B-9F49-3E1999548694}" dt="2025-08-29T04:29:41.897" v="32" actId="20577"/>
          <ac:spMkLst>
            <pc:docMk/>
            <pc:sldMk cId="444133482" sldId="2147482626"/>
            <ac:spMk id="9" creationId="{23BA69ED-367E-A6FE-1280-E67EB659BB04}"/>
          </ac:spMkLst>
        </pc:spChg>
        <pc:spChg chg="add del mod">
          <ac:chgData name="Sharma, Deepak" userId="S::deepak.sharma@intel.com::655444d8-13d0-4023-bc3a-07298feb42ba" providerId="AD" clId="Web-{F2ACB03C-61CD-064B-9F49-3E1999548694}" dt="2025-08-29T04:29:14.897" v="3"/>
          <ac:spMkLst>
            <pc:docMk/>
            <pc:sldMk cId="444133482" sldId="2147482626"/>
            <ac:spMk id="11" creationId="{E5BBEDCC-3101-9704-BACB-D5E7990442C5}"/>
          </ac:spMkLst>
        </pc:spChg>
        <pc:graphicFrameChg chg="add mod modGraphic">
          <ac:chgData name="Sharma, Deepak" userId="S::deepak.sharma@intel.com::655444d8-13d0-4023-bc3a-07298feb42ba" providerId="AD" clId="Web-{F2ACB03C-61CD-064B-9F49-3E1999548694}" dt="2025-08-29T04:32:09.055" v="55"/>
          <ac:graphicFrameMkLst>
            <pc:docMk/>
            <pc:sldMk cId="444133482" sldId="2147482626"/>
            <ac:graphicFrameMk id="4" creationId="{100F21B2-5336-B5B0-6204-8D47F6215849}"/>
          </ac:graphicFrameMkLst>
        </pc:graphicFrameChg>
      </pc:sldChg>
    </pc:docChg>
  </pc:docChgLst>
  <pc:docChgLst>
    <pc:chgData name="Fernandez, Jaison" userId="aafa583f-1b93-42be-9c1d-45ac2690104d" providerId="ADAL" clId="{876CBA49-CBDC-4E0A-9920-2523DDD879F9}"/>
    <pc:docChg chg="mod modSld">
      <pc:chgData name="Fernandez, Jaison" userId="aafa583f-1b93-42be-9c1d-45ac2690104d" providerId="ADAL" clId="{876CBA49-CBDC-4E0A-9920-2523DDD879F9}" dt="2023-12-15T03:20:20.464" v="2" actId="20577"/>
      <pc:docMkLst>
        <pc:docMk/>
      </pc:docMkLst>
      <pc:sldChg chg="modSp mod">
        <pc:chgData name="Fernandez, Jaison" userId="aafa583f-1b93-42be-9c1d-45ac2690104d" providerId="ADAL" clId="{876CBA49-CBDC-4E0A-9920-2523DDD879F9}" dt="2023-12-15T03:20:20.464" v="2" actId="20577"/>
        <pc:sldMkLst>
          <pc:docMk/>
          <pc:sldMk cId="59935703" sldId="2147482284"/>
        </pc:sldMkLst>
      </pc:sldChg>
    </pc:docChg>
  </pc:docChgLst>
  <pc:docChgLst>
    <pc:chgData name="Kamat, Satyajit Siddharay" userId="92f5bc47-d62a-4d50-bcea-349751efbd28" providerId="ADAL" clId="{8B224A2E-B16F-4904-8A5A-94DBC9C488F6}"/>
    <pc:docChg chg="modSld">
      <pc:chgData name="Kamat, Satyajit Siddharay" userId="92f5bc47-d62a-4d50-bcea-349751efbd28" providerId="ADAL" clId="{8B224A2E-B16F-4904-8A5A-94DBC9C488F6}" dt="2025-04-16T18:18:48.716" v="8" actId="2085"/>
      <pc:docMkLst>
        <pc:docMk/>
      </pc:docMkLst>
      <pc:sldChg chg="modSp mod setBg">
        <pc:chgData name="Kamat, Satyajit Siddharay" userId="92f5bc47-d62a-4d50-bcea-349751efbd28" providerId="ADAL" clId="{8B224A2E-B16F-4904-8A5A-94DBC9C488F6}" dt="2025-04-16T18:18:48.716" v="8" actId="2085"/>
        <pc:sldMkLst>
          <pc:docMk/>
          <pc:sldMk cId="1902043712" sldId="2147482625"/>
        </pc:sldMkLst>
      </pc:sldChg>
    </pc:docChg>
  </pc:docChgLst>
  <pc:docChgLst>
    <pc:chgData name="Sharma, Deepak" userId="655444d8-13d0-4023-bc3a-07298feb42ba" providerId="ADAL" clId="{7A33CAA2-5628-4C77-917D-56F7CFEF1D81}"/>
    <pc:docChg chg="custSel addSld delSld modSld sldOrd">
      <pc:chgData name="Sharma, Deepak" userId="655444d8-13d0-4023-bc3a-07298feb42ba" providerId="ADAL" clId="{7A33CAA2-5628-4C77-917D-56F7CFEF1D81}" dt="2025-03-11T15:44:08.662" v="1884"/>
      <pc:docMkLst>
        <pc:docMk/>
      </pc:docMkLst>
      <pc:sldChg chg="modSp mod">
        <pc:chgData name="Sharma, Deepak" userId="655444d8-13d0-4023-bc3a-07298feb42ba" providerId="ADAL" clId="{7A33CAA2-5628-4C77-917D-56F7CFEF1D81}" dt="2025-02-24T04:27:51.240" v="445" actId="20577"/>
        <pc:sldMkLst>
          <pc:docMk/>
          <pc:sldMk cId="3102934450" sldId="262"/>
        </pc:sldMkLst>
      </pc:sldChg>
      <pc:sldChg chg="modSp mod">
        <pc:chgData name="Sharma, Deepak" userId="655444d8-13d0-4023-bc3a-07298feb42ba" providerId="ADAL" clId="{7A33CAA2-5628-4C77-917D-56F7CFEF1D81}" dt="2025-03-05T03:42:53.138" v="1714" actId="20577"/>
        <pc:sldMkLst>
          <pc:docMk/>
          <pc:sldMk cId="2412963689" sldId="363"/>
        </pc:sldMkLst>
      </pc:sldChg>
      <pc:sldChg chg="del">
        <pc:chgData name="Sharma, Deepak" userId="655444d8-13d0-4023-bc3a-07298feb42ba" providerId="ADAL" clId="{7A33CAA2-5628-4C77-917D-56F7CFEF1D81}" dt="2025-03-05T03:44:45.540" v="1715" actId="2696"/>
        <pc:sldMkLst>
          <pc:docMk/>
          <pc:sldMk cId="1428636675" sldId="2147482614"/>
        </pc:sldMkLst>
      </pc:sldChg>
      <pc:sldChg chg="addSp delSp modSp mod">
        <pc:chgData name="Sharma, Deepak" userId="655444d8-13d0-4023-bc3a-07298feb42ba" providerId="ADAL" clId="{7A33CAA2-5628-4C77-917D-56F7CFEF1D81}" dt="2025-03-11T15:44:08.662" v="1884"/>
        <pc:sldMkLst>
          <pc:docMk/>
          <pc:sldMk cId="4015905196" sldId="2147482615"/>
        </pc:sldMkLst>
      </pc:sldChg>
      <pc:sldChg chg="delSp modSp mod ord">
        <pc:chgData name="Sharma, Deepak" userId="655444d8-13d0-4023-bc3a-07298feb42ba" providerId="ADAL" clId="{7A33CAA2-5628-4C77-917D-56F7CFEF1D81}" dt="2025-03-05T03:46:54.116" v="1828" actId="20577"/>
        <pc:sldMkLst>
          <pc:docMk/>
          <pc:sldMk cId="373489892" sldId="2147482616"/>
        </pc:sldMkLst>
      </pc:sldChg>
      <pc:sldChg chg="delSp modSp mod ord modClrScheme chgLayout">
        <pc:chgData name="Sharma, Deepak" userId="655444d8-13d0-4023-bc3a-07298feb42ba" providerId="ADAL" clId="{7A33CAA2-5628-4C77-917D-56F7CFEF1D81}" dt="2025-03-05T03:45:06.113" v="1719"/>
        <pc:sldMkLst>
          <pc:docMk/>
          <pc:sldMk cId="2119887929" sldId="2147482617"/>
        </pc:sldMkLst>
      </pc:sldChg>
      <pc:sldChg chg="modSp mod">
        <pc:chgData name="Sharma, Deepak" userId="655444d8-13d0-4023-bc3a-07298feb42ba" providerId="ADAL" clId="{7A33CAA2-5628-4C77-917D-56F7CFEF1D81}" dt="2025-02-19T02:33:16.130" v="270"/>
        <pc:sldMkLst>
          <pc:docMk/>
          <pc:sldMk cId="3967278042" sldId="2147482618"/>
        </pc:sldMkLst>
      </pc:sldChg>
      <pc:sldChg chg="addSp delSp modSp new mod">
        <pc:chgData name="Sharma, Deepak" userId="655444d8-13d0-4023-bc3a-07298feb42ba" providerId="ADAL" clId="{7A33CAA2-5628-4C77-917D-56F7CFEF1D81}" dt="2025-03-11T15:07:38.325" v="1866" actId="20577"/>
        <pc:sldMkLst>
          <pc:docMk/>
          <pc:sldMk cId="1835495229" sldId="2147482619"/>
        </pc:sldMkLst>
      </pc:sldChg>
      <pc:sldChg chg="addSp delSp modSp new mod ord">
        <pc:chgData name="Sharma, Deepak" userId="655444d8-13d0-4023-bc3a-07298feb42ba" providerId="ADAL" clId="{7A33CAA2-5628-4C77-917D-56F7CFEF1D81}" dt="2025-03-05T03:45:45.598" v="1721"/>
        <pc:sldMkLst>
          <pc:docMk/>
          <pc:sldMk cId="1367587871" sldId="2147482620"/>
        </pc:sldMkLst>
      </pc:sldChg>
      <pc:sldChg chg="modSp add mod ord">
        <pc:chgData name="Sharma, Deepak" userId="655444d8-13d0-4023-bc3a-07298feb42ba" providerId="ADAL" clId="{7A33CAA2-5628-4C77-917D-56F7CFEF1D81}" dt="2025-03-05T03:39:22.223" v="1605" actId="20577"/>
        <pc:sldMkLst>
          <pc:docMk/>
          <pc:sldMk cId="1118634172" sldId="2147482621"/>
        </pc:sldMkLst>
      </pc:sldChg>
      <pc:sldChg chg="addSp delSp modSp new mod modClrScheme chgLayout">
        <pc:chgData name="Sharma, Deepak" userId="655444d8-13d0-4023-bc3a-07298feb42ba" providerId="ADAL" clId="{7A33CAA2-5628-4C77-917D-56F7CFEF1D81}" dt="2025-03-05T03:34:56.792" v="1397" actId="208"/>
        <pc:sldMkLst>
          <pc:docMk/>
          <pc:sldMk cId="2536306593" sldId="2147482622"/>
        </pc:sldMkLst>
      </pc:sldChg>
      <pc:sldChg chg="addSp delSp modSp add mod">
        <pc:chgData name="Sharma, Deepak" userId="655444d8-13d0-4023-bc3a-07298feb42ba" providerId="ADAL" clId="{7A33CAA2-5628-4C77-917D-56F7CFEF1D81}" dt="2025-03-11T15:07:29.068" v="1861" actId="20577"/>
        <pc:sldMkLst>
          <pc:docMk/>
          <pc:sldMk cId="3101348795" sldId="2147482623"/>
        </pc:sldMkLst>
      </pc:sldChg>
    </pc:docChg>
  </pc:docChgLst>
  <pc:docChgLst>
    <pc:chgData name="Sharma, Deepak" userId="655444d8-13d0-4023-bc3a-07298feb42ba" providerId="ADAL" clId="{71F94C80-1A9F-48BD-80B3-F259EC0D24FF}"/>
    <pc:docChg chg="addSld delSld modSld sldOrd">
      <pc:chgData name="Sharma, Deepak" userId="655444d8-13d0-4023-bc3a-07298feb42ba" providerId="ADAL" clId="{71F94C80-1A9F-48BD-80B3-F259EC0D24FF}" dt="2024-06-24T15:40:07.291" v="470" actId="113"/>
      <pc:docMkLst>
        <pc:docMk/>
      </pc:docMkLst>
      <pc:sldChg chg="modSp mod">
        <pc:chgData name="Sharma, Deepak" userId="655444d8-13d0-4023-bc3a-07298feb42ba" providerId="ADAL" clId="{71F94C80-1A9F-48BD-80B3-F259EC0D24FF}" dt="2024-06-24T05:29:13.098" v="9" actId="20577"/>
        <pc:sldMkLst>
          <pc:docMk/>
          <pc:sldMk cId="3102934450" sldId="262"/>
        </pc:sldMkLst>
      </pc:sldChg>
      <pc:sldChg chg="del">
        <pc:chgData name="Sharma, Deepak" userId="655444d8-13d0-4023-bc3a-07298feb42ba" providerId="ADAL" clId="{71F94C80-1A9F-48BD-80B3-F259EC0D24FF}" dt="2024-06-24T05:50:18.961" v="461" actId="47"/>
        <pc:sldMkLst>
          <pc:docMk/>
          <pc:sldMk cId="1758287981" sldId="328"/>
        </pc:sldMkLst>
      </pc:sldChg>
      <pc:sldChg chg="modSp mod">
        <pc:chgData name="Sharma, Deepak" userId="655444d8-13d0-4023-bc3a-07298feb42ba" providerId="ADAL" clId="{71F94C80-1A9F-48BD-80B3-F259EC0D24FF}" dt="2024-06-24T15:39:30.589" v="467" actId="20577"/>
        <pc:sldMkLst>
          <pc:docMk/>
          <pc:sldMk cId="2412963689" sldId="363"/>
        </pc:sldMkLst>
      </pc:sldChg>
      <pc:sldChg chg="del">
        <pc:chgData name="Sharma, Deepak" userId="655444d8-13d0-4023-bc3a-07298feb42ba" providerId="ADAL" clId="{71F94C80-1A9F-48BD-80B3-F259EC0D24FF}" dt="2024-06-24T05:49:55.603" v="455" actId="47"/>
        <pc:sldMkLst>
          <pc:docMk/>
          <pc:sldMk cId="1874604168" sldId="2147482230"/>
        </pc:sldMkLst>
      </pc:sldChg>
      <pc:sldChg chg="del">
        <pc:chgData name="Sharma, Deepak" userId="655444d8-13d0-4023-bc3a-07298feb42ba" providerId="ADAL" clId="{71F94C80-1A9F-48BD-80B3-F259EC0D24FF}" dt="2024-06-24T05:49:58.076" v="456" actId="47"/>
        <pc:sldMkLst>
          <pc:docMk/>
          <pc:sldMk cId="23421964" sldId="2147482231"/>
        </pc:sldMkLst>
      </pc:sldChg>
      <pc:sldChg chg="del">
        <pc:chgData name="Sharma, Deepak" userId="655444d8-13d0-4023-bc3a-07298feb42ba" providerId="ADAL" clId="{71F94C80-1A9F-48BD-80B3-F259EC0D24FF}" dt="2024-06-24T05:50:17.449" v="460" actId="47"/>
        <pc:sldMkLst>
          <pc:docMk/>
          <pc:sldMk cId="2649614259" sldId="2147482283"/>
        </pc:sldMkLst>
      </pc:sldChg>
      <pc:sldChg chg="del">
        <pc:chgData name="Sharma, Deepak" userId="655444d8-13d0-4023-bc3a-07298feb42ba" providerId="ADAL" clId="{71F94C80-1A9F-48BD-80B3-F259EC0D24FF}" dt="2024-06-24T05:50:16.180" v="459" actId="47"/>
        <pc:sldMkLst>
          <pc:docMk/>
          <pc:sldMk cId="59935703" sldId="2147482284"/>
        </pc:sldMkLst>
      </pc:sldChg>
      <pc:sldChg chg="del">
        <pc:chgData name="Sharma, Deepak" userId="655444d8-13d0-4023-bc3a-07298feb42ba" providerId="ADAL" clId="{71F94C80-1A9F-48BD-80B3-F259EC0D24FF}" dt="2024-06-24T05:50:15.205" v="458" actId="47"/>
        <pc:sldMkLst>
          <pc:docMk/>
          <pc:sldMk cId="2314436207" sldId="2147482302"/>
        </pc:sldMkLst>
      </pc:sldChg>
      <pc:sldChg chg="del">
        <pc:chgData name="Sharma, Deepak" userId="655444d8-13d0-4023-bc3a-07298feb42ba" providerId="ADAL" clId="{71F94C80-1A9F-48BD-80B3-F259EC0D24FF}" dt="2024-06-24T05:50:12.990" v="457" actId="47"/>
        <pc:sldMkLst>
          <pc:docMk/>
          <pc:sldMk cId="341674268" sldId="2147482303"/>
        </pc:sldMkLst>
      </pc:sldChg>
      <pc:sldChg chg="del">
        <pc:chgData name="Sharma, Deepak" userId="655444d8-13d0-4023-bc3a-07298feb42ba" providerId="ADAL" clId="{71F94C80-1A9F-48BD-80B3-F259EC0D24FF}" dt="2024-06-24T05:49:51.978" v="454" actId="47"/>
        <pc:sldMkLst>
          <pc:docMk/>
          <pc:sldMk cId="186368000" sldId="2147482613"/>
        </pc:sldMkLst>
      </pc:sldChg>
      <pc:sldChg chg="modSp add mod ord">
        <pc:chgData name="Sharma, Deepak" userId="655444d8-13d0-4023-bc3a-07298feb42ba" providerId="ADAL" clId="{71F94C80-1A9F-48BD-80B3-F259EC0D24FF}" dt="2024-06-24T15:40:07.291" v="470" actId="113"/>
        <pc:sldMkLst>
          <pc:docMk/>
          <pc:sldMk cId="1428636675" sldId="2147482614"/>
        </pc:sldMkLst>
      </pc:sldChg>
      <pc:sldChg chg="del">
        <pc:chgData name="Sharma, Deepak" userId="655444d8-13d0-4023-bc3a-07298feb42ba" providerId="ADAL" clId="{71F94C80-1A9F-48BD-80B3-F259EC0D24FF}" dt="2024-06-24T05:29:41.482" v="17" actId="47"/>
        <pc:sldMkLst>
          <pc:docMk/>
          <pc:sldMk cId="2192713445" sldId="214748261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4A62F-E623-4DA8-9C53-161797F0AB4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AE4490-55F9-4146-B073-BA00402CF6D6}">
      <dgm:prSet phldrT="[Text]" custT="1"/>
      <dgm:spPr/>
      <dgm:t>
        <a:bodyPr/>
        <a:lstStyle/>
        <a:p>
          <a:r>
            <a:rPr lang="en-IN" sz="1200" kern="1200" noProof="0">
              <a:solidFill>
                <a:srgbClr val="000000"/>
              </a:solidFill>
              <a:latin typeface="+mn-lt"/>
              <a:ea typeface="Helvetica Neue"/>
              <a:cs typeface="Helvetica Neue"/>
            </a:rPr>
            <a:t>NVL Ax T3 </a:t>
          </a:r>
          <a:r>
            <a:rPr lang="en-IN" sz="1200" kern="1200" noProof="0">
              <a:solidFill>
                <a:schemeClr val="tx1"/>
              </a:solidFill>
              <a:latin typeface="+mn-lt"/>
            </a:rPr>
            <a:t>Socketed RVP</a:t>
          </a:r>
          <a:endParaRPr lang="en-US" sz="1200" kern="1200">
            <a:latin typeface="+mn-lt"/>
          </a:endParaRPr>
        </a:p>
      </dgm:t>
    </dgm:pt>
    <dgm:pt modelId="{21508A6D-3956-4864-9FC8-7AD164A0E546}" type="parTrans" cxnId="{92EDE4E7-8522-45D0-A155-CA1E36392860}">
      <dgm:prSet/>
      <dgm:spPr/>
      <dgm:t>
        <a:bodyPr/>
        <a:lstStyle/>
        <a:p>
          <a:endParaRPr lang="en-US"/>
        </a:p>
      </dgm:t>
    </dgm:pt>
    <dgm:pt modelId="{4EFE5A21-1AD4-4138-8073-48A5794EFC55}" type="sibTrans" cxnId="{92EDE4E7-8522-45D0-A155-CA1E36392860}">
      <dgm:prSet/>
      <dgm:spPr/>
      <dgm:t>
        <a:bodyPr/>
        <a:lstStyle/>
        <a:p>
          <a:endParaRPr lang="en-US"/>
        </a:p>
      </dgm:t>
    </dgm:pt>
    <dgm:pt modelId="{5E2C34C9-EBF9-4CA1-A113-4EDCDEC70738}">
      <dgm:prSet phldrT="[Text]" custT="1"/>
      <dgm:spPr/>
      <dgm:t>
        <a:bodyPr/>
        <a:lstStyle/>
        <a:p>
          <a:r>
            <a:rPr lang="pl-PL" sz="1200" b="0">
              <a:solidFill>
                <a:schemeClr val="tx1"/>
              </a:solidFill>
              <a:latin typeface="+mn-lt"/>
            </a:rPr>
            <a:t>PDG + Primary SKU</a:t>
          </a:r>
          <a:endParaRPr lang="en-US" sz="1200" b="0">
            <a:solidFill>
              <a:schemeClr val="tx1"/>
            </a:solidFill>
            <a:latin typeface="+mn-lt"/>
          </a:endParaRPr>
        </a:p>
      </dgm:t>
    </dgm:pt>
    <dgm:pt modelId="{E40D3B29-6C8F-430A-A345-2A96230DCEAA}" type="parTrans" cxnId="{111010FB-41E6-4164-BCFB-7AEC4A3F0FDA}">
      <dgm:prSet/>
      <dgm:spPr/>
      <dgm:t>
        <a:bodyPr/>
        <a:lstStyle/>
        <a:p>
          <a:endParaRPr lang="en-US"/>
        </a:p>
      </dgm:t>
    </dgm:pt>
    <dgm:pt modelId="{5499B255-30BE-4E1A-B998-FF24928422BD}" type="sibTrans" cxnId="{111010FB-41E6-4164-BCFB-7AEC4A3F0FDA}">
      <dgm:prSet/>
      <dgm:spPr/>
      <dgm:t>
        <a:bodyPr/>
        <a:lstStyle/>
        <a:p>
          <a:endParaRPr lang="en-US"/>
        </a:p>
      </dgm:t>
    </dgm:pt>
    <dgm:pt modelId="{E7F17D41-7E15-4BEB-A7C6-FD1E46B64B8C}">
      <dgm:prSet phldrT="[Text]" custT="1"/>
      <dgm:spPr/>
      <dgm:t>
        <a:bodyPr/>
        <a:lstStyle/>
        <a:p>
          <a:r>
            <a:rPr lang="en-IN" sz="1200" kern="1200" noProof="0">
              <a:solidFill>
                <a:srgbClr val="000000"/>
              </a:solidFill>
              <a:latin typeface="+mn-lt"/>
              <a:ea typeface="Helvetica Neue"/>
              <a:cs typeface="Helvetica Neue"/>
            </a:rPr>
            <a:t>NVL Ax T3 </a:t>
          </a:r>
          <a:r>
            <a:rPr lang="en-IN" sz="1200" kern="1200" noProof="0">
              <a:solidFill>
                <a:schemeClr val="tx1"/>
              </a:solidFill>
              <a:latin typeface="+mn-lt"/>
            </a:rPr>
            <a:t>Socketed HSIO RVP</a:t>
          </a:r>
          <a:r>
            <a:rPr lang="en-IN" sz="1600" kern="1200" baseline="30000" noProof="0">
              <a:solidFill>
                <a:schemeClr val="tx1"/>
              </a:solidFill>
              <a:latin typeface="+mn-lt"/>
            </a:rPr>
            <a:t>*</a:t>
          </a:r>
          <a:endParaRPr lang="en-US" sz="1600" kern="1200">
            <a:latin typeface="+mn-lt"/>
          </a:endParaRPr>
        </a:p>
      </dgm:t>
    </dgm:pt>
    <dgm:pt modelId="{65BFF2E9-3A31-4311-84C6-B86DB62B6CF1}" type="sibTrans" cxnId="{DAFBA1B6-07A9-4EC8-B5D9-3A41FDE519D3}">
      <dgm:prSet/>
      <dgm:spPr/>
      <dgm:t>
        <a:bodyPr/>
        <a:lstStyle/>
        <a:p>
          <a:endParaRPr lang="en-US"/>
        </a:p>
      </dgm:t>
    </dgm:pt>
    <dgm:pt modelId="{B72DCCC5-3B38-4F9F-989D-D58A794C5116}" type="parTrans" cxnId="{DAFBA1B6-07A9-4EC8-B5D9-3A41FDE519D3}">
      <dgm:prSet/>
      <dgm:spPr/>
      <dgm:t>
        <a:bodyPr/>
        <a:lstStyle/>
        <a:p>
          <a:endParaRPr lang="en-US"/>
        </a:p>
      </dgm:t>
    </dgm:pt>
    <dgm:pt modelId="{A25A0AA8-DEED-4826-A6B7-B3FD19F7772B}">
      <dgm:prSet phldrT="[Text]" custT="1"/>
      <dgm:spPr/>
      <dgm:t>
        <a:bodyPr/>
        <a:lstStyle/>
        <a:p>
          <a:r>
            <a:rPr lang="en-US" sz="1200" b="0">
              <a:solidFill>
                <a:schemeClr val="tx1"/>
              </a:solidFill>
              <a:latin typeface="+mn-lt"/>
            </a:rPr>
            <a:t>This SKU is TBD</a:t>
          </a:r>
        </a:p>
      </dgm:t>
    </dgm:pt>
    <dgm:pt modelId="{23473A85-4885-4412-92C9-07516B6074C4}" type="sibTrans" cxnId="{91125CEE-B317-479D-A7C7-3F9B78D1A158}">
      <dgm:prSet/>
      <dgm:spPr/>
      <dgm:t>
        <a:bodyPr/>
        <a:lstStyle/>
        <a:p>
          <a:endParaRPr lang="en-US"/>
        </a:p>
      </dgm:t>
    </dgm:pt>
    <dgm:pt modelId="{6A705013-501A-4E29-A031-F2BD937E615F}" type="parTrans" cxnId="{91125CEE-B317-479D-A7C7-3F9B78D1A158}">
      <dgm:prSet/>
      <dgm:spPr/>
      <dgm:t>
        <a:bodyPr/>
        <a:lstStyle/>
        <a:p>
          <a:endParaRPr lang="en-US"/>
        </a:p>
      </dgm:t>
    </dgm:pt>
    <dgm:pt modelId="{B3CDC76C-3ED8-49B4-89A8-1DF5F5FDBBD2}">
      <dgm:prSet custT="1"/>
      <dgm:spPr/>
      <dgm:t>
        <a:bodyPr/>
        <a:lstStyle/>
        <a:p>
          <a:r>
            <a:rPr lang="it-IT" sz="1200" b="0" noProof="0">
              <a:solidFill>
                <a:schemeClr val="tx1"/>
              </a:solidFill>
              <a:latin typeface="+mn-lt"/>
            </a:rPr>
            <a:t>HSIO/EV/SI/PI/PPV -WIP</a:t>
          </a:r>
          <a:endParaRPr lang="en-IN" sz="1200" b="0">
            <a:solidFill>
              <a:schemeClr val="tx1"/>
            </a:solidFill>
            <a:latin typeface="+mn-lt"/>
          </a:endParaRPr>
        </a:p>
      </dgm:t>
    </dgm:pt>
    <dgm:pt modelId="{125A97A1-FFBB-4438-AC01-C5F97C015FFA}" type="sibTrans" cxnId="{06A574BE-3DA4-4ABC-848D-EFFF72318E92}">
      <dgm:prSet/>
      <dgm:spPr/>
      <dgm:t>
        <a:bodyPr/>
        <a:lstStyle/>
        <a:p>
          <a:endParaRPr lang="en-US"/>
        </a:p>
      </dgm:t>
    </dgm:pt>
    <dgm:pt modelId="{9DF6F9CA-B670-416C-B509-126CEC9ECDDA}" type="parTrans" cxnId="{06A574BE-3DA4-4ABC-848D-EFFF72318E92}">
      <dgm:prSet/>
      <dgm:spPr/>
      <dgm:t>
        <a:bodyPr/>
        <a:lstStyle/>
        <a:p>
          <a:endParaRPr lang="en-US"/>
        </a:p>
      </dgm:t>
    </dgm:pt>
    <dgm:pt modelId="{B309F4FC-A042-4418-AD02-9CCE9DE38D36}">
      <dgm:prSet phldrT="[Text]" custT="1"/>
      <dgm:spPr/>
      <dgm:t>
        <a:bodyPr/>
        <a:lstStyle/>
        <a:p>
          <a:r>
            <a:rPr lang="en-US" sz="1200" b="0">
              <a:solidFill>
                <a:schemeClr val="tx1"/>
              </a:solidFill>
              <a:latin typeface="+mn-lt"/>
            </a:rPr>
            <a:t>Golden BKC, PnP</a:t>
          </a:r>
        </a:p>
      </dgm:t>
    </dgm:pt>
    <dgm:pt modelId="{6375A9B9-3402-47D6-A122-3C1B64D5F33C}" type="parTrans" cxnId="{2D3B0920-A174-400C-A491-7D7B3867DB3D}">
      <dgm:prSet/>
      <dgm:spPr/>
      <dgm:t>
        <a:bodyPr/>
        <a:lstStyle/>
        <a:p>
          <a:endParaRPr lang="en-US"/>
        </a:p>
      </dgm:t>
    </dgm:pt>
    <dgm:pt modelId="{A267E893-0175-4820-BD27-1AD729B69A98}" type="sibTrans" cxnId="{2D3B0920-A174-400C-A491-7D7B3867DB3D}">
      <dgm:prSet/>
      <dgm:spPr/>
      <dgm:t>
        <a:bodyPr/>
        <a:lstStyle/>
        <a:p>
          <a:endParaRPr lang="en-US"/>
        </a:p>
      </dgm:t>
    </dgm:pt>
    <dgm:pt modelId="{4A10C544-30A6-492F-8248-E1FB10007AC9}">
      <dgm:prSet phldrT="[Text]" custT="1"/>
      <dgm:spPr/>
      <dgm:t>
        <a:bodyPr/>
        <a:lstStyle/>
        <a:p>
          <a:r>
            <a:rPr lang="it-IT" sz="1200" b="0" dirty="0">
              <a:solidFill>
                <a:schemeClr val="tx1"/>
              </a:solidFill>
              <a:latin typeface="+mn-lt"/>
            </a:rPr>
            <a:t>EV/SI/PI, GFx, PPV </a:t>
          </a:r>
          <a:r>
            <a:rPr lang="en-US" sz="1200" b="0" dirty="0">
              <a:solidFill>
                <a:schemeClr val="tx1"/>
              </a:solidFill>
              <a:latin typeface="+mn-lt"/>
            </a:rPr>
            <a:t>, ECG(IOTG)</a:t>
          </a:r>
        </a:p>
      </dgm:t>
    </dgm:pt>
    <dgm:pt modelId="{5F22F27A-4ACC-4E85-AD74-781D37FFB2E6}" type="parTrans" cxnId="{3FF00848-E081-4D4B-81CA-D82126040E1E}">
      <dgm:prSet/>
      <dgm:spPr/>
      <dgm:t>
        <a:bodyPr/>
        <a:lstStyle/>
        <a:p>
          <a:endParaRPr lang="en-IN"/>
        </a:p>
      </dgm:t>
    </dgm:pt>
    <dgm:pt modelId="{052373C5-56FA-4FA0-B2A2-82BCA5E809D5}" type="sibTrans" cxnId="{3FF00848-E081-4D4B-81CA-D82126040E1E}">
      <dgm:prSet/>
      <dgm:spPr/>
      <dgm:t>
        <a:bodyPr/>
        <a:lstStyle/>
        <a:p>
          <a:endParaRPr lang="en-IN"/>
        </a:p>
      </dgm:t>
    </dgm:pt>
    <dgm:pt modelId="{5CA14E6A-2A28-4734-9D76-4339CE9C0EB5}" type="pres">
      <dgm:prSet presAssocID="{9784A62F-E623-4DA8-9C53-161797F0AB49}" presName="Name0" presStyleCnt="0">
        <dgm:presLayoutVars>
          <dgm:dir/>
          <dgm:animLvl val="lvl"/>
          <dgm:resizeHandles val="exact"/>
        </dgm:presLayoutVars>
      </dgm:prSet>
      <dgm:spPr/>
    </dgm:pt>
    <dgm:pt modelId="{B4F6A22E-8562-4FF6-BED4-0DC6DB3446C3}" type="pres">
      <dgm:prSet presAssocID="{6CAE4490-55F9-4146-B073-BA00402CF6D6}" presName="linNode" presStyleCnt="0"/>
      <dgm:spPr/>
    </dgm:pt>
    <dgm:pt modelId="{FDF72B3C-4AD7-49AE-AD7C-756D0A5E44FE}" type="pres">
      <dgm:prSet presAssocID="{6CAE4490-55F9-4146-B073-BA00402CF6D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D32160F-E9EA-49A2-AC04-986254BBAA57}" type="pres">
      <dgm:prSet presAssocID="{6CAE4490-55F9-4146-B073-BA00402CF6D6}" presName="descendantText" presStyleLbl="alignAccFollowNode1" presStyleIdx="0" presStyleCnt="2">
        <dgm:presLayoutVars>
          <dgm:bulletEnabled val="1"/>
        </dgm:presLayoutVars>
      </dgm:prSet>
      <dgm:spPr/>
    </dgm:pt>
    <dgm:pt modelId="{0DF343B8-DCE6-4D9C-A664-916C38C4BA68}" type="pres">
      <dgm:prSet presAssocID="{4EFE5A21-1AD4-4138-8073-48A5794EFC55}" presName="sp" presStyleCnt="0"/>
      <dgm:spPr/>
    </dgm:pt>
    <dgm:pt modelId="{97B0F011-D5E9-41A7-B044-D032394110E3}" type="pres">
      <dgm:prSet presAssocID="{E7F17D41-7E15-4BEB-A7C6-FD1E46B64B8C}" presName="linNode" presStyleCnt="0"/>
      <dgm:spPr/>
    </dgm:pt>
    <dgm:pt modelId="{E1D32F10-12CB-4C1E-B9B8-2C473C24894C}" type="pres">
      <dgm:prSet presAssocID="{E7F17D41-7E15-4BEB-A7C6-FD1E46B64B8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231ED85-6EDB-488A-AC38-AC5BC192CF48}" type="pres">
      <dgm:prSet presAssocID="{E7F17D41-7E15-4BEB-A7C6-FD1E46B64B8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D3B0920-A174-400C-A491-7D7B3867DB3D}" srcId="{6CAE4490-55F9-4146-B073-BA00402CF6D6}" destId="{B309F4FC-A042-4418-AD02-9CCE9DE38D36}" srcOrd="1" destOrd="0" parTransId="{6375A9B9-3402-47D6-A122-3C1B64D5F33C}" sibTransId="{A267E893-0175-4820-BD27-1AD729B69A98}"/>
    <dgm:cxn modelId="{4862BD35-63BB-43EE-8F98-6592B394A172}" type="presOf" srcId="{A25A0AA8-DEED-4826-A6B7-B3FD19F7772B}" destId="{6231ED85-6EDB-488A-AC38-AC5BC192CF48}" srcOrd="0" destOrd="0" presId="urn:microsoft.com/office/officeart/2005/8/layout/vList5"/>
    <dgm:cxn modelId="{3FF00848-E081-4D4B-81CA-D82126040E1E}" srcId="{6CAE4490-55F9-4146-B073-BA00402CF6D6}" destId="{4A10C544-30A6-492F-8248-E1FB10007AC9}" srcOrd="2" destOrd="0" parTransId="{5F22F27A-4ACC-4E85-AD74-781D37FFB2E6}" sibTransId="{052373C5-56FA-4FA0-B2A2-82BCA5E809D5}"/>
    <dgm:cxn modelId="{94E33B72-AFE3-477A-9BC6-AE4810B759B0}" type="presOf" srcId="{E7F17D41-7E15-4BEB-A7C6-FD1E46B64B8C}" destId="{E1D32F10-12CB-4C1E-B9B8-2C473C24894C}" srcOrd="0" destOrd="0" presId="urn:microsoft.com/office/officeart/2005/8/layout/vList5"/>
    <dgm:cxn modelId="{5D1CE67B-4CE0-4C24-BB2F-80578EA96279}" type="presOf" srcId="{B3CDC76C-3ED8-49B4-89A8-1DF5F5FDBBD2}" destId="{6231ED85-6EDB-488A-AC38-AC5BC192CF48}" srcOrd="0" destOrd="1" presId="urn:microsoft.com/office/officeart/2005/8/layout/vList5"/>
    <dgm:cxn modelId="{14314B93-B77D-4F1A-B70B-B52D27BC466B}" type="presOf" srcId="{5E2C34C9-EBF9-4CA1-A113-4EDCDEC70738}" destId="{DD32160F-E9EA-49A2-AC04-986254BBAA57}" srcOrd="0" destOrd="0" presId="urn:microsoft.com/office/officeart/2005/8/layout/vList5"/>
    <dgm:cxn modelId="{DAFBA1B6-07A9-4EC8-B5D9-3A41FDE519D3}" srcId="{9784A62F-E623-4DA8-9C53-161797F0AB49}" destId="{E7F17D41-7E15-4BEB-A7C6-FD1E46B64B8C}" srcOrd="1" destOrd="0" parTransId="{B72DCCC5-3B38-4F9F-989D-D58A794C5116}" sibTransId="{65BFF2E9-3A31-4311-84C6-B86DB62B6CF1}"/>
    <dgm:cxn modelId="{06A574BE-3DA4-4ABC-848D-EFFF72318E92}" srcId="{E7F17D41-7E15-4BEB-A7C6-FD1E46B64B8C}" destId="{B3CDC76C-3ED8-49B4-89A8-1DF5F5FDBBD2}" srcOrd="1" destOrd="0" parTransId="{9DF6F9CA-B670-416C-B509-126CEC9ECDDA}" sibTransId="{125A97A1-FFBB-4438-AC01-C5F97C015FFA}"/>
    <dgm:cxn modelId="{C40152E2-AEAC-4F5D-8C74-45CCFFF01715}" type="presOf" srcId="{9784A62F-E623-4DA8-9C53-161797F0AB49}" destId="{5CA14E6A-2A28-4734-9D76-4339CE9C0EB5}" srcOrd="0" destOrd="0" presId="urn:microsoft.com/office/officeart/2005/8/layout/vList5"/>
    <dgm:cxn modelId="{92EDE4E7-8522-45D0-A155-CA1E36392860}" srcId="{9784A62F-E623-4DA8-9C53-161797F0AB49}" destId="{6CAE4490-55F9-4146-B073-BA00402CF6D6}" srcOrd="0" destOrd="0" parTransId="{21508A6D-3956-4864-9FC8-7AD164A0E546}" sibTransId="{4EFE5A21-1AD4-4138-8073-48A5794EFC55}"/>
    <dgm:cxn modelId="{91125CEE-B317-479D-A7C7-3F9B78D1A158}" srcId="{E7F17D41-7E15-4BEB-A7C6-FD1E46B64B8C}" destId="{A25A0AA8-DEED-4826-A6B7-B3FD19F7772B}" srcOrd="0" destOrd="0" parTransId="{6A705013-501A-4E29-A031-F2BD937E615F}" sibTransId="{23473A85-4885-4412-92C9-07516B6074C4}"/>
    <dgm:cxn modelId="{4F6CD6F0-311D-4EBD-9C5D-4F407C541151}" type="presOf" srcId="{6CAE4490-55F9-4146-B073-BA00402CF6D6}" destId="{FDF72B3C-4AD7-49AE-AD7C-756D0A5E44FE}" srcOrd="0" destOrd="0" presId="urn:microsoft.com/office/officeart/2005/8/layout/vList5"/>
    <dgm:cxn modelId="{14137DFA-06D1-4540-ACAF-2C87160FF942}" type="presOf" srcId="{4A10C544-30A6-492F-8248-E1FB10007AC9}" destId="{DD32160F-E9EA-49A2-AC04-986254BBAA57}" srcOrd="0" destOrd="2" presId="urn:microsoft.com/office/officeart/2005/8/layout/vList5"/>
    <dgm:cxn modelId="{111010FB-41E6-4164-BCFB-7AEC4A3F0FDA}" srcId="{6CAE4490-55F9-4146-B073-BA00402CF6D6}" destId="{5E2C34C9-EBF9-4CA1-A113-4EDCDEC70738}" srcOrd="0" destOrd="0" parTransId="{E40D3B29-6C8F-430A-A345-2A96230DCEAA}" sibTransId="{5499B255-30BE-4E1A-B998-FF24928422BD}"/>
    <dgm:cxn modelId="{7DBBE7FC-9AB4-4945-AE43-B300B5C04A99}" type="presOf" srcId="{B309F4FC-A042-4418-AD02-9CCE9DE38D36}" destId="{DD32160F-E9EA-49A2-AC04-986254BBAA57}" srcOrd="0" destOrd="1" presId="urn:microsoft.com/office/officeart/2005/8/layout/vList5"/>
    <dgm:cxn modelId="{EE400652-42CA-4110-83A0-7B63D249E30C}" type="presParOf" srcId="{5CA14E6A-2A28-4734-9D76-4339CE9C0EB5}" destId="{B4F6A22E-8562-4FF6-BED4-0DC6DB3446C3}" srcOrd="0" destOrd="0" presId="urn:microsoft.com/office/officeart/2005/8/layout/vList5"/>
    <dgm:cxn modelId="{46161FB6-D5DE-4842-A9F0-227A53C5D03F}" type="presParOf" srcId="{B4F6A22E-8562-4FF6-BED4-0DC6DB3446C3}" destId="{FDF72B3C-4AD7-49AE-AD7C-756D0A5E44FE}" srcOrd="0" destOrd="0" presId="urn:microsoft.com/office/officeart/2005/8/layout/vList5"/>
    <dgm:cxn modelId="{8D88A903-5365-46DB-A549-D2BCAC165B83}" type="presParOf" srcId="{B4F6A22E-8562-4FF6-BED4-0DC6DB3446C3}" destId="{DD32160F-E9EA-49A2-AC04-986254BBAA57}" srcOrd="1" destOrd="0" presId="urn:microsoft.com/office/officeart/2005/8/layout/vList5"/>
    <dgm:cxn modelId="{335C370E-42F6-485D-9D07-5CBE526C7F57}" type="presParOf" srcId="{5CA14E6A-2A28-4734-9D76-4339CE9C0EB5}" destId="{0DF343B8-DCE6-4D9C-A664-916C38C4BA68}" srcOrd="1" destOrd="0" presId="urn:microsoft.com/office/officeart/2005/8/layout/vList5"/>
    <dgm:cxn modelId="{91A87D6C-DA2B-44DA-AE92-A7C3883EA637}" type="presParOf" srcId="{5CA14E6A-2A28-4734-9D76-4339CE9C0EB5}" destId="{97B0F011-D5E9-41A7-B044-D032394110E3}" srcOrd="2" destOrd="0" presId="urn:microsoft.com/office/officeart/2005/8/layout/vList5"/>
    <dgm:cxn modelId="{5DD62ED2-854D-4F5C-A37B-6B070745C6E7}" type="presParOf" srcId="{97B0F011-D5E9-41A7-B044-D032394110E3}" destId="{E1D32F10-12CB-4C1E-B9B8-2C473C24894C}" srcOrd="0" destOrd="0" presId="urn:microsoft.com/office/officeart/2005/8/layout/vList5"/>
    <dgm:cxn modelId="{9BE48780-80DA-4F5A-88F5-058D594A4FA4}" type="presParOf" srcId="{97B0F011-D5E9-41A7-B044-D032394110E3}" destId="{6231ED85-6EDB-488A-AC38-AC5BC192CF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2160F-E9EA-49A2-AC04-986254BBAA57}">
      <dsp:nvSpPr>
        <dsp:cNvPr id="0" name=""/>
        <dsp:cNvSpPr/>
      </dsp:nvSpPr>
      <dsp:spPr>
        <a:xfrm rot="5400000">
          <a:off x="2859486" y="-914540"/>
          <a:ext cx="1106131" cy="32118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b="0" kern="1200">
              <a:solidFill>
                <a:schemeClr val="tx1"/>
              </a:solidFill>
              <a:latin typeface="+mn-lt"/>
            </a:rPr>
            <a:t>PDG + Primary SKU</a:t>
          </a:r>
          <a:endParaRPr lang="en-US" sz="1200" b="0" kern="1200">
            <a:solidFill>
              <a:schemeClr val="tx1"/>
            </a:solidFill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solidFill>
                <a:schemeClr val="tx1"/>
              </a:solidFill>
              <a:latin typeface="+mn-lt"/>
            </a:rPr>
            <a:t>Golden BKC, PnP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b="0" kern="1200" dirty="0">
              <a:solidFill>
                <a:schemeClr val="tx1"/>
              </a:solidFill>
              <a:latin typeface="+mn-lt"/>
            </a:rPr>
            <a:t>EV/SI/PI, GFx, PPV </a:t>
          </a:r>
          <a:r>
            <a:rPr lang="en-US" sz="1200" b="0" kern="1200" dirty="0">
              <a:solidFill>
                <a:schemeClr val="tx1"/>
              </a:solidFill>
              <a:latin typeface="+mn-lt"/>
            </a:rPr>
            <a:t>, ECG(IOTG)</a:t>
          </a:r>
        </a:p>
      </dsp:txBody>
      <dsp:txXfrm rot="-5400000">
        <a:off x="1806645" y="192298"/>
        <a:ext cx="3157817" cy="998137"/>
      </dsp:txXfrm>
    </dsp:sp>
    <dsp:sp modelId="{FDF72B3C-4AD7-49AE-AD7C-756D0A5E44FE}">
      <dsp:nvSpPr>
        <dsp:cNvPr id="0" name=""/>
        <dsp:cNvSpPr/>
      </dsp:nvSpPr>
      <dsp:spPr>
        <a:xfrm>
          <a:off x="0" y="34"/>
          <a:ext cx="1806645" cy="13826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noProof="0">
              <a:solidFill>
                <a:srgbClr val="000000"/>
              </a:solidFill>
              <a:latin typeface="+mn-lt"/>
              <a:ea typeface="Helvetica Neue"/>
              <a:cs typeface="Helvetica Neue"/>
            </a:rPr>
            <a:t>NVL Ax T3 </a:t>
          </a:r>
          <a:r>
            <a:rPr lang="en-IN" sz="1200" kern="1200" noProof="0">
              <a:solidFill>
                <a:schemeClr val="tx1"/>
              </a:solidFill>
              <a:latin typeface="+mn-lt"/>
            </a:rPr>
            <a:t>Socketed RVP</a:t>
          </a:r>
          <a:endParaRPr lang="en-US" sz="1200" kern="1200">
            <a:latin typeface="+mn-lt"/>
          </a:endParaRPr>
        </a:p>
      </dsp:txBody>
      <dsp:txXfrm>
        <a:off x="67496" y="67530"/>
        <a:ext cx="1671653" cy="1247672"/>
      </dsp:txXfrm>
    </dsp:sp>
    <dsp:sp modelId="{6231ED85-6EDB-488A-AC38-AC5BC192CF48}">
      <dsp:nvSpPr>
        <dsp:cNvPr id="0" name=""/>
        <dsp:cNvSpPr/>
      </dsp:nvSpPr>
      <dsp:spPr>
        <a:xfrm rot="5400000">
          <a:off x="2859486" y="537257"/>
          <a:ext cx="1106131" cy="321181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solidFill>
                <a:schemeClr val="tx1"/>
              </a:solidFill>
              <a:latin typeface="+mn-lt"/>
            </a:rPr>
            <a:t>This SKU is TBD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b="0" kern="1200" noProof="0">
              <a:solidFill>
                <a:schemeClr val="tx1"/>
              </a:solidFill>
              <a:latin typeface="+mn-lt"/>
            </a:rPr>
            <a:t>HSIO/EV/SI/PI/PPV -WIP</a:t>
          </a:r>
          <a:endParaRPr lang="en-IN" sz="1200" b="0" kern="1200">
            <a:solidFill>
              <a:schemeClr val="tx1"/>
            </a:solidFill>
            <a:latin typeface="+mn-lt"/>
          </a:endParaRPr>
        </a:p>
      </dsp:txBody>
      <dsp:txXfrm rot="-5400000">
        <a:off x="1806645" y="1644096"/>
        <a:ext cx="3157817" cy="998137"/>
      </dsp:txXfrm>
    </dsp:sp>
    <dsp:sp modelId="{E1D32F10-12CB-4C1E-B9B8-2C473C24894C}">
      <dsp:nvSpPr>
        <dsp:cNvPr id="0" name=""/>
        <dsp:cNvSpPr/>
      </dsp:nvSpPr>
      <dsp:spPr>
        <a:xfrm>
          <a:off x="0" y="1451832"/>
          <a:ext cx="1806645" cy="13826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noProof="0">
              <a:solidFill>
                <a:srgbClr val="000000"/>
              </a:solidFill>
              <a:latin typeface="+mn-lt"/>
              <a:ea typeface="Helvetica Neue"/>
              <a:cs typeface="Helvetica Neue"/>
            </a:rPr>
            <a:t>NVL Ax T3 </a:t>
          </a:r>
          <a:r>
            <a:rPr lang="en-IN" sz="1200" kern="1200" noProof="0">
              <a:solidFill>
                <a:schemeClr val="tx1"/>
              </a:solidFill>
              <a:latin typeface="+mn-lt"/>
            </a:rPr>
            <a:t>Socketed HSIO RVP</a:t>
          </a:r>
          <a:r>
            <a:rPr lang="en-IN" sz="1600" kern="1200" baseline="30000" noProof="0">
              <a:solidFill>
                <a:schemeClr val="tx1"/>
              </a:solidFill>
              <a:latin typeface="+mn-lt"/>
            </a:rPr>
            <a:t>*</a:t>
          </a:r>
          <a:endParaRPr lang="en-US" sz="1600" kern="1200">
            <a:latin typeface="+mn-lt"/>
          </a:endParaRPr>
        </a:p>
      </dsp:txBody>
      <dsp:txXfrm>
        <a:off x="67496" y="1519328"/>
        <a:ext cx="1671653" cy="124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ABC20-2043-3729-5E30-AA9FBE554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8718F-624F-9946-4F00-3F1F3DDBD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633B7-0E03-A648-76ED-A086C5F5C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3761547-C9DD-4DCC-AAA0-F8B785C898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8406" y="1324952"/>
            <a:ext cx="3429746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1591170" y="6543018"/>
            <a:ext cx="1093551" cy="23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A50C29-0BB5-4F6F-979B-9FDCD6EB02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317" y="6407185"/>
            <a:ext cx="1054450" cy="4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1486480" y="6541421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0D90CB-DC70-4563-93BA-EA8D1C63AA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460" y="6415261"/>
            <a:ext cx="1010213" cy="4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1559907" y="6543018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B4DC4D-7367-442B-AA9C-0BDB0063B6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1505219" y="6565458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7DA626-D0AE-448B-AE36-81EDAFFF6E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1505219" y="6582638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317D58-1174-4355-AE12-B78E024B08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4027" y="6396462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1366425" y="6565458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6150B4-65FE-495E-92BE-F9C7F77108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994" y="6405280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1C2E36D-C440-4B4C-97F8-50443A9286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8406" y="1324952"/>
            <a:ext cx="3429746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1580290" y="6550718"/>
            <a:ext cx="1170513" cy="259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799763-E0D3-4DD8-B672-BD3C568C91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1559907" y="6556258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0F4A32-15C8-46CB-BA4B-B70BA9291C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1509447" y="6504126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E9425B-86AE-4615-B705-7E23CB4596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771" y="6403290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1505219" y="6562504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74C9C5-73F2-4248-AD61-57800238A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15BDA-3307-4EE7-BE4D-D5D092A78E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64E252-E170-44F1-8A90-DB12D4F42AE3}"/>
              </a:ext>
            </a:extLst>
          </p:cNvPr>
          <p:cNvSpPr/>
          <p:nvPr userDrawn="1"/>
        </p:nvSpPr>
        <p:spPr>
          <a:xfrm>
            <a:off x="1505219" y="6562504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>
                <a:solidFill>
                  <a:schemeClr val="bg1"/>
                </a:solidFill>
              </a:rPr>
              <a:t>CPS-CPE-CCG</a:t>
            </a: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89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1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386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ED8978-A255-4274-9193-ABEEFF9268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68406" y="1324952"/>
            <a:ext cx="3429746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46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47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63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41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98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253893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118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4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937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2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 &amp; Conten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2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 &amp; Content Blu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66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7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ntent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66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55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1756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055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68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40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45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4278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625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824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95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211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3292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Sub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29164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243521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847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A1435DA7-F1B7-4F84-909E-4DF2EA61D075}"/>
              </a:ext>
            </a:extLst>
          </p:cNvPr>
          <p:cNvSpPr/>
          <p:nvPr/>
        </p:nvSpPr>
        <p:spPr>
          <a:xfrm>
            <a:off x="1466513" y="1"/>
            <a:ext cx="3430768" cy="5393161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" name="Title Text">
            <a:extLst>
              <a:ext uri="{FF2B5EF4-FFF2-40B4-BE49-F238E27FC236}">
                <a16:creationId xmlns:a16="http://schemas.microsoft.com/office/drawing/2014/main" id="{ACA96002-D4FD-48ED-B4E0-7FEA550257E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28800" y="3566160"/>
            <a:ext cx="10058400" cy="1097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7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D7ACB76-1FA0-46EB-9F03-6257DF51B6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28800" y="3108960"/>
            <a:ext cx="10058400" cy="36576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Intro: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2766362-3F36-4687-9A44-18543AEB2C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28800" y="4754880"/>
            <a:ext cx="10058400" cy="365760"/>
          </a:xfrm>
        </p:spPr>
        <p:txBody>
          <a:bodyPr wrap="none">
            <a:no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+mn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Subhead, Date, Etc.</a:t>
            </a:r>
          </a:p>
        </p:txBody>
      </p:sp>
      <p:sp>
        <p:nvSpPr>
          <p:cNvPr id="9" name="Square">
            <a:extLst>
              <a:ext uri="{FF2B5EF4-FFF2-40B4-BE49-F238E27FC236}">
                <a16:creationId xmlns:a16="http://schemas.microsoft.com/office/drawing/2014/main" id="{748C41A5-B748-4753-BDF4-90C26810F72B}"/>
              </a:ext>
            </a:extLst>
          </p:cNvPr>
          <p:cNvSpPr/>
          <p:nvPr/>
        </p:nvSpPr>
        <p:spPr>
          <a:xfrm>
            <a:off x="861108" y="5390897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27DE97C9-F128-428E-A9E2-BE0B58E894ED}"/>
              </a:ext>
            </a:extLst>
          </p:cNvPr>
          <p:cNvSpPr/>
          <p:nvPr/>
        </p:nvSpPr>
        <p:spPr>
          <a:xfrm>
            <a:off x="576067" y="5108798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567D53E1-D670-40BC-8B9C-E7BC5A48AC0B}"/>
              </a:ext>
            </a:extLst>
          </p:cNvPr>
          <p:cNvSpPr/>
          <p:nvPr/>
        </p:nvSpPr>
        <p:spPr>
          <a:xfrm>
            <a:off x="861108" y="4952475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9AA3A1F-4C15-40B8-AFE6-2BC09977D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4"/>
            <a:ext cx="1031758" cy="384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24C233-D58A-4CC6-B67C-3813F21E8395}"/>
              </a:ext>
            </a:extLst>
          </p:cNvPr>
          <p:cNvSpPr/>
          <p:nvPr/>
        </p:nvSpPr>
        <p:spPr>
          <a:xfrm>
            <a:off x="10972800" y="6583680"/>
            <a:ext cx="73152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857DFF-EDCA-4E9C-B671-761640DB3F1C}"/>
              </a:ext>
            </a:extLst>
          </p:cNvPr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1965747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Bullet point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6829712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(den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 sz="1800"/>
            </a:lvl1pPr>
            <a:lvl2pPr marL="512743" indent="-228591">
              <a:spcBef>
                <a:spcPts val="300"/>
              </a:spcBef>
              <a:defRPr sz="1600"/>
            </a:lvl2pPr>
            <a:lvl3pPr marL="800068" indent="-228591">
              <a:spcBef>
                <a:spcPts val="100"/>
              </a:spcBef>
              <a:defRPr sz="1400"/>
            </a:lvl3pPr>
            <a:lvl4pPr marL="1087395" indent="-228591">
              <a:defRPr sz="1200"/>
            </a:lvl4pPr>
            <a:lvl5pPr marL="1373133" indent="-228591">
              <a:defRPr sz="1100"/>
            </a:lvl5pPr>
          </a:lstStyle>
          <a:p>
            <a:pPr lvl="0"/>
            <a:r>
              <a:rPr lang="en-US"/>
              <a:t>Bullet point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789781"/>
      </p:ext>
    </p:extLst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4475" indent="-344475">
              <a:spcBef>
                <a:spcPts val="1200"/>
              </a:spcBef>
              <a:buFont typeface="+mj-lt"/>
              <a:buAutoNum type="arabicPeriod"/>
              <a:defRPr/>
            </a:lvl1pPr>
            <a:lvl2pPr marL="801656" indent="-339711">
              <a:buFont typeface="+mj-lt"/>
              <a:buAutoNum type="alphaLcPeriod"/>
              <a:defRPr/>
            </a:lvl2pPr>
            <a:lvl3pPr marL="1144543" indent="-230179">
              <a:buFont typeface="+mj-lt"/>
              <a:buAutoNum type="romanLcPeriod"/>
              <a:tabLst/>
              <a:defRPr/>
            </a:lvl3pPr>
            <a:lvl4pPr marL="1484254" indent="-225416">
              <a:buFont typeface="Arial" panose="020B0604020202020204" pitchFamily="34" charset="0"/>
              <a:buChar char="•"/>
              <a:defRPr/>
            </a:lvl4pPr>
            <a:lvl5pPr marL="1769993" indent="-17144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Numbered list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7068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e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1800" b="1"/>
            </a:lvl1pPr>
            <a:lvl2pPr marL="339711" indent="-236529">
              <a:buFont typeface="Wingdings" panose="05000000000000000000" pitchFamily="2" charset="2"/>
              <a:buChar char="§"/>
              <a:defRPr sz="1800"/>
            </a:lvl2pPr>
            <a:lvl3pPr marL="687361" indent="-228591">
              <a:defRPr sz="1600"/>
            </a:lvl3pPr>
            <a:lvl4pPr marL="1027072" indent="-228591">
              <a:defRPr sz="1400"/>
            </a:lvl4pPr>
            <a:lvl5pPr marL="1374720" indent="-228591">
              <a:defRPr sz="12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60704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e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+mj-lt"/>
              <a:buNone/>
              <a:defRPr sz="1800" b="1"/>
            </a:lvl1pPr>
            <a:lvl2pPr marL="460357" indent="-342886">
              <a:buFont typeface="+mj-lt"/>
              <a:buAutoNum type="arabicPeriod"/>
              <a:defRPr sz="1800"/>
            </a:lvl2pPr>
            <a:lvl3pPr marL="914363" indent="-342886">
              <a:buFont typeface="+mj-lt"/>
              <a:buAutoNum type="alphaLcPeriod"/>
              <a:tabLst/>
              <a:defRPr sz="1600"/>
            </a:lvl3pPr>
            <a:lvl4pPr marL="1258838" indent="-231766">
              <a:buFont typeface="Arial" panose="020B0604020202020204" pitchFamily="34" charset="0"/>
              <a:buChar char="•"/>
              <a:defRPr sz="1400"/>
            </a:lvl4pPr>
            <a:lvl5pPr marL="1603311" indent="-227004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8047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1172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1188720"/>
            <a:ext cx="10908792" cy="237744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6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0080" y="3657600"/>
            <a:ext cx="10908792" cy="164592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aseline="0">
                <a:solidFill>
                  <a:schemeClr val="bg2"/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48498-570B-4A47-AC69-E0089213DB89}"/>
              </a:ext>
            </a:extLst>
          </p:cNvPr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8404561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2315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7AC9227-7740-40B5-90D8-95501215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025" y="3219450"/>
            <a:ext cx="1123950" cy="419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AE5918-8980-4634-938C-3E634421ABA5}"/>
              </a:ext>
            </a:extLst>
          </p:cNvPr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194997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Vie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Color Palette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52757"/>
              </p:ext>
            </p:extLst>
          </p:nvPr>
        </p:nvGraphicFramePr>
        <p:xfrm>
          <a:off x="182882" y="941331"/>
          <a:ext cx="11887200" cy="553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4958958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1885060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5742149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8155101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3118805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6976466"/>
                    </a:ext>
                  </a:extLst>
                </a:gridCol>
              </a:tblGrid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7947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757004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406051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59505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0492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383315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037992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294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B4E1DF-28EF-4300-B983-15C6F2F2891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9417518"/>
              </p:ext>
            </p:extLst>
          </p:nvPr>
        </p:nvGraphicFramePr>
        <p:xfrm>
          <a:off x="182882" y="941331"/>
          <a:ext cx="11887200" cy="553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4958958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1885060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5742149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8155101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3118805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6976466"/>
                    </a:ext>
                  </a:extLst>
                </a:gridCol>
              </a:tblGrid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7947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757004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406051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59505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0492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383315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037992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2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40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C4A6-4E37-461B-9AC6-1277666B7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6E305-D642-4DE8-943C-09DA0447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7F2E-C20F-455C-BA49-688E50F1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24DF-5568-4204-8B0B-40A1689D1646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6050-99CD-4986-AF25-D9D781E3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A095-E8DA-46E3-B8CE-E6BF4DD3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9FE5-7D54-475D-9543-6F84F11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458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5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6" y="3585280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6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9" y="4778610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8" y="5390897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8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8" y="4952475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4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3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7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50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651069-EC89-4E2C-B132-27E93FBB08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defRPr lang="en-US" sz="5400" dirty="0"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pPr lvl="0"/>
            <a:r>
              <a:rPr lang="en-US"/>
              <a:t>54pt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24pt Intel Clear body text</a:t>
            </a:r>
          </a:p>
          <a:p>
            <a:pPr lvl="1"/>
            <a:r>
              <a:rPr lang="en-US"/>
              <a:t>24pt Intel Clear bullet one</a:t>
            </a:r>
          </a:p>
          <a:p>
            <a:pPr lvl="2"/>
            <a:r>
              <a:rPr lang="en-US"/>
              <a:t>20pt Intel Clear sub-bullet</a:t>
            </a:r>
          </a:p>
          <a:p>
            <a:pPr lvl="3"/>
            <a:r>
              <a:rPr lang="en-US"/>
              <a:t>18pt Intel Clear fourth level</a:t>
            </a:r>
          </a:p>
          <a:p>
            <a:pPr lvl="4"/>
            <a:r>
              <a:rPr lang="en-US"/>
              <a:t>18pt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1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1551594" y="6525022"/>
            <a:ext cx="104227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2"/>
                </a:solidFill>
              </a:rPr>
              <a:t>CPS-CPE-CCG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9BB02C-FF91-4929-BD3D-052DACB6AF43}"/>
              </a:ext>
            </a:extLst>
          </p:cNvPr>
          <p:cNvPicPr>
            <a:picLocks noChangeAspect="1"/>
          </p:cNvPicPr>
          <p:nvPr userDrawn="1"/>
        </p:nvPicPr>
        <p:blipFill>
          <a:blip r:embed="rId65"/>
          <a:stretch>
            <a:fillRect/>
          </a:stretch>
        </p:blipFill>
        <p:spPr>
          <a:xfrm>
            <a:off x="578450" y="6433169"/>
            <a:ext cx="973144" cy="415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  <p:sldLayoutId id="2147483799" r:id="rId27"/>
    <p:sldLayoutId id="2147483800" r:id="rId28"/>
    <p:sldLayoutId id="2147483801" r:id="rId29"/>
    <p:sldLayoutId id="2147483802" r:id="rId30"/>
    <p:sldLayoutId id="2147483803" r:id="rId31"/>
    <p:sldLayoutId id="2147483804" r:id="rId32"/>
    <p:sldLayoutId id="2147483805" r:id="rId33"/>
    <p:sldLayoutId id="2147483806" r:id="rId34"/>
    <p:sldLayoutId id="2147483807" r:id="rId35"/>
    <p:sldLayoutId id="2147483808" r:id="rId36"/>
    <p:sldLayoutId id="2147483809" r:id="rId37"/>
    <p:sldLayoutId id="2147483810" r:id="rId38"/>
    <p:sldLayoutId id="2147483811" r:id="rId39"/>
    <p:sldLayoutId id="2147483812" r:id="rId40"/>
    <p:sldLayoutId id="2147483813" r:id="rId41"/>
    <p:sldLayoutId id="2147483814" r:id="rId42"/>
    <p:sldLayoutId id="2147483815" r:id="rId43"/>
    <p:sldLayoutId id="2147483816" r:id="rId44"/>
    <p:sldLayoutId id="2147483817" r:id="rId45"/>
    <p:sldLayoutId id="2147483818" r:id="rId46"/>
    <p:sldLayoutId id="2147483819" r:id="rId47"/>
    <p:sldLayoutId id="2147483820" r:id="rId48"/>
    <p:sldLayoutId id="2147483821" r:id="rId49"/>
    <p:sldLayoutId id="2147483822" r:id="rId50"/>
    <p:sldLayoutId id="2147483823" r:id="rId51"/>
    <p:sldLayoutId id="2147483824" r:id="rId52"/>
    <p:sldLayoutId id="2147483825" r:id="rId53"/>
    <p:sldLayoutId id="2147483826" r:id="rId54"/>
    <p:sldLayoutId id="2147483827" r:id="rId55"/>
    <p:sldLayoutId id="2147483828" r:id="rId56"/>
    <p:sldLayoutId id="2147483829" r:id="rId57"/>
    <p:sldLayoutId id="2147483830" r:id="rId58"/>
    <p:sldLayoutId id="2147483831" r:id="rId59"/>
    <p:sldLayoutId id="2147483832" r:id="rId60"/>
    <p:sldLayoutId id="2147483833" r:id="rId6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82879"/>
            <a:ext cx="11823192" cy="548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914400"/>
            <a:ext cx="11823192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Bullet point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7B2376F-9971-4559-B595-5C5EF909EB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37466" y="6629401"/>
            <a:ext cx="476084" cy="177524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3325D73-37DD-4ACA-942C-8A3ACC118829}"/>
              </a:ext>
            </a:extLst>
          </p:cNvPr>
          <p:cNvSpPr txBox="1">
            <a:spLocks/>
          </p:cNvSpPr>
          <p:nvPr/>
        </p:nvSpPr>
        <p:spPr>
          <a:xfrm>
            <a:off x="182881" y="6601700"/>
            <a:ext cx="172675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Intel Confidential – Internal Use Only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4F8DDF4-84D2-4F58-AF8A-111CB3DA5684}"/>
              </a:ext>
            </a:extLst>
          </p:cNvPr>
          <p:cNvSpPr txBox="1">
            <a:spLocks/>
          </p:cNvSpPr>
          <p:nvPr/>
        </p:nvSpPr>
        <p:spPr>
          <a:xfrm>
            <a:off x="11704320" y="6601700"/>
            <a:ext cx="30649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8DB354-9D37-4BFF-B950-827874CC2B88}" type="slidenum">
              <a:rPr lang="en-US" sz="800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68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</p:sldLayoutIdLst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100000"/>
        </a:lnSpc>
        <a:spcBef>
          <a:spcPts val="1800"/>
        </a:spcBef>
        <a:buFont typeface="Wingdings" panose="05000000000000000000" pitchFamily="2" charset="2"/>
        <a:buChar char="§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69891" indent="-228591" algn="l" defTabSz="914363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363" indent="-228591" algn="l" defTabSz="914363" rtl="0" eaLnBrk="1" latinLnBrk="0" hangingPunct="1">
        <a:lnSpc>
          <a:spcPct val="100000"/>
        </a:lnSpc>
        <a:spcBef>
          <a:spcPts val="300"/>
        </a:spcBef>
        <a:buFont typeface="Intel Clear" panose="020B0604020203020204" pitchFamily="34" charset="0"/>
        <a:buChar char="‐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58838" indent="-231766" algn="l" defTabSz="914363" rtl="0" eaLnBrk="1" latinLnBrk="0" hangingPunct="1">
        <a:lnSpc>
          <a:spcPct val="100000"/>
        </a:lnSpc>
        <a:spcBef>
          <a:spcPts val="2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603311" indent="-228591" algn="l" defTabSz="914363" rtl="0" eaLnBrk="1" latinLnBrk="0" hangingPunct="1">
        <a:lnSpc>
          <a:spcPct val="100000"/>
        </a:lnSpc>
        <a:spcBef>
          <a:spcPts val="100"/>
        </a:spcBef>
        <a:buFont typeface="Arial" panose="020B0604020202020204" pitchFamily="34" charset="0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NVL RVP Architecture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NVL Ax RVP strategy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08348" y="4778608"/>
            <a:ext cx="10283651" cy="1241192"/>
          </a:xfrm>
        </p:spPr>
        <p:txBody>
          <a:bodyPr>
            <a:noAutofit/>
          </a:bodyPr>
          <a:lstStyle/>
          <a:p>
            <a:r>
              <a:rPr lang="en-US" dirty="0"/>
              <a:t>Deepak, Mayank, Ranganadh, Manju, Sachin, Mani</a:t>
            </a:r>
          </a:p>
          <a:p>
            <a:r>
              <a:rPr lang="en-US" dirty="0"/>
              <a:t>WW15p5Y2025</a:t>
            </a:r>
          </a:p>
          <a:p>
            <a:r>
              <a:rPr lang="en-US" dirty="0"/>
              <a:t>Rev0.50</a:t>
            </a:r>
          </a:p>
        </p:txBody>
      </p:sp>
    </p:spTree>
    <p:extLst>
      <p:ext uri="{BB962C8B-B14F-4D97-AF65-F5344CB8AC3E}">
        <p14:creationId xmlns:p14="http://schemas.microsoft.com/office/powerpoint/2010/main" val="31029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VL Product Family">
            <a:extLst>
              <a:ext uri="{FF2B5EF4-FFF2-40B4-BE49-F238E27FC236}">
                <a16:creationId xmlns:a16="http://schemas.microsoft.com/office/drawing/2014/main" id="{B6A3865E-A24F-79DB-CED0-4D0B59028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62"/>
          <a:stretch/>
        </p:blipFill>
        <p:spPr bwMode="auto">
          <a:xfrm>
            <a:off x="-11286" y="10"/>
            <a:ext cx="11744325" cy="640178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A46446-9434-FC5A-31A4-AEA77D9A28B8}"/>
              </a:ext>
            </a:extLst>
          </p:cNvPr>
          <p:cNvSpPr/>
          <p:nvPr/>
        </p:nvSpPr>
        <p:spPr>
          <a:xfrm>
            <a:off x="5029200" y="160020"/>
            <a:ext cx="2286000" cy="5509260"/>
          </a:xfrm>
          <a:prstGeom prst="rect">
            <a:avLst/>
          </a:prstGeom>
          <a:noFill/>
          <a:ln w="381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3630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8444-B3BC-2786-3947-63F1B5B96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DA4D-D2F3-C578-E5EB-EB1277D1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60" y="-690"/>
            <a:ext cx="11010901" cy="952500"/>
          </a:xfrm>
        </p:spPr>
        <p:txBody>
          <a:bodyPr anchor="ctr"/>
          <a:lstStyle/>
          <a:p>
            <a:r>
              <a:rPr lang="en-US" dirty="0"/>
              <a:t>New RVP Requirements for OSAT 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75D2F1-3F59-5FC4-B367-7ACD0A1C109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77185" y="1048017"/>
            <a:ext cx="10793976" cy="458483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Ask: </a:t>
            </a:r>
            <a:r>
              <a:rPr lang="en-US" dirty="0"/>
              <a:t>Cost efficient smaller FF RVP to increase testing throughput at OSAT</a:t>
            </a:r>
          </a:p>
          <a:p>
            <a:r>
              <a:rPr lang="en-US" b="1" dirty="0"/>
              <a:t>Data Awaited: </a:t>
            </a:r>
          </a:p>
          <a:p>
            <a:pPr lvl="1"/>
            <a:r>
              <a:rPr lang="en-US" dirty="0"/>
              <a:t>Board Size versus throughput O/P- From OSAT Vendor: Need data to understand correlation between board size versus testing throughput at OSAT</a:t>
            </a:r>
          </a:p>
          <a:p>
            <a:pPr lvl="1"/>
            <a:r>
              <a:rPr lang="en-US" dirty="0"/>
              <a:t>Testing samples per week requirements at OSAT- From ATTD</a:t>
            </a:r>
          </a:p>
          <a:p>
            <a:r>
              <a:rPr lang="en-US" b="1" dirty="0"/>
              <a:t>Propose Solution:</a:t>
            </a:r>
          </a:p>
          <a:p>
            <a:pPr lvl="1"/>
            <a:r>
              <a:rPr lang="en-US" u="sng" dirty="0"/>
              <a:t>If throughput is not a concern</a:t>
            </a:r>
            <a:r>
              <a:rPr lang="en-US" dirty="0"/>
              <a:t>: Optimized RVP BOM SKU with debug hooks, connectors and not required interfaces circuitry unpopulated </a:t>
            </a:r>
          </a:p>
          <a:p>
            <a:pPr lvl="1"/>
            <a:r>
              <a:rPr lang="en-US" u="sng" dirty="0"/>
              <a:t>If throughput is concern: </a:t>
            </a:r>
          </a:p>
          <a:p>
            <a:pPr lvl="2"/>
            <a:r>
              <a:rPr lang="en-US" dirty="0"/>
              <a:t>New RVP with smaller FF, less layer count and limited interfaces support for memory testing requirements : New RVP to be added and designed. </a:t>
            </a:r>
          </a:p>
          <a:p>
            <a:pPr lvl="2"/>
            <a:r>
              <a:rPr lang="en-US" dirty="0"/>
              <a:t>Two Board RVP approach: Main board: POR interfaces and limited debug hooks, Secondary board: Noncritical debug hooks. Avoid any new RVP Spin. To be intercepted in given RVP.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6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AF55-DFA0-A174-4124-1A30511B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RVP SKU Strategy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A9C7-6DA3-6F42-F78E-3AF7476B8F7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WW26p1 : RVP Rev0p0.5	-  SKU Strategy for NVL Ax PC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WW08p1’2025: Rev0p0.55 -  Ax02- HSIO SKU dropped post alignment with NVL Ax FV team, integration of AM SKU requirements on same RVP.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WW15p5’2025: Rev0p0.70 -  Added Risk and Open towards EC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9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5EDF3FF-A990-E158-4EA8-48CFA9116571}"/>
              </a:ext>
            </a:extLst>
          </p:cNvPr>
          <p:cNvSpPr txBox="1">
            <a:spLocks/>
          </p:cNvSpPr>
          <p:nvPr/>
        </p:nvSpPr>
        <p:spPr>
          <a:xfrm>
            <a:off x="6011365" y="711442"/>
            <a:ext cx="5669524" cy="333833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 marL="228600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NVL AX/AM RVP SKU Strategy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  <a:sym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E1451-D75D-ECB6-C108-B9E7CBAB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36" y="104277"/>
            <a:ext cx="10970080" cy="533782"/>
          </a:xfrm>
        </p:spPr>
        <p:txBody>
          <a:bodyPr anchor="ctr"/>
          <a:lstStyle/>
          <a:p>
            <a:r>
              <a:rPr lang="en-US" dirty="0"/>
              <a:t>NVL AX/AM RVP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C328-ADE5-ACF3-F2D5-4846961EE73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99872" y="2429440"/>
            <a:ext cx="5299084" cy="2642549"/>
          </a:xfrm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latin typeface="Intel Clear Light"/>
                <a:ea typeface="Intel Clear Light"/>
                <a:cs typeface="Intel Clear Light"/>
              </a:rPr>
              <a:t>Opens: </a:t>
            </a:r>
          </a:p>
          <a:p>
            <a:r>
              <a:rPr lang="en-US" sz="1400" dirty="0">
                <a:latin typeface="Intel Clear Light"/>
                <a:ea typeface="Intel Clear Light"/>
                <a:cs typeface="Intel Clear Light"/>
              </a:rPr>
              <a:t>100WcTDP PL1 support on RVP - Bigger HS will impact KOZ around CPU</a:t>
            </a:r>
          </a:p>
          <a:p>
            <a:r>
              <a:rPr lang="en-US" sz="1400" dirty="0">
                <a:solidFill>
                  <a:srgbClr val="FFC000"/>
                </a:solidFill>
                <a:latin typeface="Intel Clear Light"/>
                <a:ea typeface="Intel Clear Light"/>
                <a:cs typeface="Intel Clear Light"/>
              </a:rPr>
              <a:t>Risk: 125W TDP PL1 support on RVP [ECG] - Bigger HS will impact KOZ around CPU  and may impact RVP SKU strategy [ VR design change, PCB change </a:t>
            </a:r>
            <a:r>
              <a:rPr lang="en-US" sz="1400" dirty="0" err="1">
                <a:solidFill>
                  <a:srgbClr val="FFC000"/>
                </a:solidFill>
                <a:latin typeface="Intel Clear Light"/>
                <a:ea typeface="Intel Clear Light"/>
                <a:cs typeface="Intel Clear Light"/>
              </a:rPr>
              <a:t>etc</a:t>
            </a:r>
            <a:r>
              <a:rPr lang="en-US" sz="1400" dirty="0">
                <a:solidFill>
                  <a:srgbClr val="FFC000"/>
                </a:solidFill>
                <a:latin typeface="Intel Clear Light"/>
                <a:ea typeface="Intel Clear Light"/>
                <a:cs typeface="Intel Clear Light"/>
              </a:rPr>
              <a:t>], PD and thermal data awaited 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FFC000"/>
                </a:solidFill>
                <a:latin typeface="Intel Clear Light"/>
                <a:ea typeface="Intel Clear Light"/>
                <a:cs typeface="Intel Clear Light"/>
              </a:rPr>
              <a:t>Check Point – WW24 for 125W data, impact analysis to RVP post reception of power numbers. 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Intel Clear Light"/>
                <a:ea typeface="Intel Clear Light"/>
                <a:cs typeface="Intel Clear Light"/>
              </a:rPr>
              <a:t>Memory Validation plan with MOP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latin typeface="Intel Clear Light"/>
                <a:ea typeface="Intel Clear Light"/>
                <a:cs typeface="Intel Clear Light"/>
              </a:rPr>
              <a:t>Minimum EV specific topologies  (min/ max/ re driver less </a:t>
            </a:r>
            <a:r>
              <a:rPr lang="en-US" sz="1400" dirty="0" err="1">
                <a:latin typeface="Intel Clear Light"/>
                <a:ea typeface="Intel Clear Light"/>
                <a:cs typeface="Intel Clear Light"/>
              </a:rPr>
              <a:t>etc</a:t>
            </a:r>
            <a:r>
              <a:rPr lang="en-US" sz="1400" dirty="0">
                <a:latin typeface="Intel Clear Light"/>
                <a:ea typeface="Intel Clear Light"/>
                <a:cs typeface="Intel Clear Light"/>
              </a:rPr>
              <a:t>) Support [ request to leverage NVL-HX EV data] , yet to finalize </a:t>
            </a:r>
            <a:r>
              <a:rPr lang="en-US" sz="1400" dirty="0" err="1">
                <a:latin typeface="Intel Clear Light"/>
                <a:ea typeface="Intel Clear Light"/>
                <a:cs typeface="Intel Clear Light"/>
              </a:rPr>
              <a:t>w.r.t.</a:t>
            </a:r>
            <a:r>
              <a:rPr lang="en-US" sz="1400" dirty="0">
                <a:latin typeface="Intel Clear Light"/>
                <a:ea typeface="Intel Clear Light"/>
                <a:cs typeface="Intel Clear Light"/>
              </a:rPr>
              <a:t> RVP floorplan, can potentially affect RVP IO mapping. </a:t>
            </a:r>
            <a:endParaRPr lang="en-US" sz="1400" dirty="0">
              <a:solidFill>
                <a:schemeClr val="tx1"/>
              </a:solidFill>
              <a:latin typeface="Intel Clear Light"/>
              <a:ea typeface="Intel Clear Light"/>
              <a:cs typeface="Intel Clear Light"/>
            </a:endParaRPr>
          </a:p>
          <a:p>
            <a:pPr>
              <a:spcBef>
                <a:spcPts val="300"/>
              </a:spcBef>
              <a:buFont typeface="Wingdings" panose="020B0604020202020204" pitchFamily="34" charset="0"/>
              <a:buChar char="§"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100" dirty="0">
              <a:solidFill>
                <a:srgbClr val="FFFFFF"/>
              </a:solidFill>
            </a:endParaRPr>
          </a:p>
          <a:p>
            <a:pPr>
              <a:spcBef>
                <a:spcPts val="300"/>
              </a:spcBef>
              <a:buFont typeface="Wingdings" panose="020B0604020202020204" pitchFamily="34" charset="0"/>
              <a:buChar char="§"/>
            </a:pPr>
            <a:endParaRPr lang="en-US" sz="1200" dirty="0">
              <a:solidFill>
                <a:srgbClr val="D9693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2F2DA0-C712-81B1-5690-A2BE41C36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754654"/>
              </p:ext>
            </p:extLst>
          </p:nvPr>
        </p:nvGraphicFramePr>
        <p:xfrm>
          <a:off x="6197690" y="1214175"/>
          <a:ext cx="5018460" cy="283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98A4D8-AAE7-E8A4-D759-1929BC7290DB}"/>
              </a:ext>
            </a:extLst>
          </p:cNvPr>
          <p:cNvSpPr/>
          <p:nvPr/>
        </p:nvSpPr>
        <p:spPr>
          <a:xfrm>
            <a:off x="10428814" y="1563003"/>
            <a:ext cx="798576" cy="1921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Ax 01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150AD3-8587-8F6F-3AC5-99836B297C84}"/>
              </a:ext>
            </a:extLst>
          </p:cNvPr>
          <p:cNvSpPr/>
          <p:nvPr/>
        </p:nvSpPr>
        <p:spPr>
          <a:xfrm>
            <a:off x="10428814" y="3031862"/>
            <a:ext cx="798576" cy="1921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Ax 02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1B25A-9E6D-DAB4-FE92-E5A93183A391}"/>
              </a:ext>
            </a:extLst>
          </p:cNvPr>
          <p:cNvSpPr txBox="1"/>
          <p:nvPr/>
        </p:nvSpPr>
        <p:spPr>
          <a:xfrm>
            <a:off x="6017920" y="4029928"/>
            <a:ext cx="5656519" cy="2176354"/>
          </a:xfrm>
          <a:prstGeom prst="rect">
            <a:avLst/>
          </a:prstGeom>
          <a:ln w="12700">
            <a:noFill/>
            <a:miter lim="400000"/>
          </a:ln>
        </p:spPr>
        <p:txBody>
          <a:bodyPr lIns="0" tIns="0" rIns="0" bIns="0" anchor="t">
            <a:noAutofit/>
          </a:bodyPr>
          <a:lstStyle>
            <a:lvl1pPr defTabSz="609600">
              <a:lnSpc>
                <a:spcPct val="100000"/>
              </a:lnSpc>
              <a:spcBef>
                <a:spcPts val="1200"/>
              </a:spcBef>
              <a:buFont typeface="Wingdings" pitchFamily="2" charset="2"/>
              <a:defRPr sz="300" b="1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indent="-203200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indent="-197644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indent="-228600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indent="-228600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indent="5715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6858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8001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9144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RVP strategy assumptions</a:t>
            </a: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Only T3 RVP SKU </a:t>
            </a: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Discrete only PD Solution. </a:t>
            </a: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Ax 02 SKU is placeholder only - Dropped </a:t>
            </a: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Single RVP to support Both AX &amp;  AM Silicon.  No Over clocking support. </a:t>
            </a: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PCH IOE support is motherboard down with support limited to HSIO for SSD</a:t>
            </a: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RVP BOM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sku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 will be considered to support w/o PCH IOE Config</a:t>
            </a: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HSIO FV/EV Support: No FV specific AIC support,  ask to leverage data from NVL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Hx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 RVP. – </a:t>
            </a:r>
            <a:r>
              <a:rPr kumimoji="0" lang="en-US" sz="12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ntel Clear Light"/>
                <a:ea typeface="Intel Clear Light"/>
                <a:cs typeface="Intel Clear Light"/>
                <a:sym typeface="Helvetica"/>
              </a:rPr>
              <a:t>Alignment done with HSIO FV team, no separate HSIO RVP to be supported. </a:t>
            </a:r>
          </a:p>
          <a:p>
            <a:pPr marL="0" marR="0" lvl="0" indent="0" algn="l" defTabSz="609600" rtl="0" eaLnBrk="1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  <a:sym typeface="Helvetica"/>
            </a:endParaRP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  <a:sym typeface="Helvetic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A2BA3-3E08-701F-EFC0-74FFA3A51EB2}"/>
              </a:ext>
            </a:extLst>
          </p:cNvPr>
          <p:cNvSpPr/>
          <p:nvPr/>
        </p:nvSpPr>
        <p:spPr>
          <a:xfrm>
            <a:off x="520636" y="709931"/>
            <a:ext cx="5292607" cy="272475"/>
          </a:xfrm>
          <a:prstGeom prst="rect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lvl="0" indent="0" algn="l" defTabSz="609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Silicon/ Package info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E160F79-1966-5AAE-6467-FAC13124E738}"/>
              </a:ext>
            </a:extLst>
          </p:cNvPr>
          <p:cNvGraphicFramePr>
            <a:graphicFrameLocks/>
          </p:cNvGraphicFramePr>
          <p:nvPr/>
        </p:nvGraphicFramePr>
        <p:xfrm>
          <a:off x="524719" y="1021917"/>
          <a:ext cx="5301364" cy="1237309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847473">
                  <a:extLst>
                    <a:ext uri="{9D8B030D-6E8A-4147-A177-3AD203B41FA5}">
                      <a16:colId xmlns:a16="http://schemas.microsoft.com/office/drawing/2014/main" val="328018895"/>
                    </a:ext>
                  </a:extLst>
                </a:gridCol>
                <a:gridCol w="832442">
                  <a:extLst>
                    <a:ext uri="{9D8B030D-6E8A-4147-A177-3AD203B41FA5}">
                      <a16:colId xmlns:a16="http://schemas.microsoft.com/office/drawing/2014/main" val="2360188745"/>
                    </a:ext>
                  </a:extLst>
                </a:gridCol>
                <a:gridCol w="848549">
                  <a:extLst>
                    <a:ext uri="{9D8B030D-6E8A-4147-A177-3AD203B41FA5}">
                      <a16:colId xmlns:a16="http://schemas.microsoft.com/office/drawing/2014/main" val="438862466"/>
                    </a:ext>
                  </a:extLst>
                </a:gridCol>
                <a:gridCol w="1512285">
                  <a:extLst>
                    <a:ext uri="{9D8B030D-6E8A-4147-A177-3AD203B41FA5}">
                      <a16:colId xmlns:a16="http://schemas.microsoft.com/office/drawing/2014/main" val="1586519739"/>
                    </a:ext>
                  </a:extLst>
                </a:gridCol>
                <a:gridCol w="1260615">
                  <a:extLst>
                    <a:ext uri="{9D8B030D-6E8A-4147-A177-3AD203B41FA5}">
                      <a16:colId xmlns:a16="http://schemas.microsoft.com/office/drawing/2014/main" val="506186063"/>
                    </a:ext>
                  </a:extLst>
                </a:gridCol>
              </a:tblGrid>
              <a:tr h="3697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GPU &amp; NPU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PL1 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Memory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476093"/>
                  </a:ext>
                </a:extLst>
              </a:tr>
              <a:tr h="867538">
                <a:tc>
                  <a:txBody>
                    <a:bodyPr/>
                    <a:lstStyle/>
                    <a:p>
                      <a:pPr marL="0" marR="0" indent="0" algn="ct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AX/AM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8+16+4/4+8+4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512EU/256EU &amp; </a:t>
                      </a:r>
                      <a:endParaRPr lang="en-US" sz="1100" dirty="0"/>
                    </a:p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NPU7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- 6Tile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35W-60W-70W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LP5x MD @ 10.7 GT/s- MOP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0253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60ED64-0A97-33A0-3C19-DAF016478583}"/>
              </a:ext>
            </a:extLst>
          </p:cNvPr>
          <p:cNvSpPr txBox="1"/>
          <p:nvPr/>
        </p:nvSpPr>
        <p:spPr>
          <a:xfrm rot="354358">
            <a:off x="7172613" y="3066357"/>
            <a:ext cx="2973623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DROPPED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 </a:t>
            </a:r>
            <a:endParaRPr kumimoji="0" lang="en-IN" sz="2400" b="0" i="0" u="none" strike="noStrike" kern="0" cap="none" spc="0" normalizeH="0" baseline="0" noProof="0" err="1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 Clear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2043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BA69ED-367E-A6FE-1280-E67EB659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71500"/>
            <a:ext cx="11010816" cy="952499"/>
          </a:xfrm>
        </p:spPr>
        <p:txBody>
          <a:bodyPr lIns="0" tIns="0" rIns="0" bIns="0" anchor="t">
            <a:noAutofit/>
          </a:bodyPr>
          <a:lstStyle/>
          <a:p>
            <a:r>
              <a:rPr lang="en-US" dirty="0">
                <a:latin typeface="Intel Clear Light"/>
                <a:ea typeface="Intel Clear Light"/>
                <a:cs typeface="Intel Clear Light"/>
              </a:rPr>
              <a:t>NVL Ax/Am RVP BOM SKU's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F21B2-5336-B5B0-6204-8D47F621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17441"/>
              </p:ext>
            </p:extLst>
          </p:nvPr>
        </p:nvGraphicFramePr>
        <p:xfrm>
          <a:off x="392545" y="1766454"/>
          <a:ext cx="11239530" cy="4218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884">
                  <a:extLst>
                    <a:ext uri="{9D8B030D-6E8A-4147-A177-3AD203B41FA5}">
                      <a16:colId xmlns:a16="http://schemas.microsoft.com/office/drawing/2014/main" val="1316061114"/>
                    </a:ext>
                  </a:extLst>
                </a:gridCol>
                <a:gridCol w="967706">
                  <a:extLst>
                    <a:ext uri="{9D8B030D-6E8A-4147-A177-3AD203B41FA5}">
                      <a16:colId xmlns:a16="http://schemas.microsoft.com/office/drawing/2014/main" val="218433158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3208203675"/>
                    </a:ext>
                  </a:extLst>
                </a:gridCol>
                <a:gridCol w="1367828">
                  <a:extLst>
                    <a:ext uri="{9D8B030D-6E8A-4147-A177-3AD203B41FA5}">
                      <a16:colId xmlns:a16="http://schemas.microsoft.com/office/drawing/2014/main" val="2572009588"/>
                    </a:ext>
                  </a:extLst>
                </a:gridCol>
                <a:gridCol w="700471">
                  <a:extLst>
                    <a:ext uri="{9D8B030D-6E8A-4147-A177-3AD203B41FA5}">
                      <a16:colId xmlns:a16="http://schemas.microsoft.com/office/drawing/2014/main" val="3067033256"/>
                    </a:ext>
                  </a:extLst>
                </a:gridCol>
                <a:gridCol w="2581548">
                  <a:extLst>
                    <a:ext uri="{9D8B030D-6E8A-4147-A177-3AD203B41FA5}">
                      <a16:colId xmlns:a16="http://schemas.microsoft.com/office/drawing/2014/main" val="2371218755"/>
                    </a:ext>
                  </a:extLst>
                </a:gridCol>
                <a:gridCol w="937849">
                  <a:extLst>
                    <a:ext uri="{9D8B030D-6E8A-4147-A177-3AD203B41FA5}">
                      <a16:colId xmlns:a16="http://schemas.microsoft.com/office/drawing/2014/main" val="3756578656"/>
                    </a:ext>
                  </a:extLst>
                </a:gridCol>
                <a:gridCol w="556422">
                  <a:extLst>
                    <a:ext uri="{9D8B030D-6E8A-4147-A177-3AD203B41FA5}">
                      <a16:colId xmlns:a16="http://schemas.microsoft.com/office/drawing/2014/main" val="774012200"/>
                    </a:ext>
                  </a:extLst>
                </a:gridCol>
                <a:gridCol w="1540863">
                  <a:extLst>
                    <a:ext uri="{9D8B030D-6E8A-4147-A177-3AD203B41FA5}">
                      <a16:colId xmlns:a16="http://schemas.microsoft.com/office/drawing/2014/main" val="454745944"/>
                    </a:ext>
                  </a:extLst>
                </a:gridCol>
                <a:gridCol w="496187">
                  <a:extLst>
                    <a:ext uri="{9D8B030D-6E8A-4147-A177-3AD203B41FA5}">
                      <a16:colId xmlns:a16="http://schemas.microsoft.com/office/drawing/2014/main" val="1010288583"/>
                    </a:ext>
                  </a:extLst>
                </a:gridCol>
              </a:tblGrid>
              <a:tr h="105864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Segment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Base Board#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RVP SKU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Base board SKU/ BOM SKU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RVP SKU Code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RVP Base board SKU + BOM SKU</a:t>
                      </a:r>
                      <a:b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</a:br>
                      <a:r>
                        <a:rPr lang="en-US" sz="1100" dirty="0">
                          <a:solidFill>
                            <a:srgbClr val="FFFF00"/>
                          </a:solidFill>
                          <a:effectLst/>
                          <a:latin typeface="Intel Clear"/>
                        </a:rPr>
                        <a:t>(Please note - SKU name will change later with </a:t>
                      </a:r>
                      <a:r>
                        <a:rPr lang="en-US" sz="1100" err="1">
                          <a:solidFill>
                            <a:srgbClr val="FFFF00"/>
                          </a:solidFill>
                          <a:effectLst/>
                          <a:latin typeface="Intel Clear"/>
                        </a:rPr>
                        <a:t>MySamples</a:t>
                      </a:r>
                      <a:r>
                        <a:rPr lang="en-US" sz="1100" dirty="0">
                          <a:solidFill>
                            <a:srgbClr val="FFFF00"/>
                          </a:solidFill>
                          <a:effectLst/>
                          <a:latin typeface="Intel Clear"/>
                        </a:rPr>
                        <a:t> Tool name)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tel Clear"/>
                      </a:endParaRP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Validation Config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SoC Support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PCH IOE Support (Mother Board Socketed)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PCB Type</a:t>
                      </a:r>
                      <a:b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</a:b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tel Clear"/>
                        </a:rPr>
                        <a:t>(POR L# + RVP L#)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93465"/>
                  </a:ext>
                </a:extLst>
              </a:tr>
              <a:tr h="479700">
                <a:tc rowSpan="7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Ax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Ax/Am 01 RVP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NVL Ax/Am LP5x MOP T3 with PCH IOE RVP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Base Board SKU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Ax-011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NVL Ax/Am LP5x MOP T3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Volume runner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NVL Ax/Am SoC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With Out PCH IOE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Type-3, 10L+6L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696089"/>
                  </a:ext>
                </a:extLst>
              </a:tr>
              <a:tr h="47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BOM SKU  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Ax-012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NVL Ax/Am LP5x MOP T3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PnP SKU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With Out PCH IOE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883368"/>
                  </a:ext>
                </a:extLst>
              </a:tr>
              <a:tr h="47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PPV Board SKU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Ax-013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NVL Ax/Am LP5x MOP T3 with PCH IOE PPV RVP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PPV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TBD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8273"/>
                  </a:ext>
                </a:extLst>
              </a:tr>
              <a:tr h="47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BOM SKU  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Ax-014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NVL Ax/Am LP5x MOP T3 with PCH IOE RVP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With PCH IOE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87494"/>
                  </a:ext>
                </a:extLst>
              </a:tr>
              <a:tr h="47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BOM SKU  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Ax-015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NVL Ax/Am LP5x MOP T3 with PCH IOE RVP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ECG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With PCH IOE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81958"/>
                  </a:ext>
                </a:extLst>
              </a:tr>
              <a:tr h="2812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BOM SKU  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Ax-016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NVL Ax/Am LP5x MOP T3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Memory DV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TBD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51163"/>
                  </a:ext>
                </a:extLst>
              </a:tr>
              <a:tr h="47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BOM SKU (Placeholder)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Ax-017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AM Specific (PI Changes) BOM SKU- TBD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dirty="0">
                          <a:effectLst/>
                          <a:latin typeface="Intel Clear"/>
                        </a:rPr>
                        <a:t>TBD</a:t>
                      </a:r>
                    </a:p>
                  </a:txBody>
                  <a:tcPr marL="7438" marR="7438" marT="7438" marB="35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4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1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1451-D75D-ECB6-C108-B9E7CBAB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60" y="-690"/>
            <a:ext cx="11010901" cy="952500"/>
          </a:xfrm>
        </p:spPr>
        <p:txBody>
          <a:bodyPr anchor="ctr"/>
          <a:lstStyle/>
          <a:p>
            <a:r>
              <a:rPr lang="en-US" dirty="0"/>
              <a:t>Opens: To be closed by RVP Team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9AB3C4-FF44-A554-1F9B-D54D3264DC6D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77185" y="1048017"/>
            <a:ext cx="10793976" cy="4584830"/>
          </a:xfrm>
        </p:spPr>
        <p:txBody>
          <a:bodyPr/>
          <a:lstStyle/>
          <a:p>
            <a:r>
              <a:rPr lang="en-US" dirty="0"/>
              <a:t>Socket Design Strategy Closure </a:t>
            </a:r>
          </a:p>
          <a:p>
            <a:r>
              <a:rPr lang="en-US" dirty="0"/>
              <a:t>VR Controller finalization and enabling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8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AD0A-77C6-FA61-A958-780A4B24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Schedule: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74A19-6033-C757-6A63-5A5AC051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6" y="1965960"/>
            <a:ext cx="900187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8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1451-D75D-ECB6-C108-B9E7CBAB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1"/>
            <a:ext cx="11010901" cy="952500"/>
          </a:xfrm>
        </p:spPr>
        <p:txBody>
          <a:bodyPr lIns="0" tIns="0" rIns="0" bIns="0">
            <a:normAutofit/>
          </a:bodyPr>
          <a:lstStyle/>
          <a:p>
            <a:r>
              <a:rPr lang="en-US" b="0" i="0" u="none" strike="noStrike" cap="none" spc="0" baseline="0" dirty="0"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SOCKET Mechanical Design Challenges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9AB3C4-FF44-A554-1F9B-D54D3264DC6D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440180"/>
            <a:ext cx="5524500" cy="4818051"/>
          </a:xfrm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Temperature range: The thermal solution needs to be redefined. We need to find out the required temperature validation range.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Wattage: the package is much bigger than LNL. It will be a socket design challenge.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DV, EV and FV validation requirements. It depends on each discipline's needs; multiple memory interposers need to be designed. The RVP KOZ also needs to be defined.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Memory socket design: The horseshoe like memory placement is on the package..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1AED8-5BB8-F775-A446-693E25C6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76" y="1440180"/>
            <a:ext cx="5288525" cy="271405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76ECB2-73C5-F693-6125-45891CC429A9}"/>
              </a:ext>
            </a:extLst>
          </p:cNvPr>
          <p:cNvSpPr txBox="1"/>
          <p:nvPr/>
        </p:nvSpPr>
        <p:spPr>
          <a:xfrm>
            <a:off x="9304020" y="4899803"/>
            <a:ext cx="187452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Priolo, Matthew G</a:t>
            </a:r>
            <a:endParaRPr kumimoji="0" lang="en-IN" sz="16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672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79C5-C7DA-7E6C-5B0E-379FE76B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14" y="205740"/>
            <a:ext cx="11010816" cy="952499"/>
          </a:xfrm>
        </p:spPr>
        <p:txBody>
          <a:bodyPr/>
          <a:lstStyle/>
          <a:p>
            <a:r>
              <a:rPr lang="en-US" dirty="0"/>
              <a:t>Memory Socket Scheme for RVP</a:t>
            </a:r>
            <a:endParaRPr lang="en-IN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90A94A3-3CC4-6883-5659-4AFB7D1AB446}"/>
              </a:ext>
            </a:extLst>
          </p:cNvPr>
          <p:cNvSpPr txBox="1">
            <a:spLocks/>
          </p:cNvSpPr>
          <p:nvPr/>
        </p:nvSpPr>
        <p:spPr>
          <a:xfrm>
            <a:off x="571370" y="826768"/>
            <a:ext cx="10843046" cy="662941"/>
          </a:xfrm>
          <a:prstGeom prst="rect">
            <a:avLst/>
          </a:prstGeom>
        </p:spPr>
        <p:txBody>
          <a:bodyPr/>
          <a:lstStyle>
            <a:lvl1pPr marL="228600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hangingPunct="1"/>
            <a:r>
              <a:rPr lang="en-US" dirty="0"/>
              <a:t>Socket Development for RVP </a:t>
            </a:r>
            <a:r>
              <a:rPr lang="en-US"/>
              <a:t>: Initial </a:t>
            </a:r>
            <a:r>
              <a:rPr lang="en-US" dirty="0"/>
              <a:t>plan to scale LNL solution to NVL Ax.</a:t>
            </a:r>
          </a:p>
          <a:p>
            <a:pPr hangingPunct="1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53577-8FDF-F619-4DE5-09D12422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20" y="1885949"/>
            <a:ext cx="7770750" cy="4373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29811-89A0-C52A-9607-109982730329}"/>
              </a:ext>
            </a:extLst>
          </p:cNvPr>
          <p:cNvSpPr txBox="1"/>
          <p:nvPr/>
        </p:nvSpPr>
        <p:spPr>
          <a:xfrm>
            <a:off x="9201150" y="5908121"/>
            <a:ext cx="187452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ACK: Atkins, Aviva</a:t>
            </a:r>
            <a:endParaRPr kumimoji="0" lang="en-IN" sz="16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54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3520D-41E4-2E7A-CB66-CAC535043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72C4-0D1D-B01B-0AAA-C79E2910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14" y="205740"/>
            <a:ext cx="11010816" cy="952499"/>
          </a:xfrm>
        </p:spPr>
        <p:txBody>
          <a:bodyPr/>
          <a:lstStyle/>
          <a:p>
            <a:r>
              <a:rPr lang="en-US" dirty="0"/>
              <a:t>Memory Socket Scheme for RVP</a:t>
            </a:r>
            <a:endParaRPr lang="en-IN" dirty="0"/>
          </a:p>
        </p:txBody>
      </p:sp>
      <p:pic>
        <p:nvPicPr>
          <p:cNvPr id="1026" name="Graphic 1">
            <a:extLst>
              <a:ext uri="{FF2B5EF4-FFF2-40B4-BE49-F238E27FC236}">
                <a16:creationId xmlns:a16="http://schemas.microsoft.com/office/drawing/2014/main" id="{5037C84A-3AFB-0382-543D-347E158E8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" y="1009650"/>
            <a:ext cx="8750617" cy="49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CF4719-DCD4-D752-2732-3899D998E995}"/>
              </a:ext>
            </a:extLst>
          </p:cNvPr>
          <p:cNvSpPr txBox="1"/>
          <p:nvPr/>
        </p:nvSpPr>
        <p:spPr>
          <a:xfrm>
            <a:off x="9452609" y="205740"/>
            <a:ext cx="187452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ACK: Atkins, Aviva</a:t>
            </a:r>
            <a:endParaRPr kumimoji="0" lang="en-IN" sz="16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013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4_Schaufenbuel-Intel2020">
  <a:themeElements>
    <a:clrScheme name="Intel-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Bor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haufenbuel-Intel2020.potx" id="{0B2B727C-93B6-4D5F-B5E9-CBE931A1FB00}" vid="{C0CED221-3078-4BE4-85B7-20CB87044803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l2020">
    <a:dk1>
      <a:srgbClr val="000000"/>
    </a:dk1>
    <a:lt1>
      <a:srgbClr val="FFFFFF"/>
    </a:lt1>
    <a:dk2>
      <a:srgbClr val="004A86"/>
    </a:dk2>
    <a:lt2>
      <a:srgbClr val="525252"/>
    </a:lt2>
    <a:accent1>
      <a:srgbClr val="0068B5"/>
    </a:accent1>
    <a:accent2>
      <a:srgbClr val="00C7FD"/>
    </a:accent2>
    <a:accent3>
      <a:srgbClr val="F6CB4B"/>
    </a:accent3>
    <a:accent4>
      <a:srgbClr val="D96930"/>
    </a:accent4>
    <a:accent5>
      <a:srgbClr val="8F5DA2"/>
    </a:accent5>
    <a:accent6>
      <a:srgbClr val="8BAE46"/>
    </a:accent6>
    <a:hlink>
      <a:srgbClr val="0068B5"/>
    </a:hlink>
    <a:folHlink>
      <a:srgbClr val="0068B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4B8A99-8161-4D52-8DFD-478F5C1B3170}">
  <ds:schemaRefs>
    <ds:schemaRef ds:uri="d8608922-bacc-4d0e-9803-5af3778135e8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3342e75-7667-4ad4-ab54-507da02d33eb"/>
    <ds:schemaRef ds:uri="http://www.w3.org/XML/1998/namespace"/>
    <ds:schemaRef ds:uri="http://purl.org/dc/elements/1.1/"/>
    <ds:schemaRef ds:uri="eca89263-17a0-4e94-982b-39b39b06c469"/>
  </ds:schemaRefs>
</ds:datastoreItem>
</file>

<file path=customXml/itemProps3.xml><?xml version="1.0" encoding="utf-8"?>
<ds:datastoreItem xmlns:ds="http://schemas.openxmlformats.org/officeDocument/2006/customXml" ds:itemID="{C4B5D006-129D-43C3-A21F-7E56BF9C1082}"/>
</file>

<file path=docMetadata/LabelInfo.xml><?xml version="1.0" encoding="utf-8"?>
<clbl:labelList xmlns:clbl="http://schemas.microsoft.com/office/2020/mipLabelMetadata">
  <clbl:label id="{f9410587-2dbf-4cbf-9a99-5d54386da03f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685</Words>
  <Application>Microsoft Office PowerPoint</Application>
  <PresentationFormat>Widescreen</PresentationFormat>
  <Paragraphs>86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21_BasicWhite</vt:lpstr>
      <vt:lpstr>4_Schaufenbuel-Intel2020</vt:lpstr>
      <vt:lpstr>NVL Ax RVP strategy</vt:lpstr>
      <vt:lpstr>RVP SKU Strategy History</vt:lpstr>
      <vt:lpstr>NVL AX/AM RVP Strategy</vt:lpstr>
      <vt:lpstr>NVL Ax/Am RVP BOM SKU's</vt:lpstr>
      <vt:lpstr>Opens: To be closed by RVP Team</vt:lpstr>
      <vt:lpstr>Tentative Schedule: </vt:lpstr>
      <vt:lpstr>SOCKET Mechanical Design Challenges </vt:lpstr>
      <vt:lpstr>Memory Socket Scheme for RVP</vt:lpstr>
      <vt:lpstr>Memory Socket Scheme for RVP</vt:lpstr>
      <vt:lpstr>PowerPoint Presentation</vt:lpstr>
      <vt:lpstr>PowerPoint Presentation</vt:lpstr>
      <vt:lpstr>New RVP Requirements for OSAT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Sharma, Deepak</cp:lastModifiedBy>
  <cp:revision>39</cp:revision>
  <dcterms:modified xsi:type="dcterms:W3CDTF">2025-08-29T04:32:09Z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  <property fmtid="{D5CDD505-2E9C-101B-9397-08002B2CF9AE}" pid="9" name="MediaServiceImageTags">
    <vt:lpwstr/>
  </property>
  <property fmtid="{D5CDD505-2E9C-101B-9397-08002B2CF9AE}" pid="10" name="Order">
    <vt:r8>196500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