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33" r:id="rId2"/>
    <p:sldId id="33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C166F-9FC4-4F9E-A708-EDDBCC965855}" v="177" dt="2024-03-06T06:13:14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37" y="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1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aya, Divya" userId="f40fcf3a-9253-444b-8fe3-e2680300d9c9" providerId="ADAL" clId="{B7CC166F-9FC4-4F9E-A708-EDDBCC965855}"/>
    <pc:docChg chg="undo custSel delSld modSld">
      <pc:chgData name="Vidaya, Divya" userId="f40fcf3a-9253-444b-8fe3-e2680300d9c9" providerId="ADAL" clId="{B7CC166F-9FC4-4F9E-A708-EDDBCC965855}" dt="2024-03-06T06:15:29.641" v="641" actId="20577"/>
      <pc:docMkLst>
        <pc:docMk/>
      </pc:docMkLst>
      <pc:sldChg chg="addSp delSp modSp mod">
        <pc:chgData name="Vidaya, Divya" userId="f40fcf3a-9253-444b-8fe3-e2680300d9c9" providerId="ADAL" clId="{B7CC166F-9FC4-4F9E-A708-EDDBCC965855}" dt="2024-03-06T06:15:29.641" v="641" actId="20577"/>
        <pc:sldMkLst>
          <pc:docMk/>
          <pc:sldMk cId="1071246168" sldId="333"/>
        </pc:sldMkLst>
        <pc:spChg chg="del">
          <ac:chgData name="Vidaya, Divya" userId="f40fcf3a-9253-444b-8fe3-e2680300d9c9" providerId="ADAL" clId="{B7CC166F-9FC4-4F9E-A708-EDDBCC965855}" dt="2024-01-17T04:48:27.581" v="177" actId="478"/>
          <ac:spMkLst>
            <pc:docMk/>
            <pc:sldMk cId="1071246168" sldId="333"/>
            <ac:spMk id="2" creationId="{26BEBCC0-4916-4FA8-A53B-09C2EE02C15D}"/>
          </ac:spMkLst>
        </pc:spChg>
        <pc:spChg chg="add del mod">
          <ac:chgData name="Vidaya, Divya" userId="f40fcf3a-9253-444b-8fe3-e2680300d9c9" providerId="ADAL" clId="{B7CC166F-9FC4-4F9E-A708-EDDBCC965855}" dt="2024-01-17T04:48:31.362" v="178" actId="478"/>
          <ac:spMkLst>
            <pc:docMk/>
            <pc:sldMk cId="1071246168" sldId="333"/>
            <ac:spMk id="4" creationId="{786A24A3-0018-1F8E-3960-9F7847856AC2}"/>
          </ac:spMkLst>
        </pc:spChg>
        <pc:spChg chg="mod">
          <ac:chgData name="Vidaya, Divya" userId="f40fcf3a-9253-444b-8fe3-e2680300d9c9" providerId="ADAL" clId="{B7CC166F-9FC4-4F9E-A708-EDDBCC965855}" dt="2024-01-17T05:04:08.204" v="468" actId="20577"/>
          <ac:spMkLst>
            <pc:docMk/>
            <pc:sldMk cId="1071246168" sldId="333"/>
            <ac:spMk id="5" creationId="{679F4BE2-8E4A-4003-B816-9E34781F7E88}"/>
          </ac:spMkLst>
        </pc:spChg>
        <pc:spChg chg="mod">
          <ac:chgData name="Vidaya, Divya" userId="f40fcf3a-9253-444b-8fe3-e2680300d9c9" providerId="ADAL" clId="{B7CC166F-9FC4-4F9E-A708-EDDBCC965855}" dt="2024-03-06T06:15:29.641" v="641" actId="20577"/>
          <ac:spMkLst>
            <pc:docMk/>
            <pc:sldMk cId="1071246168" sldId="333"/>
            <ac:spMk id="9" creationId="{ABEAF9F9-E88D-44A4-A1B6-BAA2E532B65E}"/>
          </ac:spMkLst>
        </pc:spChg>
      </pc:sldChg>
      <pc:sldChg chg="modSp mod modAnim">
        <pc:chgData name="Vidaya, Divya" userId="f40fcf3a-9253-444b-8fe3-e2680300d9c9" providerId="ADAL" clId="{B7CC166F-9FC4-4F9E-A708-EDDBCC965855}" dt="2024-03-06T06:13:14.132" v="638" actId="115"/>
        <pc:sldMkLst>
          <pc:docMk/>
          <pc:sldMk cId="3661034721" sldId="334"/>
        </pc:sldMkLst>
        <pc:spChg chg="mod">
          <ac:chgData name="Vidaya, Divya" userId="f40fcf3a-9253-444b-8fe3-e2680300d9c9" providerId="ADAL" clId="{B7CC166F-9FC4-4F9E-A708-EDDBCC965855}" dt="2024-01-17T05:03:59.969" v="465" actId="20577"/>
          <ac:spMkLst>
            <pc:docMk/>
            <pc:sldMk cId="3661034721" sldId="334"/>
            <ac:spMk id="2" creationId="{104AE2DC-EB5D-2864-BD73-B0EFB9C9EDB1}"/>
          </ac:spMkLst>
        </pc:spChg>
        <pc:spChg chg="mod">
          <ac:chgData name="Vidaya, Divya" userId="f40fcf3a-9253-444b-8fe3-e2680300d9c9" providerId="ADAL" clId="{B7CC166F-9FC4-4F9E-A708-EDDBCC965855}" dt="2024-03-06T06:13:14.132" v="638" actId="115"/>
          <ac:spMkLst>
            <pc:docMk/>
            <pc:sldMk cId="3661034721" sldId="334"/>
            <ac:spMk id="3" creationId="{8A510006-545C-1EDD-1371-F01DE50E58C7}"/>
          </ac:spMkLst>
        </pc:spChg>
      </pc:sldChg>
      <pc:sldChg chg="del">
        <pc:chgData name="Vidaya, Divya" userId="f40fcf3a-9253-444b-8fe3-e2680300d9c9" providerId="ADAL" clId="{B7CC166F-9FC4-4F9E-A708-EDDBCC965855}" dt="2024-01-16T09:23:57.451" v="70" actId="2696"/>
        <pc:sldMkLst>
          <pc:docMk/>
          <pc:sldMk cId="366531959" sldId="335"/>
        </pc:sldMkLst>
      </pc:sldChg>
    </pc:docChg>
  </pc:docChgLst>
  <pc:docChgLst>
    <pc:chgData name="Vidaya, Divya" userId="f40fcf3a-9253-444b-8fe3-e2680300d9c9" providerId="ADAL" clId="{4853C44B-1791-4D94-9738-BB0638C0A5E0}"/>
    <pc:docChg chg="undo custSel addSld modSld">
      <pc:chgData name="Vidaya, Divya" userId="f40fcf3a-9253-444b-8fe3-e2680300d9c9" providerId="ADAL" clId="{4853C44B-1791-4D94-9738-BB0638C0A5E0}" dt="2023-11-17T04:07:35.978" v="82" actId="20577"/>
      <pc:docMkLst>
        <pc:docMk/>
      </pc:docMkLst>
      <pc:sldChg chg="modSp mod">
        <pc:chgData name="Vidaya, Divya" userId="f40fcf3a-9253-444b-8fe3-e2680300d9c9" providerId="ADAL" clId="{4853C44B-1791-4D94-9738-BB0638C0A5E0}" dt="2023-11-17T04:07:35.978" v="82" actId="20577"/>
        <pc:sldMkLst>
          <pc:docMk/>
          <pc:sldMk cId="1071246168" sldId="333"/>
        </pc:sldMkLst>
        <pc:spChg chg="mod">
          <ac:chgData name="Vidaya, Divya" userId="f40fcf3a-9253-444b-8fe3-e2680300d9c9" providerId="ADAL" clId="{4853C44B-1791-4D94-9738-BB0638C0A5E0}" dt="2023-11-17T04:07:35.978" v="82" actId="20577"/>
          <ac:spMkLst>
            <pc:docMk/>
            <pc:sldMk cId="1071246168" sldId="333"/>
            <ac:spMk id="9" creationId="{ABEAF9F9-E88D-44A4-A1B6-BAA2E532B65E}"/>
          </ac:spMkLst>
        </pc:spChg>
      </pc:sldChg>
      <pc:sldChg chg="modSp new mod">
        <pc:chgData name="Vidaya, Divya" userId="f40fcf3a-9253-444b-8fe3-e2680300d9c9" providerId="ADAL" clId="{4853C44B-1791-4D94-9738-BB0638C0A5E0}" dt="2023-11-17T04:04:38.602" v="49" actId="313"/>
        <pc:sldMkLst>
          <pc:docMk/>
          <pc:sldMk cId="366531959" sldId="335"/>
        </pc:sldMkLst>
        <pc:spChg chg="mod">
          <ac:chgData name="Vidaya, Divya" userId="f40fcf3a-9253-444b-8fe3-e2680300d9c9" providerId="ADAL" clId="{4853C44B-1791-4D94-9738-BB0638C0A5E0}" dt="2023-11-17T04:04:38.602" v="49" actId="313"/>
          <ac:spMkLst>
            <pc:docMk/>
            <pc:sldMk cId="366531959" sldId="335"/>
            <ac:spMk id="3" creationId="{4C8CE23A-09F7-7FAE-357B-92C4E4C5E08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D4D7D-1F91-4C2C-B2F6-88E9252A43EE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CF59C-4318-46F9-A2DD-141B6A3AD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0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26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ue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E1982CC-C5C2-43DF-8FDA-037495FA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4567CD-F1DA-4E8F-ADDF-371B07892411}"/>
                </a:ext>
              </a:extLst>
            </p:cNvPr>
            <p:cNvSpPr/>
            <p:nvPr userDrawn="1"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16119A-1487-48A7-9CC6-71F9F9535C16}"/>
                </a:ext>
              </a:extLst>
            </p:cNvPr>
            <p:cNvSpPr/>
            <p:nvPr userDrawn="1"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3CF0AA4-E89F-418F-83F2-0CC0FB3DF16B}"/>
                </a:ext>
              </a:extLst>
            </p:cNvPr>
            <p:cNvSpPr/>
            <p:nvPr userDrawn="1"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F8D4CB-DB57-4130-8BDE-86D5A4C11D49}"/>
                </a:ext>
              </a:extLst>
            </p:cNvPr>
            <p:cNvSpPr/>
            <p:nvPr userDrawn="1"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02BD194-F320-4426-964A-1D4F58024C5F}"/>
                </a:ext>
              </a:extLst>
            </p:cNvPr>
            <p:cNvGrpSpPr/>
            <p:nvPr userDrawn="1"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1C32755-5BE0-4F78-B52A-08742A60A8EF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33F9D2F-6ED9-4D82-B111-BEFD50CBB7B2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1C42114-E0DC-41C5-A333-869DAB921F8F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B18CC9F-8A17-402D-B10E-AE9061E9554F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538DC6-5A10-44DE-BF8C-5185BC4F6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E35751-F391-41AA-9B05-1647E37D235B}"/>
                </a:ext>
              </a:extLst>
            </p:cNvPr>
            <p:cNvSpPr/>
            <p:nvPr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F1866E-6300-47C1-B36B-E4F93E357EE1}"/>
                </a:ext>
              </a:extLst>
            </p:cNvPr>
            <p:cNvSpPr/>
            <p:nvPr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266AC4-1BB0-4DCC-B988-F338CCC87BB0}"/>
                </a:ext>
              </a:extLst>
            </p:cNvPr>
            <p:cNvSpPr/>
            <p:nvPr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200040-B841-47B7-8555-E0299CDC24FA}"/>
                </a:ext>
              </a:extLst>
            </p:cNvPr>
            <p:cNvSpPr/>
            <p:nvPr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D8DF60-7E0A-43C5-81B6-9B3522A7A826}"/>
                </a:ext>
              </a:extLst>
            </p:cNvPr>
            <p:cNvGrpSpPr/>
            <p:nvPr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AC5EDAF-1FA5-4CEA-99CA-7D0E1F5DDF81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731A324-874D-4D3D-95F1-8AE3303E2272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34E3A93-BFC9-49AD-8CF7-7EDF2A13157E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39DD8F2-C56B-454C-9A84-A663F83DB6CE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2936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1694"/>
            <a:ext cx="5429864" cy="1199822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5361"/>
            <a:ext cx="5429864" cy="530454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4" y="230287"/>
            <a:ext cx="5429250" cy="2410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775C37-EE38-450C-8269-79E50F8E88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26138" y="2655075"/>
            <a:ext cx="5429250" cy="470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7DC24117-8044-4F60-A59D-9F61002D6C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3331781"/>
            <a:ext cx="5429250" cy="2410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05F9606-8CF6-4C56-B2B6-E8A04B25F1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4294" y="5767077"/>
            <a:ext cx="5429250" cy="470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87351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1694"/>
            <a:ext cx="5429864" cy="1199822"/>
          </a:xfr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4" y="0"/>
            <a:ext cx="5808406" cy="6400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4D1D699-1964-9A45-A892-EAAC949B82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5361"/>
            <a:ext cx="5429864" cy="530454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476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1734800" cy="6400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1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41833"/>
            <a:ext cx="10972800" cy="4241800"/>
          </a:xfrm>
        </p:spPr>
        <p:txBody>
          <a:bodyPr>
            <a:normAutofit/>
          </a:bodyPr>
          <a:lstStyle>
            <a:lvl1pPr marL="0" indent="0">
              <a:buNone/>
              <a:defRPr sz="6000" b="0" i="0">
                <a:solidFill>
                  <a:schemeClr val="accent1"/>
                </a:solidFill>
                <a:latin typeface="IntelOne Text" panose="020B0503020203020204" pitchFamily="34" charset="0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4C57F0-3964-4184-8486-C7C3D87AEA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5757203"/>
            <a:ext cx="10972800" cy="50165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049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41833"/>
            <a:ext cx="10972800" cy="4241800"/>
          </a:xfrm>
        </p:spPr>
        <p:txBody>
          <a:bodyPr>
            <a:normAutofit/>
          </a:bodyPr>
          <a:lstStyle>
            <a:lvl1pPr marL="0" indent="0">
              <a:buNone/>
              <a:defRPr sz="6000" b="0" i="0">
                <a:solidFill>
                  <a:schemeClr val="bg1"/>
                </a:solidFill>
                <a:latin typeface="IntelOne Text" panose="020B0503020203020204" pitchFamily="34" charset="0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4C57F0-3964-4184-8486-C7C3D87AEA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5757203"/>
            <a:ext cx="10972800" cy="5016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3DA6DA-63DC-460A-B2F4-6584E4114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F26FFBC-3F56-4549-828C-9A20F03B1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BB8918-321F-4814-85AD-F9F7A8C6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FBDE8F-8844-4DFF-BA21-35B58CB1D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75CFAC-8A95-416C-AF0A-BE82C31DD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852F3-59BE-4CC1-B2BF-0FAA2250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0C7463-044C-48C5-9C61-01035600C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91783BE-2760-44E4-ADC3-DD3F254CE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47586F-EE67-4051-9999-DE673BC9B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0D2E6-CDB6-4990-9882-8E1AC387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A1EC77-5BEB-45BB-B35A-D1CB9FB09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E3CC19-B2E2-40FF-B774-8AD1AD5A1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7204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29178"/>
            <a:ext cx="10972800" cy="1199822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449317"/>
            <a:ext cx="10972800" cy="68193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952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29178"/>
            <a:ext cx="10972800" cy="119982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449317"/>
            <a:ext cx="10972800" cy="68193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B7CF4-6E59-4F58-B339-D2AEFB0D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FB7B45-0229-4BD9-84EB-963DE20FB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1CF056-9D11-4F80-AB2B-5694DFB8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4934B-0E18-43C3-ABD3-375F5EB74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E9F9A1-9773-43B8-98D0-A483D488C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0338064-1322-4DA2-AA1C-4E086E88E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20DD1C-FBB9-4A79-99DE-1A05C6758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F211-593C-4B89-BA8B-B4BF959BF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86AE8E-163B-4673-9C89-BA60DB5BB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A01FA-314F-465F-BEBB-029CC884B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6243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Blue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A368D64-A019-4399-A672-206E0E3B7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841197-2CF0-45F0-8F2A-7933BBBC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1CF056-9D11-4F80-AB2B-5694DFB8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4934B-0E18-43C3-ABD3-375F5EB74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1B807F-E5A0-4B47-8126-0798D03DD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C2D0DF1-6BFD-4E45-8CA9-4436F31DB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BFD17C7-2044-4743-9B58-A721FED6F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C1BD233-1B52-4259-BBB2-FFAB0A8D1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012ABA-EED9-48CA-B3FF-9EE6151C6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2426B1C-8B0F-44A4-8250-F1D859854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5D4EF16-2639-4F0C-B7CE-3B49694D7462}"/>
                </a:ext>
              </a:extLst>
            </p:cNvPr>
            <p:cNvSpPr/>
            <p:nvPr userDrawn="1"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FFEF9D7-E955-4747-98A8-A3CDA0B2EA11}"/>
                </a:ext>
              </a:extLst>
            </p:cNvPr>
            <p:cNvSpPr/>
            <p:nvPr userDrawn="1"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53175F-9DFF-470F-9639-8993D337BE4A}"/>
                </a:ext>
              </a:extLst>
            </p:cNvPr>
            <p:cNvSpPr/>
            <p:nvPr userDrawn="1"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225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Blue 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6F68134-655A-4C58-8EC5-042D492A6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841197-2CF0-45F0-8F2A-7933BBBC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1CF056-9D11-4F80-AB2B-5694DFB8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4934B-0E18-43C3-ABD3-375F5EB74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6FE66-F77C-48EC-9636-B0D3F1F81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FC6B6DC-5CBA-4569-BD05-67C2152AE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F9F90E2-0FB9-44A2-B48E-E894C3113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2BE4E4-A2DB-46D6-B372-8C331EFD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945211-AEEA-4A21-B35C-B4FC0F99C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BCDBB5-E209-49E3-8CC6-AEB941DB1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3C2813-2F09-413F-9991-44CA3B6BE2D7}"/>
                </a:ext>
              </a:extLst>
            </p:cNvPr>
            <p:cNvSpPr/>
            <p:nvPr userDrawn="1"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2EC626-BB7B-40F7-9ABD-4FB62F9E9719}"/>
                </a:ext>
              </a:extLst>
            </p:cNvPr>
            <p:cNvSpPr/>
            <p:nvPr userDrawn="1"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40C129E-8ED4-49C2-A5EB-49C77A547ED5}"/>
                </a:ext>
              </a:extLst>
            </p:cNvPr>
            <p:cNvSpPr/>
            <p:nvPr userDrawn="1"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00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9E57986-E823-49CC-B8D3-C5A2AD941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B7E3E-B537-4EE3-BA97-B90982F6C31B}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06BD04-B5E7-422F-B321-54907EFDF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75E17D-D74E-461D-9994-21701E9CF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5D4340-FCEE-4743-A648-5DB311031F75}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35DA17-DFF2-467C-A710-877908080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AEFDCF-A68C-4E0D-95B4-6F1A9717550A}"/>
                </a:ext>
              </a:extLst>
            </p:cNvPr>
            <p:cNvSpPr/>
            <p:nvPr userDrawn="1"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5E41F1-4636-455F-8CC5-9CC2D25CD287}"/>
                </a:ext>
              </a:extLst>
            </p:cNvPr>
            <p:cNvSpPr/>
            <p:nvPr userDrawn="1"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BF6C486-C6BA-41CF-8F21-5691BA4400F2}"/>
                </a:ext>
              </a:extLst>
            </p:cNvPr>
            <p:cNvSpPr/>
            <p:nvPr userDrawn="1"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0695690-BC82-4B1F-9B7E-92DC6CAFF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7747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ue 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882660D-9752-4416-A0A1-69ECA0CD4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81569F-6701-4CDA-895D-6BD6D388AB05}"/>
                </a:ext>
              </a:extLst>
            </p:cNvPr>
            <p:cNvSpPr/>
            <p:nvPr userDrawn="1"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EFB02BB-CBC4-4742-9BA0-2C9212EFAF23}"/>
                </a:ext>
              </a:extLst>
            </p:cNvPr>
            <p:cNvGrpSpPr/>
            <p:nvPr userDrawn="1"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5AE6566-9773-4111-B8E5-827E7E8AE779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251A5FC-EF81-41EC-BA9D-EC2323003C59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6ED56C7-8502-4EC0-A864-040B8DB9D862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C77F18A-71EB-4B46-8C22-E5C1ACCE6C40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8CE26D-A586-4A86-AA98-B9D850FBFCD7}"/>
                </a:ext>
              </a:extLst>
            </p:cNvPr>
            <p:cNvSpPr/>
            <p:nvPr userDrawn="1"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E63CF4-E38C-42FE-9C75-CB2B3DEB5FBD}"/>
                </a:ext>
              </a:extLst>
            </p:cNvPr>
            <p:cNvSpPr/>
            <p:nvPr userDrawn="1"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E1EECF-CDF6-475D-8C89-D59E9C677475}"/>
                </a:ext>
              </a:extLst>
            </p:cNvPr>
            <p:cNvSpPr/>
            <p:nvPr userDrawn="1"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3AA05A6-FEDA-41DC-B943-5B1F42A56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200040-B841-47B7-8555-E0299CDC24FA}"/>
                </a:ext>
              </a:extLst>
            </p:cNvPr>
            <p:cNvSpPr/>
            <p:nvPr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D8DF60-7E0A-43C5-81B6-9B3522A7A826}"/>
                </a:ext>
              </a:extLst>
            </p:cNvPr>
            <p:cNvGrpSpPr/>
            <p:nvPr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AC5EDAF-1FA5-4CEA-99CA-7D0E1F5DDF81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731A324-874D-4D3D-95F1-8AE3303E2272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34E3A93-BFC9-49AD-8CF7-7EDF2A13157E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39DD8F2-C56B-454C-9A84-A663F83DB6CE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1BCBB2-B699-44A9-B291-3CCD0D0E00F2}"/>
                </a:ext>
              </a:extLst>
            </p:cNvPr>
            <p:cNvSpPr/>
            <p:nvPr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D17A91-F49E-45DE-835E-543E5DCD8458}"/>
                </a:ext>
              </a:extLst>
            </p:cNvPr>
            <p:cNvSpPr/>
            <p:nvPr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E01F40-8D2A-43E6-B578-00B92049883B}"/>
                </a:ext>
              </a:extLst>
            </p:cNvPr>
            <p:cNvSpPr/>
            <p:nvPr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034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rame 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75A302-45A3-481F-BFAB-9A074C3F7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A6F6B2-1DD0-42F2-9039-5327CC0E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3A20D-927D-4DD1-8E5E-A3AC6EDE3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0988D3-27CA-4F8F-A6E2-E1104C51D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30671-1E88-49B1-9FE5-927C1B8EE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228789-1C29-4F2A-B05E-B47226DD5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A79AD-8981-4F51-8CC1-43C8856813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922" y="1828800"/>
            <a:ext cx="10557387" cy="3200400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617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Fram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75A302-45A3-481F-BFAB-9A074C3F7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A6F6B2-1DD0-42F2-9039-5327CC0E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3A20D-927D-4DD1-8E5E-A3AC6EDE3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DDBF953-491D-46D1-9B3A-9BACF5F24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B9AAD6-9860-4DB3-B7F8-14D9F7EC7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95309-FEF7-41EA-9715-F4426DF0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60A36B-1810-4498-834B-51F1D1A29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A9CD9B-5FA5-485E-919D-13A6CB9B3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404C922-CDF2-4F38-AFEE-299C1D97D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2FF7EB7-3074-4A03-9376-7D8CBA804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6E5BC3-B783-496C-9E9D-03475FAAD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A79AD-8981-4F51-8CC1-43C8856813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922" y="1776845"/>
            <a:ext cx="10557387" cy="3304310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edit title </a:t>
            </a:r>
            <a:r>
              <a:rPr lang="en-US" dirty="0"/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52939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l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81D5E138-8800-4F6C-BD71-5E098EFFE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81" y="2626737"/>
            <a:ext cx="4052408" cy="1643927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B0861-499A-4B5C-86C7-11D994DAA6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81" y="2626737"/>
            <a:ext cx="4052408" cy="164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6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73815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E1B587A-481D-4354-9508-D5D8FF887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3803" y="0"/>
            <a:ext cx="4325371" cy="6377476"/>
            <a:chOff x="573803" y="0"/>
            <a:chExt cx="4325371" cy="63774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FE29C8-410C-4059-919F-670CE49EA18F}"/>
                </a:ext>
              </a:extLst>
            </p:cNvPr>
            <p:cNvSpPr/>
            <p:nvPr userDrawn="1"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DCBE42-BEC7-4DF9-A16F-7E76C7D448E8}"/>
                </a:ext>
              </a:extLst>
            </p:cNvPr>
            <p:cNvSpPr/>
            <p:nvPr userDrawn="1"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A47B74-98DC-499D-981D-583A2DD69E50}"/>
                </a:ext>
              </a:extLst>
            </p:cNvPr>
            <p:cNvSpPr/>
            <p:nvPr userDrawn="1"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D68EB8-A34F-47E3-8B7F-5FF260D65B7C}"/>
                </a:ext>
              </a:extLst>
            </p:cNvPr>
            <p:cNvSpPr/>
            <p:nvPr userDrawn="1"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07897D68-7CB8-406F-9146-F00DE71319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6513" y="5992753"/>
              <a:ext cx="1031758" cy="384723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6D8E5A8-9477-47F6-9CA7-9A7DC4670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803" y="0"/>
            <a:ext cx="4325371" cy="6377476"/>
            <a:chOff x="573803" y="0"/>
            <a:chExt cx="4325371" cy="637747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200040-B841-47B7-8555-E0299CDC24FA}"/>
                </a:ext>
              </a:extLst>
            </p:cNvPr>
            <p:cNvSpPr/>
            <p:nvPr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4C56C1-BF0A-4234-81F8-D2B769834C58}"/>
                </a:ext>
              </a:extLst>
            </p:cNvPr>
            <p:cNvSpPr/>
            <p:nvPr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57C8AC4-A26E-48AF-9B2F-93A0F02E758D}"/>
                </a:ext>
              </a:extLst>
            </p:cNvPr>
            <p:cNvSpPr/>
            <p:nvPr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5060BD-E2D2-44BB-ADFB-2B20CEB8775D}"/>
                </a:ext>
              </a:extLst>
            </p:cNvPr>
            <p:cNvSpPr/>
            <p:nvPr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5A184651-D34A-4937-8369-48ADD8E89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6513" y="5992753"/>
              <a:ext cx="1031758" cy="384723"/>
            </a:xfrm>
            <a:prstGeom prst="rect">
              <a:avLst/>
            </a:prstGeom>
          </p:spPr>
        </p:pic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7461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3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15AA-229D-4A6C-90C6-57CFD374E6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22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1694"/>
            <a:ext cx="10972800" cy="1199822"/>
          </a:xfrm>
        </p:spPr>
        <p:txBody>
          <a:bodyPr>
            <a:normAutofit/>
          </a:bodyPr>
          <a:lstStyle>
            <a:lvl1pPr>
              <a:defRPr sz="360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487056"/>
            <a:ext cx="10972800" cy="4689908"/>
          </a:xfrm>
        </p:spPr>
        <p:txBody>
          <a:bodyPr/>
          <a:lstStyle>
            <a:lvl1pPr>
              <a:defRPr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  <a:lvl2pPr>
              <a:defRPr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2pPr>
            <a:lvl3pPr>
              <a:defRPr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3pPr>
            <a:lvl4pPr>
              <a:defRPr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4pPr>
            <a:lvl5pPr>
              <a:defRPr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482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orient="horz" pos="2160">
          <p15:clr>
            <a:srgbClr val="FBAE40"/>
          </p15:clr>
        </p15:guide>
        <p15:guide id="5" pos="240">
          <p15:clr>
            <a:srgbClr val="FBAE40"/>
          </p15:clr>
        </p15:guide>
        <p15:guide id="6" pos="71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1694"/>
            <a:ext cx="10972800" cy="119982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827E3-834F-40BA-9518-B0648BD536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4289"/>
            <a:ext cx="10972800" cy="5254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2110067"/>
            <a:ext cx="10972800" cy="4084256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4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  <p15:guide id="3" pos="71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5361"/>
            <a:ext cx="10972800" cy="530454"/>
          </a:xfrm>
        </p:spPr>
        <p:txBody>
          <a:bodyPr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923935" y="2105680"/>
            <a:ext cx="5429865" cy="4095774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548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1496292"/>
            <a:ext cx="5429865" cy="4686689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923935" y="1496292"/>
            <a:ext cx="5429865" cy="4686689"/>
          </a:xfrm>
        </p:spPr>
        <p:txBody>
          <a:bodyPr/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613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A0418-D0B8-4038-AB65-D4C12FC9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A8DDE-64C9-4F0E-9EE0-F0DA00677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491673"/>
            <a:ext cx="10972800" cy="4685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F41EA-3085-473A-967C-315794480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Rectangle 7" descr="Intel Confidential">
            <a:extLst>
              <a:ext uri="{FF2B5EF4-FFF2-40B4-BE49-F238E27FC236}">
                <a16:creationId xmlns:a16="http://schemas.microsoft.com/office/drawing/2014/main" id="{D272B893-3411-4154-A13D-8DB1F4E167A4}"/>
              </a:ext>
            </a:extLst>
          </p:cNvPr>
          <p:cNvSpPr/>
          <p:nvPr/>
        </p:nvSpPr>
        <p:spPr>
          <a:xfrm>
            <a:off x="5489103" y="6510549"/>
            <a:ext cx="12137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1"/>
                </a:solidFill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 descr="Department or Event Name">
            <a:extLst>
              <a:ext uri="{FF2B5EF4-FFF2-40B4-BE49-F238E27FC236}">
                <a16:creationId xmlns:a16="http://schemas.microsoft.com/office/drawing/2014/main" id="{8A75CF89-9B1A-49AA-8C1C-7280637B6567}"/>
              </a:ext>
            </a:extLst>
          </p:cNvPr>
          <p:cNvSpPr/>
          <p:nvPr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b="0" i="0" dirty="0">
                <a:solidFill>
                  <a:schemeClr val="tx1"/>
                </a:solidFill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984EC55-415E-440F-AE6F-DDB70FA6D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1" name="TextBox 10" descr="page number">
            <a:extLst>
              <a:ext uri="{FF2B5EF4-FFF2-40B4-BE49-F238E27FC236}">
                <a16:creationId xmlns:a16="http://schemas.microsoft.com/office/drawing/2014/main" id="{02FB4E28-8FF4-469D-9172-AA2B2441695C}"/>
              </a:ext>
            </a:extLst>
          </p:cNvPr>
          <p:cNvSpPr txBox="1"/>
          <p:nvPr/>
        </p:nvSpPr>
        <p:spPr>
          <a:xfrm>
            <a:off x="11886783" y="6553045"/>
            <a:ext cx="16671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tx1"/>
              </a:solidFill>
              <a:effectLst/>
              <a:uFillTx/>
              <a:latin typeface="IntelOne Text" panose="020B0503020203020204" pitchFamily="34" charset="77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2C4174-C58D-4EF7-A490-8F73147A2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E1E402-C0AA-4A44-97FB-BE9DDACF9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 descr="Intel Confidential">
            <a:extLst>
              <a:ext uri="{FF2B5EF4-FFF2-40B4-BE49-F238E27FC236}">
                <a16:creationId xmlns:a16="http://schemas.microsoft.com/office/drawing/2014/main" id="{906391AB-9F76-4178-9622-4768A6A6C7CA}"/>
              </a:ext>
            </a:extLst>
          </p:cNvPr>
          <p:cNvSpPr/>
          <p:nvPr userDrawn="1"/>
        </p:nvSpPr>
        <p:spPr>
          <a:xfrm>
            <a:off x="5489103" y="6510549"/>
            <a:ext cx="12137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1"/>
                </a:solidFill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15" name="Rectangle 14" descr="Department or Event Name">
            <a:extLst>
              <a:ext uri="{FF2B5EF4-FFF2-40B4-BE49-F238E27FC236}">
                <a16:creationId xmlns:a16="http://schemas.microsoft.com/office/drawing/2014/main" id="{690E8CB7-4C09-47D4-9A3A-4E8E8877F589}"/>
              </a:ext>
            </a:extLst>
          </p:cNvPr>
          <p:cNvSpPr/>
          <p:nvPr userDrawn="1"/>
        </p:nvSpPr>
        <p:spPr>
          <a:xfrm>
            <a:off x="286365" y="6510549"/>
            <a:ext cx="17732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b="0" i="0" dirty="0">
                <a:solidFill>
                  <a:schemeClr val="tx1"/>
                </a:solidFill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CCG-CPE-CPS Team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DB6E0FE-A458-4FC3-8BCF-C3DEF3B9E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7" name="TextBox 16" descr="page number">
            <a:extLst>
              <a:ext uri="{FF2B5EF4-FFF2-40B4-BE49-F238E27FC236}">
                <a16:creationId xmlns:a16="http://schemas.microsoft.com/office/drawing/2014/main" id="{53D7E5EC-4B62-4515-9A8B-0AB847259844}"/>
              </a:ext>
            </a:extLst>
          </p:cNvPr>
          <p:cNvSpPr txBox="1"/>
          <p:nvPr userDrawn="1"/>
        </p:nvSpPr>
        <p:spPr>
          <a:xfrm>
            <a:off x="11886783" y="6553045"/>
            <a:ext cx="16671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dirty="0" err="1">
              <a:ln>
                <a:noFill/>
              </a:ln>
              <a:solidFill>
                <a:schemeClr val="tx1"/>
              </a:solidFill>
              <a:effectLst/>
              <a:uFillTx/>
              <a:latin typeface="IntelOne Text" panose="020B0503020203020204" pitchFamily="34" charset="77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A5FD6C-5104-45F8-8C61-CC0432723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93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Intel Clear" panose="020B0604020203020204" pitchFamily="34" charset="0"/>
          <a:ea typeface="Intel Clear" panose="020B0604020203020204" pitchFamily="34" charset="0"/>
          <a:cs typeface="Intel Clear" panose="020B0604020203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IntelOne Display Regular" panose="020B0503020203020204" pitchFamily="34" charset="0"/>
        <a:buChar char="•"/>
        <a:defRPr sz="2800" b="0" i="0" kern="1200">
          <a:solidFill>
            <a:schemeClr val="tx1"/>
          </a:solidFill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400" b="0" i="0" kern="1200">
          <a:solidFill>
            <a:schemeClr val="tx1"/>
          </a:solidFill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000" b="0" i="0" kern="1200">
          <a:solidFill>
            <a:schemeClr val="tx1"/>
          </a:solidFill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800" b="0" i="0" kern="1200">
          <a:solidFill>
            <a:schemeClr val="tx1"/>
          </a:solidFill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600" b="0" i="0" kern="1200">
          <a:solidFill>
            <a:schemeClr val="tx1"/>
          </a:solidFill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536" y="2107769"/>
            <a:ext cx="9789007" cy="1402194"/>
          </a:xfrm>
        </p:spPr>
        <p:txBody>
          <a:bodyPr anchor="t">
            <a:normAutofit/>
          </a:bodyPr>
          <a:lstStyle/>
          <a:p>
            <a:r>
              <a:rPr lang="en-US" dirty="0"/>
              <a:t>BKM on PPV BOM ID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2400" y="3602037"/>
            <a:ext cx="10441354" cy="1242917"/>
          </a:xfrm>
        </p:spPr>
        <p:txBody>
          <a:bodyPr>
            <a:normAutofit/>
          </a:bodyPr>
          <a:lstStyle/>
          <a:p>
            <a:r>
              <a:rPr lang="en-US" sz="1800" b="1" i="1" u="sng" dirty="0"/>
              <a:t>RVP</a:t>
            </a:r>
            <a:r>
              <a:rPr lang="en-US" sz="1800" dirty="0"/>
              <a:t> : Vidaya, </a:t>
            </a:r>
            <a:r>
              <a:rPr lang="en-US" sz="1800"/>
              <a:t>Divya ; </a:t>
            </a:r>
            <a:r>
              <a:rPr lang="en-US" sz="1800" dirty="0"/>
              <a:t>Ismail Sherif, Khader Shareef</a:t>
            </a:r>
          </a:p>
          <a:p>
            <a:r>
              <a:rPr lang="en-US" sz="1800" b="1" i="1" u="sng" dirty="0"/>
              <a:t>PPV</a:t>
            </a:r>
            <a:r>
              <a:rPr lang="en-US" sz="1800" dirty="0"/>
              <a:t> : Harrosh, Yuval ; Littrell, Jeremy D</a:t>
            </a:r>
          </a:p>
          <a:p>
            <a:r>
              <a:rPr lang="en-US" sz="1800" b="1" i="1" u="sng" dirty="0"/>
              <a:t>BIOS</a:t>
            </a:r>
            <a:r>
              <a:rPr lang="en-US" sz="1800" dirty="0"/>
              <a:t> : Pai, Manisha ; Kuniyil, Nigil</a:t>
            </a:r>
          </a:p>
        </p:txBody>
      </p:sp>
    </p:spTree>
    <p:extLst>
      <p:ext uri="{BB962C8B-B14F-4D97-AF65-F5344CB8AC3E}">
        <p14:creationId xmlns:p14="http://schemas.microsoft.com/office/powerpoint/2010/main" val="107124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E2DC-EB5D-2864-BD73-B0EFB9C9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BKM on PPV BOM 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10006-545C-1EDD-1371-F01DE50E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PROBLEM STATEMENT :</a:t>
            </a:r>
          </a:p>
          <a:p>
            <a:r>
              <a:rPr lang="en-US" dirty="0"/>
              <a:t>PPV faced issues enabling BOM IDs over BIOS</a:t>
            </a:r>
          </a:p>
          <a:p>
            <a:pPr lvl="1"/>
            <a:r>
              <a:rPr lang="en-US" dirty="0"/>
              <a:t>RVP BOM stuffings vs BIOS BOM ID mismatches caused board PO issues</a:t>
            </a:r>
          </a:p>
          <a:p>
            <a:pPr lvl="1"/>
            <a:r>
              <a:rPr lang="en-US" dirty="0"/>
              <a:t>PPV not having unique ID across platforms over BIOS &amp; HW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i="1" dirty="0"/>
              <a:t>SOLUTION :</a:t>
            </a:r>
          </a:p>
          <a:p>
            <a:r>
              <a:rPr lang="en-US" dirty="0"/>
              <a:t>Reserving </a:t>
            </a:r>
            <a:r>
              <a:rPr lang="en-US" b="1" i="1" u="sng" dirty="0"/>
              <a:t>0x05</a:t>
            </a:r>
            <a:r>
              <a:rPr lang="en-US" dirty="0"/>
              <a:t> as BOM ID for PPV BOM SKU </a:t>
            </a:r>
          </a:p>
          <a:p>
            <a:pPr lvl="1"/>
            <a:r>
              <a:rPr lang="en-US" dirty="0"/>
              <a:t>PPV &amp; BIOS teams in agreement</a:t>
            </a:r>
          </a:p>
          <a:p>
            <a:pPr lvl="1"/>
            <a:r>
              <a:rPr lang="en-US" dirty="0"/>
              <a:t>To be used from PTL to all future platforms , across all swim lanes </a:t>
            </a:r>
          </a:p>
        </p:txBody>
      </p:sp>
    </p:spTree>
    <p:extLst>
      <p:ext uri="{BB962C8B-B14F-4D97-AF65-F5344CB8AC3E}">
        <p14:creationId xmlns:p14="http://schemas.microsoft.com/office/powerpoint/2010/main" val="366103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heme1">
  <a:themeElements>
    <a:clrScheme name="Intel 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Intel2021">
      <a:majorFont>
        <a:latin typeface="IntelOne Display Light"/>
        <a:ea typeface="Helvetica Neue"/>
        <a:cs typeface="Helvetica Neue"/>
      </a:majorFont>
      <a:minorFont>
        <a:latin typeface="IntelOne Text Light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lassic Tint 2">
      <a:srgbClr val="76CEFF"/>
    </a:custClr>
    <a:custClr name="Energy Tint 2">
      <a:srgbClr val="B4F0FF"/>
    </a:custClr>
    <a:custClr name="Carbon Tint 2">
      <a:srgbClr val="E9E9E9"/>
    </a:custClr>
    <a:custClr name="Steel Tint 2">
      <a:srgbClr val="B9D6E5"/>
    </a:custClr>
    <a:custClr name="Geode Tint 2">
      <a:srgbClr val="EEC3F7"/>
    </a:custClr>
    <a:custClr name="Moss Tint 2">
      <a:srgbClr val="D7F3A2"/>
    </a:custClr>
    <a:custClr name="Rust Tint 2">
      <a:srgbClr val="FFC599"/>
    </a:custClr>
    <a:custClr name="Cobalt Tint 2">
      <a:srgbClr val="98A1FF"/>
    </a:custClr>
    <a:custClr name="Coral Tint 2">
      <a:srgbClr val="FFB6B9"/>
    </a:custClr>
    <a:custClr name="white">
      <a:srgbClr val="FFFFFF"/>
    </a:custClr>
    <a:custClr name="Classic Tint 1">
      <a:srgbClr val="00A3F6"/>
    </a:custClr>
    <a:custClr name="Energy Tint 1">
      <a:srgbClr val="7BDEFF"/>
    </a:custClr>
    <a:custClr name="Carbon Tint 1">
      <a:srgbClr val="AEAEAE"/>
    </a:custClr>
    <a:custClr name="Steel Tint 1">
      <a:srgbClr val="86B3CA"/>
    </a:custClr>
    <a:custClr name="Geode Tint 1">
      <a:srgbClr val="CC94DA"/>
    </a:custClr>
    <a:custClr name="Moss Tint 1">
      <a:srgbClr val="B1D272"/>
    </a:custClr>
    <a:custClr name="Rust Tint 1">
      <a:srgbClr val="FF8F51"/>
    </a:custClr>
    <a:custClr name="Cobalt Tint 1">
      <a:srgbClr val="5B69FF"/>
    </a:custClr>
    <a:custClr name="Coral Tint 1">
      <a:srgbClr val="FF848A"/>
    </a:custClr>
    <a:custClr name="Daisy Tint 1">
      <a:srgbClr val="FFE17A"/>
    </a:custClr>
    <a:custClr name="Classic">
      <a:srgbClr val="0068B5"/>
    </a:custClr>
    <a:custClr name="Energy">
      <a:srgbClr val="00C7FD"/>
    </a:custClr>
    <a:custClr name="Carbon">
      <a:srgbClr val="808080"/>
    </a:custClr>
    <a:custClr name="Steel">
      <a:srgbClr val="548FAD"/>
    </a:custClr>
    <a:custClr name="Geode">
      <a:srgbClr val="8F5DA2"/>
    </a:custClr>
    <a:custClr name="Moss">
      <a:srgbClr val="8BAE46"/>
    </a:custClr>
    <a:custClr name="Rust">
      <a:srgbClr val="E96115"/>
    </a:custClr>
    <a:custClr name="Cobalt">
      <a:srgbClr val="1E2EB8"/>
    </a:custClr>
    <a:custClr name="Coral">
      <a:srgbClr val="FF5662"/>
    </a:custClr>
    <a:custClr name="Daisy">
      <a:srgbClr val="FEC91B"/>
    </a:custClr>
    <a:custClr name="Classic Shade 1">
      <a:srgbClr val="004A86"/>
    </a:custClr>
    <a:custClr name="Energy Shade 1">
      <a:srgbClr val="0095CA"/>
    </a:custClr>
    <a:custClr name="Carbon Shade 1">
      <a:srgbClr val="525252"/>
    </a:custClr>
    <a:custClr name="Steel Shade 1">
      <a:srgbClr val="41728A"/>
    </a:custClr>
    <a:custClr name="Geode Shade 1">
      <a:srgbClr val="653171"/>
    </a:custClr>
    <a:custClr name="Moss Shade 1">
      <a:srgbClr val="708541"/>
    </a:custClr>
    <a:custClr name="Rust Shade 1">
      <a:srgbClr val="B24501"/>
    </a:custClr>
    <a:custClr name="Cobalt Shade 1">
      <a:srgbClr val="000F8A"/>
    </a:custClr>
    <a:custClr name="Coral Shade 1">
      <a:srgbClr val="C81326"/>
    </a:custClr>
    <a:custClr name="Daisy Shade 1">
      <a:srgbClr val="EDB200"/>
    </a:custClr>
    <a:custClr name="Classic Shade 2">
      <a:srgbClr val="00285A"/>
    </a:custClr>
    <a:custClr name="Energy Shade 2">
      <a:srgbClr val="005B85"/>
    </a:custClr>
    <a:custClr name="Carbon Shade 2">
      <a:srgbClr val="262626"/>
    </a:custClr>
    <a:custClr name="Steel Shade 2">
      <a:srgbClr val="183544"/>
    </a:custClr>
    <a:custClr name="black">
      <a:srgbClr val="000000"/>
    </a:custClr>
    <a:custClr name="Moss Shade 2">
      <a:srgbClr val="515A3D"/>
    </a:custClr>
    <a:custClr name="black">
      <a:srgbClr val="000000"/>
    </a:custClr>
    <a:custClr name="Cobalt Shade 2">
      <a:srgbClr val="000864"/>
    </a:custClr>
    <a:custClr name="black">
      <a:srgbClr val="000000"/>
    </a:custClr>
    <a:custClr name="Daisy Shade 2">
      <a:srgbClr val="C98F00"/>
    </a:custClr>
  </a:custClrLst>
  <a:extLst>
    <a:ext uri="{05A4C25C-085E-4340-85A3-A5531E510DB2}">
      <thm15:themeFamily xmlns:thm15="http://schemas.microsoft.com/office/thememl/2012/main" name="brand-ppt-template (1)" id="{D1FD4282-8E8D-7F42-BC8A-A99EC679DECD}" vid="{1CC8D8C3-0D29-4A4E-A4A8-B2C57FCDFB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2199AAF6C57D41B8DEC3111EC6F0C9" ma:contentTypeVersion="3" ma:contentTypeDescription="Create a new document." ma:contentTypeScope="" ma:versionID="2abc8166e29904bbcb2951dc8df3d64c">
  <xsd:schema xmlns:xsd="http://www.w3.org/2001/XMLSchema" xmlns:xs="http://www.w3.org/2001/XMLSchema" xmlns:p="http://schemas.microsoft.com/office/2006/metadata/properties" xmlns:ns2="18b538a9-f304-438f-8b78-3a6041ca0d15" targetNamespace="http://schemas.microsoft.com/office/2006/metadata/properties" ma:root="true" ma:fieldsID="a0e5811c38a56dc0c286d276ae927556" ns2:_="">
    <xsd:import namespace="18b538a9-f304-438f-8b78-3a6041ca0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b538a9-f304-438f-8b78-3a6041ca0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EAB3CC-3605-4553-AAE8-904F087729A1}"/>
</file>

<file path=customXml/itemProps2.xml><?xml version="1.0" encoding="utf-8"?>
<ds:datastoreItem xmlns:ds="http://schemas.openxmlformats.org/officeDocument/2006/customXml" ds:itemID="{C1405DA6-BA79-4404-B016-FDAB43675DF7}"/>
</file>

<file path=customXml/itemProps3.xml><?xml version="1.0" encoding="utf-8"?>
<ds:datastoreItem xmlns:ds="http://schemas.openxmlformats.org/officeDocument/2006/customXml" ds:itemID="{1B8FFF61-E1D2-4E47-A3E1-47E673D47833}"/>
</file>

<file path=docProps/app.xml><?xml version="1.0" encoding="utf-8"?>
<Properties xmlns="http://schemas.openxmlformats.org/officeDocument/2006/extended-properties" xmlns:vt="http://schemas.openxmlformats.org/officeDocument/2006/docPropsVTypes">
  <TotalTime>3671</TotalTime>
  <Words>105</Words>
  <Application>Microsoft Office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Helvetica Neue Medium</vt:lpstr>
      <vt:lpstr>Intel Clear</vt:lpstr>
      <vt:lpstr>Intel Clear Light</vt:lpstr>
      <vt:lpstr>IntelOne Display Regular</vt:lpstr>
      <vt:lpstr>IntelOne Text</vt:lpstr>
      <vt:lpstr>IntelOne Text Light</vt:lpstr>
      <vt:lpstr>Theme1</vt:lpstr>
      <vt:lpstr>BKM on PPV BOM ID</vt:lpstr>
      <vt:lpstr>BKM on PPV BOM 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BKM on adding BOM ID for PPV</dc:title>
  <dc:creator>Vidaya, Divya</dc:creator>
  <cp:lastModifiedBy>Vidaya, Divya</cp:lastModifiedBy>
  <cp:revision>1</cp:revision>
  <dcterms:created xsi:type="dcterms:W3CDTF">2023-11-14T04:06:17Z</dcterms:created>
  <dcterms:modified xsi:type="dcterms:W3CDTF">2024-03-06T06:15:34Z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0x010100BA2199AAF6C57D41B8DEC3111EC6F0C9</vt:lpwstr>
  </property>
</Properties>
</file>