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1" r:id="rId8"/>
    <p:sldId id="268" r:id="rId9"/>
    <p:sldId id="267" r:id="rId10"/>
    <p:sldId id="263" r:id="rId11"/>
    <p:sldId id="265" r:id="rId12"/>
    <p:sldId id="266" r:id="rId13"/>
    <p:sldId id="260" r:id="rId14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5"/>
    <a:srgbClr val="FC6467"/>
    <a:srgbClr val="FFFFFF"/>
    <a:srgbClr val="00C7FD"/>
    <a:srgbClr val="00FF00"/>
    <a:srgbClr val="2872C5"/>
    <a:srgbClr val="525252"/>
    <a:srgbClr val="004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EBCFC-E173-4698-A5D4-A384AF151224}" v="20" dt="2025-07-22T05:36:33.19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>
        <p:guide orient="horz" pos="4032"/>
        <p:guide pos="73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Ivan B" userId="55334d17-68f8-4b1a-8345-7f2d5906740b" providerId="ADAL" clId="{A8AEBCFC-E173-4698-A5D4-A384AF151224}"/>
    <pc:docChg chg="undo custSel modSld">
      <pc:chgData name="Wang, Ivan B" userId="55334d17-68f8-4b1a-8345-7f2d5906740b" providerId="ADAL" clId="{A8AEBCFC-E173-4698-A5D4-A384AF151224}" dt="2025-07-22T05:41:49.373" v="647" actId="20577"/>
      <pc:docMkLst>
        <pc:docMk/>
      </pc:docMkLst>
      <pc:sldChg chg="modSp">
        <pc:chgData name="Wang, Ivan B" userId="55334d17-68f8-4b1a-8345-7f2d5906740b" providerId="ADAL" clId="{A8AEBCFC-E173-4698-A5D4-A384AF151224}" dt="2025-07-22T02:14:48.575" v="0"/>
        <pc:sldMkLst>
          <pc:docMk/>
          <pc:sldMk cId="0" sldId="256"/>
        </pc:sldMkLst>
        <pc:spChg chg="mod">
          <ac:chgData name="Wang, Ivan B" userId="55334d17-68f8-4b1a-8345-7f2d5906740b" providerId="ADAL" clId="{A8AEBCFC-E173-4698-A5D4-A384AF151224}" dt="2025-07-22T02:14:48.575" v="0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Wang, Ivan B" userId="55334d17-68f8-4b1a-8345-7f2d5906740b" providerId="ADAL" clId="{A8AEBCFC-E173-4698-A5D4-A384AF151224}" dt="2025-07-22T05:41:49.373" v="647" actId="20577"/>
        <pc:sldMkLst>
          <pc:docMk/>
          <pc:sldMk cId="0" sldId="257"/>
        </pc:sldMkLst>
        <pc:spChg chg="mod">
          <ac:chgData name="Wang, Ivan B" userId="55334d17-68f8-4b1a-8345-7f2d5906740b" providerId="ADAL" clId="{A8AEBCFC-E173-4698-A5D4-A384AF151224}" dt="2025-07-22T02:14:48.575" v="0"/>
          <ac:spMkLst>
            <pc:docMk/>
            <pc:sldMk cId="0" sldId="257"/>
            <ac:spMk id="2" creationId="{00000000-0000-0000-0000-000000000000}"/>
          </ac:spMkLst>
        </pc:spChg>
        <pc:graphicFrameChg chg="modGraphic">
          <ac:chgData name="Wang, Ivan B" userId="55334d17-68f8-4b1a-8345-7f2d5906740b" providerId="ADAL" clId="{A8AEBCFC-E173-4698-A5D4-A384AF151224}" dt="2025-07-22T05:41:49.373" v="647" actId="20577"/>
          <ac:graphicFrameMkLst>
            <pc:docMk/>
            <pc:sldMk cId="0" sldId="257"/>
            <ac:graphicFrameMk id="3" creationId="{00000000-0000-0000-0000-000000000000}"/>
          </ac:graphicFrameMkLst>
        </pc:graphicFrameChg>
      </pc:sldChg>
      <pc:sldChg chg="modSp">
        <pc:chgData name="Wang, Ivan B" userId="55334d17-68f8-4b1a-8345-7f2d5906740b" providerId="ADAL" clId="{A8AEBCFC-E173-4698-A5D4-A384AF151224}" dt="2025-07-22T02:14:48.575" v="0"/>
        <pc:sldMkLst>
          <pc:docMk/>
          <pc:sldMk cId="0" sldId="260"/>
        </pc:sldMkLst>
        <pc:spChg chg="mod">
          <ac:chgData name="Wang, Ivan B" userId="55334d17-68f8-4b1a-8345-7f2d5906740b" providerId="ADAL" clId="{A8AEBCFC-E173-4698-A5D4-A384AF151224}" dt="2025-07-22T02:14:48.575" v="0"/>
          <ac:spMkLst>
            <pc:docMk/>
            <pc:sldMk cId="0" sldId="260"/>
            <ac:spMk id="4" creationId="{00000000-0000-0000-0000-000000000000}"/>
          </ac:spMkLst>
        </pc:spChg>
      </pc:sldChg>
      <pc:sldChg chg="addSp delSp modSp mod">
        <pc:chgData name="Wang, Ivan B" userId="55334d17-68f8-4b1a-8345-7f2d5906740b" providerId="ADAL" clId="{A8AEBCFC-E173-4698-A5D4-A384AF151224}" dt="2025-07-22T05:37:26.101" v="627" actId="20577"/>
        <pc:sldMkLst>
          <pc:docMk/>
          <pc:sldMk cId="2975493461" sldId="261"/>
        </pc:sldMkLst>
        <pc:spChg chg="add mod">
          <ac:chgData name="Wang, Ivan B" userId="55334d17-68f8-4b1a-8345-7f2d5906740b" providerId="ADAL" clId="{A8AEBCFC-E173-4698-A5D4-A384AF151224}" dt="2025-07-22T05:34:56.837" v="601" actId="207"/>
          <ac:spMkLst>
            <pc:docMk/>
            <pc:sldMk cId="2975493461" sldId="261"/>
            <ac:spMk id="15" creationId="{23F90BB0-FF70-D8EA-BC2C-58D869B9D226}"/>
          </ac:spMkLst>
        </pc:spChg>
        <pc:spChg chg="add mod">
          <ac:chgData name="Wang, Ivan B" userId="55334d17-68f8-4b1a-8345-7f2d5906740b" providerId="ADAL" clId="{A8AEBCFC-E173-4698-A5D4-A384AF151224}" dt="2025-07-22T05:34:40.189" v="479" actId="207"/>
          <ac:spMkLst>
            <pc:docMk/>
            <pc:sldMk cId="2975493461" sldId="261"/>
            <ac:spMk id="16" creationId="{8F66A337-5FA9-397F-8603-74B6004593AB}"/>
          </ac:spMkLst>
        </pc:spChg>
        <pc:spChg chg="add mod">
          <ac:chgData name="Wang, Ivan B" userId="55334d17-68f8-4b1a-8345-7f2d5906740b" providerId="ADAL" clId="{A8AEBCFC-E173-4698-A5D4-A384AF151224}" dt="2025-07-22T05:37:26.101" v="627" actId="20577"/>
          <ac:spMkLst>
            <pc:docMk/>
            <pc:sldMk cId="2975493461" sldId="261"/>
            <ac:spMk id="17" creationId="{03CFB67D-FD35-313F-3658-8F7D53161E90}"/>
          </ac:spMkLst>
        </pc:spChg>
        <pc:spChg chg="mod">
          <ac:chgData name="Wang, Ivan B" userId="55334d17-68f8-4b1a-8345-7f2d5906740b" providerId="ADAL" clId="{A8AEBCFC-E173-4698-A5D4-A384AF151224}" dt="2025-07-22T05:29:12.660" v="386" actId="1076"/>
          <ac:spMkLst>
            <pc:docMk/>
            <pc:sldMk cId="2975493461" sldId="261"/>
            <ac:spMk id="18" creationId="{AADA1C79-4415-85D1-88D2-1929F75BB9B1}"/>
          </ac:spMkLst>
        </pc:spChg>
        <pc:spChg chg="del mod">
          <ac:chgData name="Wang, Ivan B" userId="55334d17-68f8-4b1a-8345-7f2d5906740b" providerId="ADAL" clId="{A8AEBCFC-E173-4698-A5D4-A384AF151224}" dt="2025-07-22T05:29:20.691" v="387" actId="478"/>
          <ac:spMkLst>
            <pc:docMk/>
            <pc:sldMk cId="2975493461" sldId="261"/>
            <ac:spMk id="19" creationId="{D830C452-6443-DF9D-2138-4F0517AF49F9}"/>
          </ac:spMkLst>
        </pc:spChg>
        <pc:graphicFrameChg chg="mod modGraphic">
          <ac:chgData name="Wang, Ivan B" userId="55334d17-68f8-4b1a-8345-7f2d5906740b" providerId="ADAL" clId="{A8AEBCFC-E173-4698-A5D4-A384AF151224}" dt="2025-07-22T05:37:02.578" v="618" actId="20577"/>
          <ac:graphicFrameMkLst>
            <pc:docMk/>
            <pc:sldMk cId="2975493461" sldId="261"/>
            <ac:graphicFrameMk id="3" creationId="{00000000-0000-0000-0000-000000000000}"/>
          </ac:graphicFrameMkLst>
        </pc:graphicFrameChg>
        <pc:picChg chg="del">
          <ac:chgData name="Wang, Ivan B" userId="55334d17-68f8-4b1a-8345-7f2d5906740b" providerId="ADAL" clId="{A8AEBCFC-E173-4698-A5D4-A384AF151224}" dt="2025-07-22T02:49:03.933" v="91" actId="478"/>
          <ac:picMkLst>
            <pc:docMk/>
            <pc:sldMk cId="2975493461" sldId="261"/>
            <ac:picMk id="7" creationId="{A52CEF4B-871F-7BBA-C86B-AA07AAADF00D}"/>
          </ac:picMkLst>
        </pc:picChg>
        <pc:picChg chg="add del mod ord">
          <ac:chgData name="Wang, Ivan B" userId="55334d17-68f8-4b1a-8345-7f2d5906740b" providerId="ADAL" clId="{A8AEBCFC-E173-4698-A5D4-A384AF151224}" dt="2025-07-22T05:28:46.723" v="378" actId="478"/>
          <ac:picMkLst>
            <pc:docMk/>
            <pc:sldMk cId="2975493461" sldId="261"/>
            <ac:picMk id="13" creationId="{C6E556B3-441E-A7F1-4981-3C1BDF2F1DF6}"/>
          </ac:picMkLst>
        </pc:picChg>
        <pc:picChg chg="add mod ord">
          <ac:chgData name="Wang, Ivan B" userId="55334d17-68f8-4b1a-8345-7f2d5906740b" providerId="ADAL" clId="{A8AEBCFC-E173-4698-A5D4-A384AF151224}" dt="2025-07-22T05:29:06.029" v="385" actId="1076"/>
          <ac:picMkLst>
            <pc:docMk/>
            <pc:sldMk cId="2975493461" sldId="261"/>
            <ac:picMk id="21" creationId="{C0211570-92C6-F152-C0F3-E380D499F093}"/>
          </ac:picMkLst>
        </pc:picChg>
        <pc:cxnChg chg="mod">
          <ac:chgData name="Wang, Ivan B" userId="55334d17-68f8-4b1a-8345-7f2d5906740b" providerId="ADAL" clId="{A8AEBCFC-E173-4698-A5D4-A384AF151224}" dt="2025-07-22T05:31:51.868" v="396" actId="14100"/>
          <ac:cxnSpMkLst>
            <pc:docMk/>
            <pc:sldMk cId="2975493461" sldId="261"/>
            <ac:cxnSpMk id="9" creationId="{00000000-0000-0000-0000-000000000000}"/>
          </ac:cxnSpMkLst>
        </pc:cxnChg>
        <pc:cxnChg chg="mod">
          <ac:chgData name="Wang, Ivan B" userId="55334d17-68f8-4b1a-8345-7f2d5906740b" providerId="ADAL" clId="{A8AEBCFC-E173-4698-A5D4-A384AF151224}" dt="2025-07-22T05:31:55.535" v="397" actId="14100"/>
          <ac:cxnSpMkLst>
            <pc:docMk/>
            <pc:sldMk cId="2975493461" sldId="261"/>
            <ac:cxnSpMk id="10" creationId="{00000000-0000-0000-0000-000000000000}"/>
          </ac:cxnSpMkLst>
        </pc:cxnChg>
        <pc:cxnChg chg="mod">
          <ac:chgData name="Wang, Ivan B" userId="55334d17-68f8-4b1a-8345-7f2d5906740b" providerId="ADAL" clId="{A8AEBCFC-E173-4698-A5D4-A384AF151224}" dt="2025-07-22T05:31:45.028" v="395" actId="14100"/>
          <ac:cxnSpMkLst>
            <pc:docMk/>
            <pc:sldMk cId="2975493461" sldId="261"/>
            <ac:cxnSpMk id="14" creationId="{0DE7B5E3-4D29-AF33-BED3-32D769BCBE04}"/>
          </ac:cxnSpMkLst>
        </pc:cxnChg>
      </pc:sldChg>
      <pc:sldChg chg="addSp delSp modSp mod">
        <pc:chgData name="Wang, Ivan B" userId="55334d17-68f8-4b1a-8345-7f2d5906740b" providerId="ADAL" clId="{A8AEBCFC-E173-4698-A5D4-A384AF151224}" dt="2025-07-22T02:57:50.857" v="206" actId="1582"/>
        <pc:sldMkLst>
          <pc:docMk/>
          <pc:sldMk cId="3669684797" sldId="263"/>
        </pc:sldMkLst>
        <pc:spChg chg="add del">
          <ac:chgData name="Wang, Ivan B" userId="55334d17-68f8-4b1a-8345-7f2d5906740b" providerId="ADAL" clId="{A8AEBCFC-E173-4698-A5D4-A384AF151224}" dt="2025-07-22T02:56:43.088" v="197" actId="11529"/>
          <ac:spMkLst>
            <pc:docMk/>
            <pc:sldMk cId="3669684797" sldId="263"/>
            <ac:spMk id="3" creationId="{E0A15A0D-8B90-3B8C-976E-5879982C7706}"/>
          </ac:spMkLst>
        </pc:spChg>
        <pc:spChg chg="add del mod">
          <ac:chgData name="Wang, Ivan B" userId="55334d17-68f8-4b1a-8345-7f2d5906740b" providerId="ADAL" clId="{A8AEBCFC-E173-4698-A5D4-A384AF151224}" dt="2025-07-22T02:57:14.193" v="201" actId="478"/>
          <ac:spMkLst>
            <pc:docMk/>
            <pc:sldMk cId="3669684797" sldId="263"/>
            <ac:spMk id="5" creationId="{6CF1ECEA-F8E5-C0D6-0543-8CE06474CB9E}"/>
          </ac:spMkLst>
        </pc:spChg>
        <pc:spChg chg="add mod">
          <ac:chgData name="Wang, Ivan B" userId="55334d17-68f8-4b1a-8345-7f2d5906740b" providerId="ADAL" clId="{A8AEBCFC-E173-4698-A5D4-A384AF151224}" dt="2025-07-22T02:57:50.857" v="206" actId="1582"/>
          <ac:spMkLst>
            <pc:docMk/>
            <pc:sldMk cId="3669684797" sldId="263"/>
            <ac:spMk id="6" creationId="{676154F8-FF4B-4EB2-BB65-6A379AB37A2D}"/>
          </ac:spMkLst>
        </pc:spChg>
        <pc:spChg chg="del">
          <ac:chgData name="Wang, Ivan B" userId="55334d17-68f8-4b1a-8345-7f2d5906740b" providerId="ADAL" clId="{A8AEBCFC-E173-4698-A5D4-A384AF151224}" dt="2025-07-22T02:56:36.274" v="195" actId="478"/>
          <ac:spMkLst>
            <pc:docMk/>
            <pc:sldMk cId="3669684797" sldId="263"/>
            <ac:spMk id="9" creationId="{F4B9112C-6EB1-3104-5B0C-CFE4A4E76970}"/>
          </ac:spMkLst>
        </pc:spChg>
      </pc:sldChg>
      <pc:sldChg chg="modSp mod">
        <pc:chgData name="Wang, Ivan B" userId="55334d17-68f8-4b1a-8345-7f2d5906740b" providerId="ADAL" clId="{A8AEBCFC-E173-4698-A5D4-A384AF151224}" dt="2025-07-22T02:58:50.950" v="208" actId="692"/>
        <pc:sldMkLst>
          <pc:docMk/>
          <pc:sldMk cId="964109798" sldId="266"/>
        </pc:sldMkLst>
        <pc:cxnChg chg="mod">
          <ac:chgData name="Wang, Ivan B" userId="55334d17-68f8-4b1a-8345-7f2d5906740b" providerId="ADAL" clId="{A8AEBCFC-E173-4698-A5D4-A384AF151224}" dt="2025-07-22T02:58:50.950" v="208" actId="692"/>
          <ac:cxnSpMkLst>
            <pc:docMk/>
            <pc:sldMk cId="964109798" sldId="266"/>
            <ac:cxnSpMk id="22" creationId="{F5383EF0-5C5A-1B03-7146-62B20949E903}"/>
          </ac:cxnSpMkLst>
        </pc:cxnChg>
      </pc:sldChg>
      <pc:sldChg chg="modSp mod">
        <pc:chgData name="Wang, Ivan B" userId="55334d17-68f8-4b1a-8345-7f2d5906740b" providerId="ADAL" clId="{A8AEBCFC-E173-4698-A5D4-A384AF151224}" dt="2025-07-22T05:36:54.615" v="613" actId="20577"/>
        <pc:sldMkLst>
          <pc:docMk/>
          <pc:sldMk cId="3299976159" sldId="268"/>
        </pc:sldMkLst>
        <pc:spChg chg="mod">
          <ac:chgData name="Wang, Ivan B" userId="55334d17-68f8-4b1a-8345-7f2d5906740b" providerId="ADAL" clId="{A8AEBCFC-E173-4698-A5D4-A384AF151224}" dt="2025-07-22T02:14:48.575" v="0"/>
          <ac:spMkLst>
            <pc:docMk/>
            <pc:sldMk cId="3299976159" sldId="268"/>
            <ac:spMk id="4" creationId="{0B572980-AD92-AA49-571D-F6A72E339F44}"/>
          </ac:spMkLst>
        </pc:spChg>
        <pc:graphicFrameChg chg="mod modGraphic">
          <ac:chgData name="Wang, Ivan B" userId="55334d17-68f8-4b1a-8345-7f2d5906740b" providerId="ADAL" clId="{A8AEBCFC-E173-4698-A5D4-A384AF151224}" dt="2025-07-22T05:36:54.615" v="613" actId="20577"/>
          <ac:graphicFrameMkLst>
            <pc:docMk/>
            <pc:sldMk cId="3299976159" sldId="268"/>
            <ac:graphicFrameMk id="3" creationId="{54F70960-75F1-5527-B8E9-4B693A682F03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servicenow.intel.com/rework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9600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6" y="3325115"/>
            <a:ext cx="9699494" cy="1651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400">
                <a:solidFill>
                  <a:srgbClr val="525252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</a:t>
            </a:r>
            <a:endParaRPr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2934670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507771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59ED6280-5945-4A30-AB0D-CB43EE9DB14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8" y="1452346"/>
            <a:ext cx="3206002" cy="1384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AD799-2E6F-4941-A292-3577FAA2A9F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66" y="27113"/>
            <a:ext cx="3206002" cy="13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906359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noAutofit/>
          </a:bodyPr>
          <a:lstStyle>
            <a:lvl1pPr algn="ctr">
              <a:defRPr sz="3200" b="1">
                <a:solidFill>
                  <a:srgbClr val="525252"/>
                </a:solidFill>
              </a:defRPr>
            </a:lvl1pPr>
          </a:lstStyle>
          <a:p>
            <a:r>
              <a:rPr lang="en-US"/>
              <a:t>Rework Number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02D91DB-74E5-458F-B755-40B8796EAC9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71500" y="1790700"/>
            <a:ext cx="11010900" cy="44958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C0CBE-C2F0-41E3-83E4-80839A02B3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78088" y="571500"/>
            <a:ext cx="9104312" cy="9525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IN" sz="3200" b="0" i="0" u="none" strike="noStrike" cap="none" spc="0" baseline="0" dirty="0">
                <a:solidFill>
                  <a:srgbClr val="52525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</a:lstStyle>
          <a:p>
            <a:pPr lvl="0"/>
            <a:r>
              <a:rPr lang="en-US"/>
              <a:t>Document 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6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5592" y="170581"/>
            <a:ext cx="2849396" cy="582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3200">
                <a:solidFill>
                  <a:srgbClr val="525252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/>
              <a:t>SKU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ACF30F3-086D-433E-9D13-DB9A1C1F41A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135" y="1031574"/>
            <a:ext cx="5755707" cy="5334393"/>
          </a:xfrm>
        </p:spPr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DDB7-8767-41F6-B794-F052AC5C0FE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09332" y="155674"/>
            <a:ext cx="2746375" cy="5778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Step Number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11C40-8410-4D20-968B-3B8C095576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770458" y="3931065"/>
            <a:ext cx="444411" cy="1759011"/>
          </a:xfrm>
        </p:spPr>
        <p:txBody>
          <a:bodyPr vert="vert270"/>
          <a:lstStyle>
            <a:lvl1pPr marL="0" indent="0">
              <a:buNone/>
              <a:defRPr>
                <a:highlight>
                  <a:srgbClr val="00C7FD"/>
                </a:highlight>
              </a:defRPr>
            </a:lvl1pPr>
            <a:lvl5pPr marL="919957" indent="0">
              <a:buNone/>
              <a:defRPr/>
            </a:lvl5pPr>
          </a:lstStyle>
          <a:p>
            <a:pPr lvl="0"/>
            <a:r>
              <a:rPr lang="en-US"/>
              <a:t>FLIPPED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2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hyperlink" Target="https://servicenow.intel.com/rework" TargetMode="Externa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2"/>
                </a:solidFill>
              </a:rPr>
              <a:t>Intel Confidential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8" name="Picture 7" descr="A picture containing graphical user interface&#10;&#10;Description automatically generated">
            <a:hlinkClick r:id="rId32"/>
            <a:extLst>
              <a:ext uri="{FF2B5EF4-FFF2-40B4-BE49-F238E27FC236}">
                <a16:creationId xmlns:a16="http://schemas.microsoft.com/office/drawing/2014/main" id="{7C86DBE0-F567-4D00-A571-0BB57477E86A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88" y="6435893"/>
            <a:ext cx="947742" cy="409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70D95C-B00B-4EB2-999C-C72248D72458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6" y="6434952"/>
            <a:ext cx="959792" cy="4145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81" r:id="rId5"/>
    <p:sldLayoutId id="2147483782" r:id="rId6"/>
    <p:sldLayoutId id="2147483759" r:id="rId7"/>
    <p:sldLayoutId id="2147483755" r:id="rId8"/>
    <p:sldLayoutId id="2147483722" r:id="rId9"/>
    <p:sldLayoutId id="2147483778" r:id="rId10"/>
    <p:sldLayoutId id="2147483724" r:id="rId11"/>
    <p:sldLayoutId id="2147483751" r:id="rId12"/>
    <p:sldLayoutId id="2147483730" r:id="rId13"/>
    <p:sldLayoutId id="2147483754" r:id="rId14"/>
    <p:sldLayoutId id="2147483761" r:id="rId15"/>
    <p:sldLayoutId id="2147483749" r:id="rId16"/>
    <p:sldLayoutId id="2147483746" r:id="rId17"/>
    <p:sldLayoutId id="2147483747" r:id="rId18"/>
    <p:sldLayoutId id="2147483769" r:id="rId19"/>
    <p:sldLayoutId id="2147483768" r:id="rId20"/>
    <p:sldLayoutId id="2147483723" r:id="rId21"/>
    <p:sldLayoutId id="2147483770" r:id="rId22"/>
    <p:sldLayoutId id="2147483771" r:id="rId23"/>
    <p:sldLayoutId id="2147483772" r:id="rId24"/>
    <p:sldLayoutId id="2147483745" r:id="rId25"/>
    <p:sldLayoutId id="2147483780" r:id="rId26"/>
    <p:sldLayoutId id="2147483744" r:id="rId27"/>
    <p:sldLayoutId id="2147483750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R-01A Resolving Boot Failure with Multiple USB Devices Connected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NVL-S</a:t>
            </a:r>
            <a:r>
              <a:t> RVP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Required</a:t>
            </a:r>
            <a:r>
              <a:t> Rework Document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59862" y="704851"/>
            <a:ext cx="3976567" cy="952499"/>
          </a:xfrm>
        </p:spPr>
        <p:txBody>
          <a:bodyPr/>
          <a:lstStyle/>
          <a:p>
            <a:r>
              <a:rPr lang="en-US" sz="2600"/>
              <a:t>NVL-S</a:t>
            </a:r>
            <a:r>
              <a:rPr sz="2600"/>
              <a:t> RVP </a:t>
            </a:r>
            <a:br>
              <a:rPr lang="en-US" sz="2600"/>
            </a:br>
            <a:r>
              <a:rPr lang="en-US" sz="2600"/>
              <a:t>S-031</a:t>
            </a:r>
            <a:endParaRPr sz="2600"/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712412043"/>
              </p:ext>
            </p:extLst>
          </p:nvPr>
        </p:nvGraphicFramePr>
        <p:xfrm>
          <a:off x="571500" y="1790700"/>
          <a:ext cx="10972800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4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0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REFDES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Current IPN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New IPN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000">
                          <a:latin typeface="+mn-lt"/>
                        </a:rPr>
                        <a:t>UNSTUFF</a:t>
                      </a:r>
                      <a:endParaRPr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000">
                          <a:latin typeface="+mn-lt"/>
                        </a:rPr>
                        <a:t>resistor</a:t>
                      </a:r>
                      <a:endParaRPr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/>
                        <a:t>R861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+mn-lt"/>
                        </a:rPr>
                        <a:t>N14522-001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000">
                          <a:latin typeface="+mn-lt"/>
                        </a:rPr>
                        <a:t>RES_D,0402,0OHM,1%,1/16W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967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000">
                          <a:latin typeface="+mn-lt"/>
                        </a:rPr>
                        <a:t>Blue Wire</a:t>
                      </a:r>
                      <a:endParaRPr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000">
                          <a:latin typeface="+mn-lt"/>
                        </a:rPr>
                        <a:t>NA</a:t>
                      </a:r>
                      <a:endParaRPr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/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000" dirty="0">
                          <a:latin typeface="+mn-lt"/>
                        </a:rPr>
                        <a:t>Add a blue wire(~125mm) between R861 PIN2 and R15725 PIN2, and secure it to the board with tape.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defRPr sz="1000"/>
                      </a:pPr>
                      <a:endParaRPr sz="10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934292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R-01A</a:t>
            </a:r>
            <a:r>
              <a:rPr sz="2400" dirty="0"/>
              <a:t> </a:t>
            </a:r>
            <a:r>
              <a:rPr lang="en-US" sz="2400" dirty="0"/>
              <a:t>Resolving Boot Failure with Multiple USB Devices Connected</a:t>
            </a:r>
            <a:r>
              <a:rPr sz="2400" dirty="0"/>
              <a:t> Rework Summary-2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R-01A</a:t>
            </a:r>
            <a:endParaRPr dirty="0"/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734948534"/>
              </p:ext>
            </p:extLst>
          </p:nvPr>
        </p:nvGraphicFramePr>
        <p:xfrm>
          <a:off x="609600" y="1390650"/>
          <a:ext cx="10972800" cy="49377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Change Log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202</a:t>
                      </a:r>
                      <a:r>
                        <a:rPr lang="en-US" dirty="0"/>
                        <a:t>5</a:t>
                      </a:r>
                      <a:r>
                        <a:rPr dirty="0"/>
                        <a:t> WW2</a:t>
                      </a:r>
                      <a:r>
                        <a:rPr lang="en-US" dirty="0"/>
                        <a:t>9 - Initial</a:t>
                      </a:r>
                    </a:p>
                    <a:p>
                      <a:pPr algn="l">
                        <a:defRPr sz="1800"/>
                      </a:pPr>
                      <a:r>
                        <a:rPr lang="en-US" dirty="0"/>
                        <a:t>2025 WW30 - Add more information </a:t>
                      </a:r>
                      <a:r>
                        <a:rPr lang="en-US"/>
                        <a:t>for reworking</a:t>
                      </a:r>
                      <a:endParaRPr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Description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dirty="0"/>
                        <a:t>Resolving Boot Failure with Multiple USB Devices Connected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Impact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1800" b="0" i="0" u="none" strike="noStrike" cap="none" spc="0" baseline="0" dirty="0"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The board may occasionally fail to boot when multiple USB devices are connected. The onboard LEDs will continue blinking or the board will be restarted occasionally.</a:t>
                      </a:r>
                      <a:endParaRPr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Rework Involved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SMD Capacito</a:t>
                      </a:r>
                      <a:r>
                        <a:rPr lang="en-US" dirty="0"/>
                        <a:t>rs, resistors and blue wire.</a:t>
                      </a:r>
                      <a:endParaRPr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SKUs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dirty="0"/>
                        <a:t>S-031 FAB1</a:t>
                      </a:r>
                      <a:endParaRPr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Contacts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/>
                        <a:t>Chen, Ellen ; Wang, Ivan B</a:t>
                      </a:r>
                      <a:endParaRPr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HSD Link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marL="0" marR="0" lvl="0" indent="0" algn="l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/>
                        <a:t>N/A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Collateral Link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N/A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SW Dependency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N/A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Resolving Boot Failure with Multiple USB Devices Connected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NVL-S</a:t>
            </a:r>
            <a:r>
              <a:t> RVP </a:t>
            </a:r>
            <a:r>
              <a:rPr lang="en-US"/>
              <a:t>S-031 </a:t>
            </a:r>
            <a:r>
              <a:t>Top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43A8C-02C5-8A15-6E8F-5D5B0288F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631" y="2109159"/>
            <a:ext cx="6095999" cy="3099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572F4E-F7EB-19CC-C205-E4BA3E90B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86" y="1816578"/>
            <a:ext cx="4560200" cy="36851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0211570-92C6-F152-C0F3-E380D499F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573" y="61379"/>
            <a:ext cx="3750450" cy="4522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959C3E-7C3F-08B8-C38F-7B0ACD581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575" y="4727785"/>
            <a:ext cx="1747364" cy="1625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92" y="170581"/>
            <a:ext cx="3750450" cy="582843"/>
          </a:xfrm>
        </p:spPr>
        <p:txBody>
          <a:bodyPr/>
          <a:lstStyle/>
          <a:p>
            <a:r>
              <a:rPr lang="en-US" sz="2600"/>
              <a:t>NVL-S</a:t>
            </a:r>
            <a:r>
              <a:rPr sz="2600"/>
              <a:t> RVP</a:t>
            </a:r>
            <a:r>
              <a:rPr lang="en-US" sz="2600"/>
              <a:t> S-031</a:t>
            </a:r>
            <a:endParaRPr sz="2600"/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97658839"/>
              </p:ext>
            </p:extLst>
          </p:nvPr>
        </p:nvGraphicFramePr>
        <p:xfrm>
          <a:off x="75592" y="788398"/>
          <a:ext cx="602040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2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dirty="0"/>
                        <a:t>Action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dirty="0"/>
                        <a:t>REFDES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Description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REPLACE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dirty="0"/>
                        <a:t>C7C11</a:t>
                      </a:r>
                      <a:endParaRPr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pt-BR" sz="1200" dirty="0">
                          <a:latin typeface="+mn-lt"/>
                        </a:rPr>
                        <a:t>CAPC,X7R,0402,0.1UF,25.00V,+/- 10%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dirty="0"/>
                        <a:t>STUFF</a:t>
                      </a:r>
                      <a:endParaRPr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dirty="0"/>
                        <a:t>Solder onto the VIAs of +V5DUAL &amp; V5DUAL_FETDRV directly</a:t>
                      </a:r>
                      <a:endParaRPr dirty="0"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pt-BR" sz="1200" dirty="0">
                          <a:latin typeface="+mn-lt"/>
                        </a:rPr>
                        <a:t>CAPC,X7R,0402,0.1UF,25.00V,+/- 10%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614168788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dirty="0"/>
              <a:t>Step 1 of 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TOP</a:t>
            </a:r>
          </a:p>
        </p:txBody>
      </p:sp>
      <p:sp>
        <p:nvSpPr>
          <p:cNvPr id="8" name="Rectangle 7"/>
          <p:cNvSpPr/>
          <p:nvPr/>
        </p:nvSpPr>
        <p:spPr>
          <a:xfrm>
            <a:off x="8533210" y="5961459"/>
            <a:ext cx="304800" cy="26392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Connector 8"/>
          <p:cNvCxnSpPr>
            <a:cxnSpLocks/>
          </p:cNvCxnSpPr>
          <p:nvPr/>
        </p:nvCxnSpPr>
        <p:spPr>
          <a:xfrm flipH="1" flipV="1">
            <a:off x="6573573" y="4584154"/>
            <a:ext cx="1959637" cy="1377305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>
            <a:cxnSpLocks/>
          </p:cNvCxnSpPr>
          <p:nvPr/>
        </p:nvCxnSpPr>
        <p:spPr>
          <a:xfrm flipV="1">
            <a:off x="8838010" y="4584154"/>
            <a:ext cx="1486013" cy="1377305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DA1C79-4415-85D1-88D2-1929F75BB9B1}"/>
              </a:ext>
            </a:extLst>
          </p:cNvPr>
          <p:cNvSpPr txBox="1"/>
          <p:nvPr/>
        </p:nvSpPr>
        <p:spPr>
          <a:xfrm>
            <a:off x="8416567" y="339219"/>
            <a:ext cx="101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FFFF00"/>
                </a:solidFill>
              </a:rPr>
              <a:t>C7C11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86D584-631F-C796-7283-DC0340AB4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637493" y="3429000"/>
            <a:ext cx="2677171" cy="293750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E7B5E3-4D29-AF33-BED3-32D769BCBE04}"/>
              </a:ext>
            </a:extLst>
          </p:cNvPr>
          <p:cNvCxnSpPr>
            <a:cxnSpLocks/>
          </p:cNvCxnSpPr>
          <p:nvPr/>
        </p:nvCxnSpPr>
        <p:spPr>
          <a:xfrm flipH="1">
            <a:off x="4302495" y="4150226"/>
            <a:ext cx="3596905" cy="794893"/>
          </a:xfrm>
          <a:prstGeom prst="straightConnector1">
            <a:avLst/>
          </a:prstGeom>
          <a:ln w="38100">
            <a:solidFill>
              <a:srgbClr val="FC6467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3F90BB0-FF70-D8EA-BC2C-58D869B9D226}"/>
              </a:ext>
            </a:extLst>
          </p:cNvPr>
          <p:cNvSpPr/>
          <p:nvPr/>
        </p:nvSpPr>
        <p:spPr>
          <a:xfrm>
            <a:off x="7178596" y="4332498"/>
            <a:ext cx="918432" cy="225703"/>
          </a:xfrm>
          <a:prstGeom prst="wedgeRectCallout">
            <a:avLst>
              <a:gd name="adj1" fmla="val 35278"/>
              <a:gd name="adj2" fmla="val -111956"/>
            </a:avLst>
          </a:prstGeom>
          <a:solidFill>
            <a:schemeClr val="accent1">
              <a:alpha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1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VIA of +V5DUAL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8F66A337-5FA9-397F-8603-74B6004593AB}"/>
              </a:ext>
            </a:extLst>
          </p:cNvPr>
          <p:cNvSpPr/>
          <p:nvPr/>
        </p:nvSpPr>
        <p:spPr>
          <a:xfrm>
            <a:off x="6603059" y="3564919"/>
            <a:ext cx="1074874" cy="348813"/>
          </a:xfrm>
          <a:prstGeom prst="wedgeRectCallout">
            <a:avLst>
              <a:gd name="adj1" fmla="val 89847"/>
              <a:gd name="adj2" fmla="val 89191"/>
            </a:avLst>
          </a:prstGeom>
          <a:solidFill>
            <a:srgbClr val="0068B5">
              <a:alpha val="4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1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VIA of V5DUAL_FETDRV</a:t>
            </a:r>
            <a:endParaRPr kumimoji="0" lang="en-US" sz="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3CFB67D-FD35-313F-3658-8F7D53161E90}"/>
              </a:ext>
            </a:extLst>
          </p:cNvPr>
          <p:cNvSpPr/>
          <p:nvPr/>
        </p:nvSpPr>
        <p:spPr>
          <a:xfrm>
            <a:off x="8719708" y="4047023"/>
            <a:ext cx="1510142" cy="471924"/>
          </a:xfrm>
          <a:prstGeom prst="wedgeRectCallout">
            <a:avLst>
              <a:gd name="adj1" fmla="val -97154"/>
              <a:gd name="adj2" fmla="val -21244"/>
            </a:avLst>
          </a:prstGeom>
          <a:solidFill>
            <a:schemeClr val="accent1">
              <a:alpha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00" b="1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Solder a cap onto the VIAs of V5DUAL_FETDRV and +V5DUAL directly</a:t>
            </a:r>
          </a:p>
        </p:txBody>
      </p:sp>
    </p:spTree>
    <p:extLst>
      <p:ext uri="{BB962C8B-B14F-4D97-AF65-F5344CB8AC3E}">
        <p14:creationId xmlns:p14="http://schemas.microsoft.com/office/powerpoint/2010/main" val="297549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013C-9F46-C52A-77F9-3934F4D8E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3C85-F727-08B7-0B3E-13D7C609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9862" y="704851"/>
            <a:ext cx="3976567" cy="952499"/>
          </a:xfrm>
        </p:spPr>
        <p:txBody>
          <a:bodyPr/>
          <a:lstStyle/>
          <a:p>
            <a:r>
              <a:rPr lang="en-US" sz="2600"/>
              <a:t>NVL-S</a:t>
            </a:r>
            <a:r>
              <a:rPr sz="2600"/>
              <a:t> RVP </a:t>
            </a:r>
            <a:br>
              <a:rPr lang="en-US" sz="2600"/>
            </a:br>
            <a:r>
              <a:rPr lang="en-US" sz="2600"/>
              <a:t>S-031</a:t>
            </a:r>
            <a:endParaRPr sz="2600"/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54F70960-75F1-5527-B8E9-4B693A682F03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935208220"/>
              </p:ext>
            </p:extLst>
          </p:nvPr>
        </p:nvGraphicFramePr>
        <p:xfrm>
          <a:off x="571500" y="1790700"/>
          <a:ext cx="10972800" cy="129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4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04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REFDES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Current IPN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New IPN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000">
                          <a:latin typeface="+mn-lt"/>
                        </a:rPr>
                        <a:t>REPLACE</a:t>
                      </a:r>
                      <a:endParaRPr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000">
                          <a:latin typeface="+mn-lt"/>
                        </a:rPr>
                        <a:t>capacitor</a:t>
                      </a:r>
                      <a:endParaRPr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000">
                          <a:latin typeface="+mn-lt"/>
                        </a:rPr>
                        <a:t>C7C11</a:t>
                      </a:r>
                      <a:endParaRPr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A36096-019</a:t>
                      </a:r>
                      <a:endParaRPr lang="en-US" sz="10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CAPC,X7R,0402,0.033 UF,16.000V,+/- 10%</a:t>
                      </a:r>
                      <a:endParaRPr lang="en-US" sz="10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0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A36096-112</a:t>
                      </a:r>
                      <a:endParaRPr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pt-BR" sz="1000">
                          <a:latin typeface="+mn-lt"/>
                        </a:rPr>
                        <a:t>CAPC,X7R,0402,0.1UF,25.00V,+/- 10%</a:t>
                      </a:r>
                      <a:endParaRPr sz="10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000">
                          <a:latin typeface="+mn-lt"/>
                        </a:rPr>
                        <a:t>STUFF</a:t>
                      </a:r>
                      <a:endParaRPr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000">
                          <a:latin typeface="+mn-lt"/>
                        </a:rPr>
                        <a:t>NA</a:t>
                      </a:r>
                      <a:endParaRPr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 sz="1000" dirty="0"/>
                        <a:t>Solder onto the VIAs of +V5DUAL and V5DUAL_FETDRV directly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cap="none" spc="0" baseline="0" dirty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000" b="0" i="0" u="none" strike="noStrike" cap="none" spc="0" baseline="0"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A36096-112</a:t>
                      </a:r>
                      <a:endParaRPr sz="10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pt-BR" sz="1000" dirty="0">
                          <a:latin typeface="+mn-lt"/>
                        </a:rPr>
                        <a:t>CAPC,X7R,0402,0.1UF,25.00V,+/- 10%</a:t>
                      </a:r>
                      <a:endParaRPr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865792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72980-AD92-AA49-571D-F6A72E339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R-01A</a:t>
            </a:r>
            <a:r>
              <a:rPr sz="2400" dirty="0"/>
              <a:t> </a:t>
            </a:r>
            <a:r>
              <a:rPr lang="en-US" sz="2400" dirty="0"/>
              <a:t>Resolving Boot Failure with Multiple USB Devices Connected</a:t>
            </a:r>
            <a:r>
              <a:rPr sz="2400" dirty="0"/>
              <a:t> Rework Summary-1</a:t>
            </a:r>
          </a:p>
        </p:txBody>
      </p:sp>
    </p:spTree>
    <p:extLst>
      <p:ext uri="{BB962C8B-B14F-4D97-AF65-F5344CB8AC3E}">
        <p14:creationId xmlns:p14="http://schemas.microsoft.com/office/powerpoint/2010/main" val="329997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2957D3-DAB0-4C5C-FFA4-0DFFD1416910}"/>
              </a:ext>
            </a:extLst>
          </p:cNvPr>
          <p:cNvSpPr txBox="1"/>
          <p:nvPr/>
        </p:nvSpPr>
        <p:spPr>
          <a:xfrm>
            <a:off x="1579418" y="2419927"/>
            <a:ext cx="8395856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The following reworks are workarounds for </a:t>
            </a: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boards mounted 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with the older version of the V5DSW voltage regulator.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2"/>
              </a:solidFill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2"/>
                </a:solidFill>
              </a:rPr>
              <a:t>Only the </a:t>
            </a:r>
            <a:r>
              <a:rPr lang="en-US" b="1" dirty="0">
                <a:solidFill>
                  <a:schemeClr val="tx2"/>
                </a:solidFill>
              </a:rPr>
              <a:t>WO# U25623 </a:t>
            </a:r>
            <a:r>
              <a:rPr lang="en-US" dirty="0">
                <a:solidFill>
                  <a:schemeClr val="tx2"/>
                </a:solidFill>
              </a:rPr>
              <a:t>is needed.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423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BF9B6-D4EF-4D4D-08A9-90219675E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E63EF9-E1FD-F9AF-8FF8-6A19F1AC6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962" y="1243974"/>
            <a:ext cx="4218700" cy="5122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BAB462-0488-D4A8-CD5B-ABAD7183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NVL-S</a:t>
            </a:r>
            <a:r>
              <a:t> RVP </a:t>
            </a:r>
            <a:r>
              <a:rPr lang="en-US"/>
              <a:t>S-031 Bottom</a:t>
            </a:r>
            <a:endParaRPr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76154F8-FF4B-4EB2-BB65-6A379AB37A2D}"/>
              </a:ext>
            </a:extLst>
          </p:cNvPr>
          <p:cNvSpPr/>
          <p:nvPr/>
        </p:nvSpPr>
        <p:spPr>
          <a:xfrm>
            <a:off x="4986338" y="2981325"/>
            <a:ext cx="1039726" cy="2628900"/>
          </a:xfrm>
          <a:custGeom>
            <a:avLst/>
            <a:gdLst>
              <a:gd name="connsiteX0" fmla="*/ 881062 w 1039726"/>
              <a:gd name="connsiteY0" fmla="*/ 0 h 2628900"/>
              <a:gd name="connsiteX1" fmla="*/ 971550 w 1039726"/>
              <a:gd name="connsiteY1" fmla="*/ 1395413 h 2628900"/>
              <a:gd name="connsiteX2" fmla="*/ 0 w 1039726"/>
              <a:gd name="connsiteY2" fmla="*/ 262890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726" h="2628900">
                <a:moveTo>
                  <a:pt x="881062" y="0"/>
                </a:moveTo>
                <a:cubicBezTo>
                  <a:pt x="999728" y="478631"/>
                  <a:pt x="1118394" y="957263"/>
                  <a:pt x="971550" y="1395413"/>
                </a:cubicBezTo>
                <a:cubicBezTo>
                  <a:pt x="824706" y="1833563"/>
                  <a:pt x="412353" y="2231231"/>
                  <a:pt x="0" y="2628900"/>
                </a:cubicBezTo>
              </a:path>
            </a:pathLst>
          </a:custGeom>
          <a:noFill/>
          <a:ln w="28575" cap="flat">
            <a:solidFill>
              <a:srgbClr val="00B0F0"/>
            </a:solidFill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6968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20B66-3908-2C1A-DB5B-9222E8D3C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93C9192-92BA-0C7C-F348-9A9EFDE8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037" y="4264685"/>
            <a:ext cx="2104118" cy="1967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0C610C-E321-1395-E689-2262E38DC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10" y="11500"/>
            <a:ext cx="5429859" cy="41768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A36507-7DA6-BB18-9631-6935AC96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2" y="170581"/>
            <a:ext cx="3750450" cy="582843"/>
          </a:xfrm>
        </p:spPr>
        <p:txBody>
          <a:bodyPr/>
          <a:lstStyle/>
          <a:p>
            <a:r>
              <a:rPr lang="en-US" sz="2600"/>
              <a:t>NVL-S</a:t>
            </a:r>
            <a:r>
              <a:rPr sz="2600"/>
              <a:t> RVP</a:t>
            </a:r>
            <a:r>
              <a:rPr lang="en-US" sz="2600"/>
              <a:t> S-031</a:t>
            </a:r>
            <a:endParaRPr sz="2600"/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DA91AEFB-3DD2-3F5E-EEC3-652163394D1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133103746"/>
              </p:ext>
            </p:extLst>
          </p:nvPr>
        </p:nvGraphicFramePr>
        <p:xfrm>
          <a:off x="75592" y="768331"/>
          <a:ext cx="542985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Action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REFDES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/>
                        <a:t>UNSTUFF</a:t>
                      </a:r>
                      <a:endParaRPr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/>
                        <a:t>R861</a:t>
                      </a:r>
                      <a:endParaRPr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pl-PL" sz="1200">
                          <a:latin typeface="+mn-lt"/>
                        </a:rPr>
                        <a:t>RES_D,0402,0OHM,1%,1/16W</a:t>
                      </a:r>
                      <a:endParaRPr lang="pt-BR" sz="1200">
                        <a:latin typeface="+mn-lt"/>
                      </a:endParaRP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CB651-175C-57C1-2D1F-7CCAD4135EF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dirty="0"/>
              <a:t>Step </a:t>
            </a:r>
            <a:r>
              <a:rPr lang="en-US" dirty="0"/>
              <a:t>1</a:t>
            </a:r>
            <a:r>
              <a:rPr dirty="0"/>
              <a:t> of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AE6CD-FC9E-96F9-5BF2-D24B23DCDE4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/>
              <a:t>BOTTOM</a:t>
            </a:r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78D98B-ACFB-8A61-78B7-B1D9C695042C}"/>
              </a:ext>
            </a:extLst>
          </p:cNvPr>
          <p:cNvSpPr/>
          <p:nvPr/>
        </p:nvSpPr>
        <p:spPr>
          <a:xfrm>
            <a:off x="8805625" y="5589984"/>
            <a:ext cx="304800" cy="26392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Connector 8">
            <a:extLst>
              <a:ext uri="{FF2B5EF4-FFF2-40B4-BE49-F238E27FC236}">
                <a16:creationId xmlns:a16="http://schemas.microsoft.com/office/drawing/2014/main" id="{D36F8D47-6FC7-77B6-D826-AEF08CECF44D}"/>
              </a:ext>
            </a:extLst>
          </p:cNvPr>
          <p:cNvCxnSpPr>
            <a:cxnSpLocks/>
          </p:cNvCxnSpPr>
          <p:nvPr/>
        </p:nvCxnSpPr>
        <p:spPr>
          <a:xfrm flipH="1" flipV="1">
            <a:off x="6005610" y="4188315"/>
            <a:ext cx="2800015" cy="1401668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>
            <a:extLst>
              <a:ext uri="{FF2B5EF4-FFF2-40B4-BE49-F238E27FC236}">
                <a16:creationId xmlns:a16="http://schemas.microsoft.com/office/drawing/2014/main" id="{D160AC13-F255-B03B-7C76-25474DE38CF4}"/>
              </a:ext>
            </a:extLst>
          </p:cNvPr>
          <p:cNvCxnSpPr>
            <a:cxnSpLocks/>
          </p:cNvCxnSpPr>
          <p:nvPr/>
        </p:nvCxnSpPr>
        <p:spPr>
          <a:xfrm flipV="1">
            <a:off x="9110425" y="4188315"/>
            <a:ext cx="2289095" cy="1401669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CF5D643-147C-BCFC-9887-CD71CFC57AE9}"/>
              </a:ext>
            </a:extLst>
          </p:cNvPr>
          <p:cNvSpPr txBox="1"/>
          <p:nvPr/>
        </p:nvSpPr>
        <p:spPr>
          <a:xfrm>
            <a:off x="9110425" y="942715"/>
            <a:ext cx="101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>
                <a:solidFill>
                  <a:srgbClr val="FF0000"/>
                </a:solidFill>
              </a:rPr>
              <a:t>R861</a:t>
            </a:r>
            <a:endParaRPr kumimoji="0" lang="en-US" b="1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2598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69035-CF24-BC7D-02B5-2465E2128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9966266-2D42-FDA9-5997-333ADA20A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0" y="2108631"/>
            <a:ext cx="8422640" cy="42057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1E1F95-24E5-C24C-F1D9-22511A694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807" y="31844"/>
            <a:ext cx="2104118" cy="19673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D233E6-DB02-D576-F305-CF36D6DB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2" y="170581"/>
            <a:ext cx="3750450" cy="582843"/>
          </a:xfrm>
        </p:spPr>
        <p:txBody>
          <a:bodyPr/>
          <a:lstStyle/>
          <a:p>
            <a:r>
              <a:rPr lang="en-US" sz="2600"/>
              <a:t>NVL-S</a:t>
            </a:r>
            <a:r>
              <a:rPr sz="2600"/>
              <a:t> RVP</a:t>
            </a:r>
            <a:r>
              <a:rPr lang="en-US" sz="2600"/>
              <a:t> S-031</a:t>
            </a:r>
            <a:endParaRPr sz="2600"/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98AA2B43-218D-5DD3-2D82-F21C7C80D943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16548958"/>
              </p:ext>
            </p:extLst>
          </p:nvPr>
        </p:nvGraphicFramePr>
        <p:xfrm>
          <a:off x="88919" y="786564"/>
          <a:ext cx="5429859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Action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REFDES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Description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lang="en-US"/>
                        <a:t>Blue Wire</a:t>
                      </a:r>
                      <a:endParaRPr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endParaRPr/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lang="en-US" sz="1200">
                          <a:latin typeface="+mn-lt"/>
                        </a:rPr>
                        <a:t>Add a blue wire(~125mm) between R861 PIN2 and R15725 PIN2, and secure it to the board with tape.</a:t>
                      </a:r>
                    </a:p>
                  </a:txBody>
                  <a:tcPr marT="91440" marB="91440" anchor="ctr"/>
                </a:tc>
                <a:extLst>
                  <a:ext uri="{0D108BD9-81ED-4DB2-BD59-A6C34878D82A}">
                    <a16:rowId xmlns:a16="http://schemas.microsoft.com/office/drawing/2014/main" val="614168788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D234F-AA45-1984-9D58-4DDD7530354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dirty="0"/>
              <a:t>Step </a:t>
            </a:r>
            <a:r>
              <a:rPr lang="en-US" dirty="0"/>
              <a:t>2</a:t>
            </a:r>
            <a:r>
              <a:rPr dirty="0"/>
              <a:t> of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267A9-4182-AD77-6648-0E8C4147EA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/>
              <a:t>BOTTOM</a:t>
            </a:r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4FBD71-59AA-69DA-1AFB-93F6147730C8}"/>
              </a:ext>
            </a:extLst>
          </p:cNvPr>
          <p:cNvSpPr/>
          <p:nvPr/>
        </p:nvSpPr>
        <p:spPr>
          <a:xfrm>
            <a:off x="7471043" y="1360171"/>
            <a:ext cx="699501" cy="40776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Connector 8">
            <a:extLst>
              <a:ext uri="{FF2B5EF4-FFF2-40B4-BE49-F238E27FC236}">
                <a16:creationId xmlns:a16="http://schemas.microsoft.com/office/drawing/2014/main" id="{3A0DEE7F-9AF5-BDB9-A2E1-08C147A86E3A}"/>
              </a:ext>
            </a:extLst>
          </p:cNvPr>
          <p:cNvCxnSpPr>
            <a:cxnSpLocks/>
          </p:cNvCxnSpPr>
          <p:nvPr/>
        </p:nvCxnSpPr>
        <p:spPr>
          <a:xfrm flipH="1">
            <a:off x="2491460" y="1976454"/>
            <a:ext cx="4324347" cy="132177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>
            <a:extLst>
              <a:ext uri="{FF2B5EF4-FFF2-40B4-BE49-F238E27FC236}">
                <a16:creationId xmlns:a16="http://schemas.microsoft.com/office/drawing/2014/main" id="{91ACC173-108F-3E2E-8A72-B11B2B4FDB0D}"/>
              </a:ext>
            </a:extLst>
          </p:cNvPr>
          <p:cNvCxnSpPr>
            <a:cxnSpLocks/>
          </p:cNvCxnSpPr>
          <p:nvPr/>
        </p:nvCxnSpPr>
        <p:spPr>
          <a:xfrm flipH="1" flipV="1">
            <a:off x="8919925" y="1999147"/>
            <a:ext cx="2002075" cy="109484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66900E-2022-4628-5E64-62C23F9AF359}"/>
              </a:ext>
            </a:extLst>
          </p:cNvPr>
          <p:cNvSpPr txBox="1"/>
          <p:nvPr/>
        </p:nvSpPr>
        <p:spPr>
          <a:xfrm>
            <a:off x="2671679" y="5433503"/>
            <a:ext cx="192377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>
                <a:solidFill>
                  <a:schemeClr val="accent2"/>
                </a:solidFill>
              </a:rPr>
              <a:t>R15725 PIN2</a:t>
            </a:r>
            <a:endParaRPr kumimoji="0" lang="en-US" b="1" i="0" u="none" strike="noStrike" cap="none" spc="0" normalizeH="0" baseline="0">
              <a:ln>
                <a:noFill/>
              </a:ln>
              <a:solidFill>
                <a:schemeClr val="accent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0AB46-718E-2C5D-FE15-3E9FE534731C}"/>
              </a:ext>
            </a:extLst>
          </p:cNvPr>
          <p:cNvSpPr txBox="1"/>
          <p:nvPr/>
        </p:nvSpPr>
        <p:spPr>
          <a:xfrm>
            <a:off x="9250701" y="3059668"/>
            <a:ext cx="192377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>
                <a:solidFill>
                  <a:schemeClr val="accent2"/>
                </a:solidFill>
              </a:rPr>
              <a:t>R861 PIN2</a:t>
            </a:r>
            <a:endParaRPr kumimoji="0" lang="en-US" b="1" i="0" u="none" strike="noStrike" cap="none" spc="0" normalizeH="0" baseline="0">
              <a:ln>
                <a:noFill/>
              </a:ln>
              <a:solidFill>
                <a:schemeClr val="accent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C766F2-A8C5-ABE4-FE65-0993521A1135}"/>
              </a:ext>
            </a:extLst>
          </p:cNvPr>
          <p:cNvCxnSpPr>
            <a:cxnSpLocks/>
          </p:cNvCxnSpPr>
          <p:nvPr/>
        </p:nvCxnSpPr>
        <p:spPr>
          <a:xfrm flipV="1">
            <a:off x="10559414" y="2588419"/>
            <a:ext cx="0" cy="249859"/>
          </a:xfrm>
          <a:prstGeom prst="line">
            <a:avLst/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4EF09C-3345-50FF-995D-EADAE54CD39E}"/>
              </a:ext>
            </a:extLst>
          </p:cNvPr>
          <p:cNvCxnSpPr>
            <a:cxnSpLocks/>
          </p:cNvCxnSpPr>
          <p:nvPr/>
        </p:nvCxnSpPr>
        <p:spPr>
          <a:xfrm flipH="1">
            <a:off x="3009332" y="2600325"/>
            <a:ext cx="7559608" cy="0"/>
          </a:xfrm>
          <a:prstGeom prst="line">
            <a:avLst/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F566A9-2CA0-0865-ED96-6AF6E83663BC}"/>
              </a:ext>
            </a:extLst>
          </p:cNvPr>
          <p:cNvCxnSpPr>
            <a:cxnSpLocks/>
          </p:cNvCxnSpPr>
          <p:nvPr/>
        </p:nvCxnSpPr>
        <p:spPr>
          <a:xfrm flipV="1">
            <a:off x="3009332" y="2590317"/>
            <a:ext cx="5782" cy="2578583"/>
          </a:xfrm>
          <a:prstGeom prst="line">
            <a:avLst/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383EF0-5C5A-1B03-7146-62B20949E903}"/>
              </a:ext>
            </a:extLst>
          </p:cNvPr>
          <p:cNvCxnSpPr>
            <a:cxnSpLocks/>
          </p:cNvCxnSpPr>
          <p:nvPr/>
        </p:nvCxnSpPr>
        <p:spPr>
          <a:xfrm flipH="1" flipV="1">
            <a:off x="3009332" y="5148046"/>
            <a:ext cx="121218" cy="166904"/>
          </a:xfrm>
          <a:prstGeom prst="line">
            <a:avLst/>
          </a:prstGeom>
          <a:noFill/>
          <a:ln w="38100" cap="flat">
            <a:solidFill>
              <a:schemeClr val="accent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276AD0-BE23-E207-AC54-B3340628E811}"/>
              </a:ext>
            </a:extLst>
          </p:cNvPr>
          <p:cNvSpPr txBox="1"/>
          <p:nvPr/>
        </p:nvSpPr>
        <p:spPr>
          <a:xfrm>
            <a:off x="9262301" y="2383307"/>
            <a:ext cx="1190625" cy="369332"/>
          </a:xfrm>
          <a:prstGeom prst="rect">
            <a:avLst/>
          </a:prstGeom>
          <a:solidFill>
            <a:srgbClr val="92D050">
              <a:alpha val="43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tape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A6B668-B44D-6EB7-C340-9A55622DFC5B}"/>
              </a:ext>
            </a:extLst>
          </p:cNvPr>
          <p:cNvSpPr txBox="1"/>
          <p:nvPr/>
        </p:nvSpPr>
        <p:spPr>
          <a:xfrm>
            <a:off x="2756856" y="2446324"/>
            <a:ext cx="1190625" cy="369332"/>
          </a:xfrm>
          <a:prstGeom prst="rect">
            <a:avLst/>
          </a:prstGeom>
          <a:solidFill>
            <a:srgbClr val="92D050">
              <a:alpha val="43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tape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7E0857-8CC4-5C12-EE04-347695D77462}"/>
              </a:ext>
            </a:extLst>
          </p:cNvPr>
          <p:cNvSpPr txBox="1"/>
          <p:nvPr/>
        </p:nvSpPr>
        <p:spPr>
          <a:xfrm rot="16200000">
            <a:off x="2393203" y="4308790"/>
            <a:ext cx="1190625" cy="369332"/>
          </a:xfrm>
          <a:prstGeom prst="rect">
            <a:avLst/>
          </a:prstGeom>
          <a:solidFill>
            <a:srgbClr val="92D050">
              <a:alpha val="43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tape</a:t>
            </a:r>
          </a:p>
        </p:txBody>
      </p:sp>
    </p:spTree>
    <p:extLst>
      <p:ext uri="{BB962C8B-B14F-4D97-AF65-F5344CB8AC3E}">
        <p14:creationId xmlns:p14="http://schemas.microsoft.com/office/powerpoint/2010/main" val="964109798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_PPT_Template_White_Intel_Internal _PPT_Template_Final" id="{C3456016-2AA3-D34E-86BF-A1D609CAAC0C}" vid="{9A918FA0-80F6-F84A-9634-3248CA2F271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199AAF6C57D41B8DEC3111EC6F0C9" ma:contentTypeVersion="3" ma:contentTypeDescription="Create a new document." ma:contentTypeScope="" ma:versionID="2abc8166e29904bbcb2951dc8df3d64c">
  <xsd:schema xmlns:xsd="http://www.w3.org/2001/XMLSchema" xmlns:xs="http://www.w3.org/2001/XMLSchema" xmlns:p="http://schemas.microsoft.com/office/2006/metadata/properties" xmlns:ns2="18b538a9-f304-438f-8b78-3a6041ca0d15" targetNamespace="http://schemas.microsoft.com/office/2006/metadata/properties" ma:root="true" ma:fieldsID="a0e5811c38a56dc0c286d276ae927556" ns2:_="">
    <xsd:import namespace="18b538a9-f304-438f-8b78-3a6041ca0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b538a9-f304-438f-8b78-3a6041ca0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4B8A99-8161-4D52-8DFD-478F5C1B3170}">
  <ds:schemaRefs>
    <ds:schemaRef ds:uri="b2e50bbf-7142-4a61-8e02-db45b6c9c281"/>
    <ds:schemaRef ds:uri="e26ea68a-ce8c-46a2-aa7f-051577433e5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F8C2D0-86C7-4B84-B0B0-A8DBBC2A0EBC}"/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Standard PowerPoint template</Template>
  <TotalTime>222</TotalTime>
  <Words>430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Helvetica Neue</vt:lpstr>
      <vt:lpstr>Helvetica Neue Medium</vt:lpstr>
      <vt:lpstr>Arial</vt:lpstr>
      <vt:lpstr>Calibri</vt:lpstr>
      <vt:lpstr>Helvetica</vt:lpstr>
      <vt:lpstr>Intel Clear</vt:lpstr>
      <vt:lpstr>Intel Clear Light</vt:lpstr>
      <vt:lpstr>Wingdings</vt:lpstr>
      <vt:lpstr>21_BasicWhite</vt:lpstr>
      <vt:lpstr>R-01A Resolving Boot Failure with Multiple USB Devices Connected</vt:lpstr>
      <vt:lpstr>R-01A</vt:lpstr>
      <vt:lpstr>NVL-S RVP S-031 Top</vt:lpstr>
      <vt:lpstr>NVL-S RVP S-031</vt:lpstr>
      <vt:lpstr>NVL-S RVP  S-031</vt:lpstr>
      <vt:lpstr>PowerPoint Presentation</vt:lpstr>
      <vt:lpstr>NVL-S RVP S-031 Bottom</vt:lpstr>
      <vt:lpstr>NVL-S RVP S-031</vt:lpstr>
      <vt:lpstr>NVL-S RVP S-031</vt:lpstr>
      <vt:lpstr>NVL-S RVP  S-031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O-26 To Improve Accuracy of 32.768KHz Crystal</dc:title>
  <dc:creator>Gembali, Sahas</dc:creator>
  <cp:keywords>CTPClassification=CTP_NT</cp:keywords>
  <cp:lastModifiedBy>Wang, Ivan B</cp:lastModifiedBy>
  <cp:revision>2</cp:revision>
  <dcterms:created xsi:type="dcterms:W3CDTF">2020-12-11T06:14:11Z</dcterms:created>
  <dcterms:modified xsi:type="dcterms:W3CDTF">2025-07-22T05:41:50Z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0x010100BA2199AAF6C57D41B8DEC3111EC6F0C9</vt:lpwstr>
  </property>
</Properties>
</file>