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56" r:id="rId5"/>
    <p:sldId id="257" r:id="rId6"/>
    <p:sldId id="279" r:id="rId7"/>
    <p:sldId id="272" r:id="rId8"/>
    <p:sldId id="261" r:id="rId9"/>
    <p:sldId id="266" r:id="rId10"/>
    <p:sldId id="278" r:id="rId11"/>
    <p:sldId id="269" r:id="rId12"/>
    <p:sldId id="280" r:id="rId13"/>
    <p:sldId id="286" r:id="rId14"/>
    <p:sldId id="287" r:id="rId15"/>
    <p:sldId id="303" r:id="rId16"/>
    <p:sldId id="304" r:id="rId17"/>
    <p:sldId id="302" r:id="rId18"/>
    <p:sldId id="293" r:id="rId19"/>
    <p:sldId id="296" r:id="rId20"/>
    <p:sldId id="308" r:id="rId21"/>
    <p:sldId id="297" r:id="rId22"/>
    <p:sldId id="305" r:id="rId23"/>
    <p:sldId id="306" r:id="rId24"/>
    <p:sldId id="309" r:id="rId25"/>
    <p:sldId id="295" r:id="rId26"/>
    <p:sldId id="298" r:id="rId27"/>
    <p:sldId id="299" r:id="rId28"/>
    <p:sldId id="316" r:id="rId29"/>
    <p:sldId id="317" r:id="rId30"/>
    <p:sldId id="315" r:id="rId31"/>
    <p:sldId id="294" r:id="rId32"/>
    <p:sldId id="300" r:id="rId33"/>
    <p:sldId id="301" r:id="rId34"/>
    <p:sldId id="310" r:id="rId35"/>
    <p:sldId id="311" r:id="rId36"/>
    <p:sldId id="312" r:id="rId37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7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7FD"/>
    <a:srgbClr val="2872C5"/>
    <a:srgbClr val="525252"/>
    <a:srgbClr val="FFFFFF"/>
    <a:srgbClr val="0068B5"/>
    <a:srgbClr val="004A86"/>
    <a:srgbClr val="FC6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4A4CEC-6444-48F2-9351-E4F54E6CFCE8}" v="60" dt="2025-09-10T14:55:21.94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46" autoAdjust="0"/>
  </p:normalViewPr>
  <p:slideViewPr>
    <p:cSldViewPr snapToGrid="0" snapToObjects="1">
      <p:cViewPr varScale="1">
        <p:scale>
          <a:sx n="111" d="100"/>
          <a:sy n="111" d="100"/>
        </p:scale>
        <p:origin x="420" y="96"/>
      </p:cViewPr>
      <p:guideLst>
        <p:guide orient="horz" pos="4032"/>
        <p:guide pos="7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9" d="100"/>
          <a:sy n="59" d="100"/>
        </p:scale>
        <p:origin x="1603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, Nick1" userId="cc71b508-11cb-4905-97e6-62342a650d06" providerId="ADAL" clId="{E04A4CEC-6444-48F2-9351-E4F54E6CFCE8}"/>
    <pc:docChg chg="undo custSel addSld delSld modSld">
      <pc:chgData name="Lin, Nick1" userId="cc71b508-11cb-4905-97e6-62342a650d06" providerId="ADAL" clId="{E04A4CEC-6444-48F2-9351-E4F54E6CFCE8}" dt="2025-09-10T16:33:37.320" v="1077" actId="20577"/>
      <pc:docMkLst>
        <pc:docMk/>
      </pc:docMkLst>
      <pc:sldChg chg="modSp mod">
        <pc:chgData name="Lin, Nick1" userId="cc71b508-11cb-4905-97e6-62342a650d06" providerId="ADAL" clId="{E04A4CEC-6444-48F2-9351-E4F54E6CFCE8}" dt="2025-09-10T14:52:34.699" v="750" actId="20577"/>
        <pc:sldMkLst>
          <pc:docMk/>
          <pc:sldMk cId="0" sldId="256"/>
        </pc:sldMkLst>
        <pc:spChg chg="mod">
          <ac:chgData name="Lin, Nick1" userId="cc71b508-11cb-4905-97e6-62342a650d06" providerId="ADAL" clId="{E04A4CEC-6444-48F2-9351-E4F54E6CFCE8}" dt="2025-09-10T14:52:34.699" v="750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Lin, Nick1" userId="cc71b508-11cb-4905-97e6-62342a650d06" providerId="ADAL" clId="{E04A4CEC-6444-48F2-9351-E4F54E6CFCE8}" dt="2025-09-10T16:33:37.320" v="1077" actId="20577"/>
        <pc:sldMkLst>
          <pc:docMk/>
          <pc:sldMk cId="0" sldId="257"/>
        </pc:sldMkLst>
        <pc:spChg chg="mod">
          <ac:chgData name="Lin, Nick1" userId="cc71b508-11cb-4905-97e6-62342a650d06" providerId="ADAL" clId="{E04A4CEC-6444-48F2-9351-E4F54E6CFCE8}" dt="2025-09-10T14:52:38.368" v="752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Lin, Nick1" userId="cc71b508-11cb-4905-97e6-62342a650d06" providerId="ADAL" clId="{E04A4CEC-6444-48F2-9351-E4F54E6CFCE8}" dt="2025-09-10T14:52:40.800" v="753"/>
          <ac:spMkLst>
            <pc:docMk/>
            <pc:sldMk cId="0" sldId="257"/>
            <ac:spMk id="4" creationId="{00000000-0000-0000-0000-000000000000}"/>
          </ac:spMkLst>
        </pc:spChg>
        <pc:graphicFrameChg chg="mod modGraphic">
          <ac:chgData name="Lin, Nick1" userId="cc71b508-11cb-4905-97e6-62342a650d06" providerId="ADAL" clId="{E04A4CEC-6444-48F2-9351-E4F54E6CFCE8}" dt="2025-09-10T16:33:37.320" v="1077" actId="20577"/>
          <ac:graphicFrameMkLst>
            <pc:docMk/>
            <pc:sldMk cId="0" sldId="257"/>
            <ac:graphicFrameMk id="3" creationId="{00000000-0000-0000-0000-000000000000}"/>
          </ac:graphicFrameMkLst>
        </pc:graphicFrameChg>
      </pc:sldChg>
      <pc:sldChg chg="addSp delSp modSp mod">
        <pc:chgData name="Lin, Nick1" userId="cc71b508-11cb-4905-97e6-62342a650d06" providerId="ADAL" clId="{E04A4CEC-6444-48F2-9351-E4F54E6CFCE8}" dt="2025-09-10T06:00:25.317" v="223" actId="6549"/>
        <pc:sldMkLst>
          <pc:docMk/>
          <pc:sldMk cId="0" sldId="261"/>
        </pc:sldMkLst>
        <pc:spChg chg="mod">
          <ac:chgData name="Lin, Nick1" userId="cc71b508-11cb-4905-97e6-62342a650d06" providerId="ADAL" clId="{E04A4CEC-6444-48F2-9351-E4F54E6CFCE8}" dt="2025-09-10T06:00:25.317" v="223" actId="6549"/>
          <ac:spMkLst>
            <pc:docMk/>
            <pc:sldMk cId="0" sldId="261"/>
            <ac:spMk id="2" creationId="{00000000-0000-0000-0000-000000000000}"/>
          </ac:spMkLst>
        </pc:spChg>
        <pc:picChg chg="add mod">
          <ac:chgData name="Lin, Nick1" userId="cc71b508-11cb-4905-97e6-62342a650d06" providerId="ADAL" clId="{E04A4CEC-6444-48F2-9351-E4F54E6CFCE8}" dt="2025-09-10T05:59:54.612" v="217" actId="1076"/>
          <ac:picMkLst>
            <pc:docMk/>
            <pc:sldMk cId="0" sldId="261"/>
            <ac:picMk id="4" creationId="{06954856-B1C1-CDA3-1B7B-2BD554FE3ACB}"/>
          </ac:picMkLst>
        </pc:picChg>
        <pc:picChg chg="del">
          <ac:chgData name="Lin, Nick1" userId="cc71b508-11cb-4905-97e6-62342a650d06" providerId="ADAL" clId="{E04A4CEC-6444-48F2-9351-E4F54E6CFCE8}" dt="2025-09-10T05:59:49.594" v="212" actId="478"/>
          <ac:picMkLst>
            <pc:docMk/>
            <pc:sldMk cId="0" sldId="261"/>
            <ac:picMk id="10" creationId="{D3DCB1FC-7942-59B4-F0A6-1D1FCDE4769E}"/>
          </ac:picMkLst>
        </pc:picChg>
      </pc:sldChg>
      <pc:sldChg chg="addSp delSp modSp mod">
        <pc:chgData name="Lin, Nick1" userId="cc71b508-11cb-4905-97e6-62342a650d06" providerId="ADAL" clId="{E04A4CEC-6444-48F2-9351-E4F54E6CFCE8}" dt="2025-09-10T06:07:55.755" v="352" actId="207"/>
        <pc:sldMkLst>
          <pc:docMk/>
          <pc:sldMk cId="0" sldId="266"/>
        </pc:sldMkLst>
        <pc:spChg chg="mod">
          <ac:chgData name="Lin, Nick1" userId="cc71b508-11cb-4905-97e6-62342a650d06" providerId="ADAL" clId="{E04A4CEC-6444-48F2-9351-E4F54E6CFCE8}" dt="2025-09-10T06:00:33.153" v="226"/>
          <ac:spMkLst>
            <pc:docMk/>
            <pc:sldMk cId="0" sldId="266"/>
            <ac:spMk id="2" creationId="{00000000-0000-0000-0000-000000000000}"/>
          </ac:spMkLst>
        </pc:spChg>
        <pc:spChg chg="mod">
          <ac:chgData name="Lin, Nick1" userId="cc71b508-11cb-4905-97e6-62342a650d06" providerId="ADAL" clId="{E04A4CEC-6444-48F2-9351-E4F54E6CFCE8}" dt="2025-09-10T06:00:36.108" v="227" actId="1076"/>
          <ac:spMkLst>
            <pc:docMk/>
            <pc:sldMk cId="0" sldId="266"/>
            <ac:spMk id="4" creationId="{00000000-0000-0000-0000-000000000000}"/>
          </ac:spMkLst>
        </pc:spChg>
        <pc:spChg chg="del">
          <ac:chgData name="Lin, Nick1" userId="cc71b508-11cb-4905-97e6-62342a650d06" providerId="ADAL" clId="{E04A4CEC-6444-48F2-9351-E4F54E6CFCE8}" dt="2025-09-10T05:53:33.962" v="159" actId="478"/>
          <ac:spMkLst>
            <pc:docMk/>
            <pc:sldMk cId="0" sldId="266"/>
            <ac:spMk id="6" creationId="{5DBB5D98-7870-C2BE-923F-ECEB05C0AE3E}"/>
          </ac:spMkLst>
        </pc:spChg>
        <pc:spChg chg="del">
          <ac:chgData name="Lin, Nick1" userId="cc71b508-11cb-4905-97e6-62342a650d06" providerId="ADAL" clId="{E04A4CEC-6444-48F2-9351-E4F54E6CFCE8}" dt="2025-09-10T05:53:33.962" v="159" actId="478"/>
          <ac:spMkLst>
            <pc:docMk/>
            <pc:sldMk cId="0" sldId="266"/>
            <ac:spMk id="13" creationId="{0B3EF919-7709-A8EC-DC3D-F1DBF97A4235}"/>
          </ac:spMkLst>
        </pc:spChg>
        <pc:spChg chg="add mod">
          <ac:chgData name="Lin, Nick1" userId="cc71b508-11cb-4905-97e6-62342a650d06" providerId="ADAL" clId="{E04A4CEC-6444-48F2-9351-E4F54E6CFCE8}" dt="2025-09-10T06:07:27.103" v="332" actId="14100"/>
          <ac:spMkLst>
            <pc:docMk/>
            <pc:sldMk cId="0" sldId="266"/>
            <ac:spMk id="17" creationId="{7FAC5376-0087-F384-C4DE-879760ECA04A}"/>
          </ac:spMkLst>
        </pc:spChg>
        <pc:spChg chg="add mod">
          <ac:chgData name="Lin, Nick1" userId="cc71b508-11cb-4905-97e6-62342a650d06" providerId="ADAL" clId="{E04A4CEC-6444-48F2-9351-E4F54E6CFCE8}" dt="2025-09-10T06:07:45.844" v="347" actId="1076"/>
          <ac:spMkLst>
            <pc:docMk/>
            <pc:sldMk cId="0" sldId="266"/>
            <ac:spMk id="26" creationId="{82889A52-50DC-8CDC-1BC0-867CF1A7F036}"/>
          </ac:spMkLst>
        </pc:spChg>
        <pc:spChg chg="add mod">
          <ac:chgData name="Lin, Nick1" userId="cc71b508-11cb-4905-97e6-62342a650d06" providerId="ADAL" clId="{E04A4CEC-6444-48F2-9351-E4F54E6CFCE8}" dt="2025-09-10T06:07:55.755" v="352" actId="207"/>
          <ac:spMkLst>
            <pc:docMk/>
            <pc:sldMk cId="0" sldId="266"/>
            <ac:spMk id="27" creationId="{23CA6682-5526-9278-2E3E-799B7A0504AC}"/>
          </ac:spMkLst>
        </pc:spChg>
        <pc:graphicFrameChg chg="mod modGraphic">
          <ac:chgData name="Lin, Nick1" userId="cc71b508-11cb-4905-97e6-62342a650d06" providerId="ADAL" clId="{E04A4CEC-6444-48F2-9351-E4F54E6CFCE8}" dt="2025-09-10T06:06:31.480" v="319" actId="1076"/>
          <ac:graphicFrameMkLst>
            <pc:docMk/>
            <pc:sldMk cId="0" sldId="266"/>
            <ac:graphicFrameMk id="3" creationId="{00000000-0000-0000-0000-000000000000}"/>
          </ac:graphicFrameMkLst>
        </pc:graphicFrameChg>
        <pc:picChg chg="del">
          <ac:chgData name="Lin, Nick1" userId="cc71b508-11cb-4905-97e6-62342a650d06" providerId="ADAL" clId="{E04A4CEC-6444-48F2-9351-E4F54E6CFCE8}" dt="2025-09-10T05:53:35.544" v="162" actId="478"/>
          <ac:picMkLst>
            <pc:docMk/>
            <pc:sldMk cId="0" sldId="266"/>
            <ac:picMk id="7" creationId="{A5F5D8CC-95A0-54EA-35C1-3A797528B39D}"/>
          </ac:picMkLst>
        </pc:picChg>
        <pc:picChg chg="add mod">
          <ac:chgData name="Lin, Nick1" userId="cc71b508-11cb-4905-97e6-62342a650d06" providerId="ADAL" clId="{E04A4CEC-6444-48F2-9351-E4F54E6CFCE8}" dt="2025-09-10T06:06:25.699" v="318" actId="1076"/>
          <ac:picMkLst>
            <pc:docMk/>
            <pc:sldMk cId="0" sldId="266"/>
            <ac:picMk id="10" creationId="{E60E5B4E-58E4-7E2B-F33E-82D345AA712C}"/>
          </ac:picMkLst>
        </pc:picChg>
        <pc:picChg chg="del">
          <ac:chgData name="Lin, Nick1" userId="cc71b508-11cb-4905-97e6-62342a650d06" providerId="ADAL" clId="{E04A4CEC-6444-48F2-9351-E4F54E6CFCE8}" dt="2025-09-10T05:53:34.658" v="160" actId="478"/>
          <ac:picMkLst>
            <pc:docMk/>
            <pc:sldMk cId="0" sldId="266"/>
            <ac:picMk id="12" creationId="{F875F2C1-4E84-81C6-805A-20781CB421F2}"/>
          </ac:picMkLst>
        </pc:picChg>
        <pc:picChg chg="add mod">
          <ac:chgData name="Lin, Nick1" userId="cc71b508-11cb-4905-97e6-62342a650d06" providerId="ADAL" clId="{E04A4CEC-6444-48F2-9351-E4F54E6CFCE8}" dt="2025-09-10T06:07:06.701" v="327" actId="1076"/>
          <ac:picMkLst>
            <pc:docMk/>
            <pc:sldMk cId="0" sldId="266"/>
            <ac:picMk id="16" creationId="{CD5951C1-0CA1-DDFC-1B52-92098AFDA5F3}"/>
          </ac:picMkLst>
        </pc:picChg>
        <pc:cxnChg chg="del">
          <ac:chgData name="Lin, Nick1" userId="cc71b508-11cb-4905-97e6-62342a650d06" providerId="ADAL" clId="{E04A4CEC-6444-48F2-9351-E4F54E6CFCE8}" dt="2025-09-10T05:53:33.962" v="159" actId="478"/>
          <ac:cxnSpMkLst>
            <pc:docMk/>
            <pc:sldMk cId="0" sldId="266"/>
            <ac:cxnSpMk id="9" creationId="{B33D0ED5-87E1-6FBC-9170-0FDAD808D845}"/>
          </ac:cxnSpMkLst>
        </pc:cxnChg>
        <pc:cxnChg chg="del">
          <ac:chgData name="Lin, Nick1" userId="cc71b508-11cb-4905-97e6-62342a650d06" providerId="ADAL" clId="{E04A4CEC-6444-48F2-9351-E4F54E6CFCE8}" dt="2025-09-10T05:53:33.962" v="159" actId="478"/>
          <ac:cxnSpMkLst>
            <pc:docMk/>
            <pc:sldMk cId="0" sldId="266"/>
            <ac:cxnSpMk id="14" creationId="{B458E714-9B00-F5D2-2FE7-DA18A53BDC76}"/>
          </ac:cxnSpMkLst>
        </pc:cxnChg>
        <pc:cxnChg chg="del">
          <ac:chgData name="Lin, Nick1" userId="cc71b508-11cb-4905-97e6-62342a650d06" providerId="ADAL" clId="{E04A4CEC-6444-48F2-9351-E4F54E6CFCE8}" dt="2025-09-10T05:53:35.212" v="161" actId="478"/>
          <ac:cxnSpMkLst>
            <pc:docMk/>
            <pc:sldMk cId="0" sldId="266"/>
            <ac:cxnSpMk id="15" creationId="{E22F7914-52A8-3A09-6764-CB5E178CB87E}"/>
          </ac:cxnSpMkLst>
        </pc:cxnChg>
        <pc:cxnChg chg="add mod">
          <ac:chgData name="Lin, Nick1" userId="cc71b508-11cb-4905-97e6-62342a650d06" providerId="ADAL" clId="{E04A4CEC-6444-48F2-9351-E4F54E6CFCE8}" dt="2025-09-10T06:07:27.103" v="332" actId="14100"/>
          <ac:cxnSpMkLst>
            <pc:docMk/>
            <pc:sldMk cId="0" sldId="266"/>
            <ac:cxnSpMk id="18" creationId="{16D39877-D19F-13B6-31D2-1472499C20D0}"/>
          </ac:cxnSpMkLst>
        </pc:cxnChg>
        <pc:cxnChg chg="add mod">
          <ac:chgData name="Lin, Nick1" userId="cc71b508-11cb-4905-97e6-62342a650d06" providerId="ADAL" clId="{E04A4CEC-6444-48F2-9351-E4F54E6CFCE8}" dt="2025-09-10T06:07:27.103" v="332" actId="14100"/>
          <ac:cxnSpMkLst>
            <pc:docMk/>
            <pc:sldMk cId="0" sldId="266"/>
            <ac:cxnSpMk id="19" creationId="{FCECCBC8-A682-9D48-BD50-2A77878B5FDD}"/>
          </ac:cxnSpMkLst>
        </pc:cxnChg>
      </pc:sldChg>
      <pc:sldChg chg="modSp mod">
        <pc:chgData name="Lin, Nick1" userId="cc71b508-11cb-4905-97e6-62342a650d06" providerId="ADAL" clId="{E04A4CEC-6444-48F2-9351-E4F54E6CFCE8}" dt="2025-09-10T14:57:48.258" v="1045" actId="20577"/>
        <pc:sldMkLst>
          <pc:docMk/>
          <pc:sldMk cId="0" sldId="269"/>
        </pc:sldMkLst>
        <pc:spChg chg="mod">
          <ac:chgData name="Lin, Nick1" userId="cc71b508-11cb-4905-97e6-62342a650d06" providerId="ADAL" clId="{E04A4CEC-6444-48F2-9351-E4F54E6CFCE8}" dt="2025-09-10T14:57:48.258" v="1045" actId="20577"/>
          <ac:spMkLst>
            <pc:docMk/>
            <pc:sldMk cId="0" sldId="269"/>
            <ac:spMk id="4" creationId="{00000000-0000-0000-0000-000000000000}"/>
          </ac:spMkLst>
        </pc:spChg>
        <pc:spChg chg="mod">
          <ac:chgData name="Lin, Nick1" userId="cc71b508-11cb-4905-97e6-62342a650d06" providerId="ADAL" clId="{E04A4CEC-6444-48F2-9351-E4F54E6CFCE8}" dt="2025-09-10T06:08:54.475" v="369" actId="1076"/>
          <ac:spMkLst>
            <pc:docMk/>
            <pc:sldMk cId="0" sldId="269"/>
            <ac:spMk id="7" creationId="{DCE93E38-5D5C-C8A3-8D9C-2F5E314FAB36}"/>
          </ac:spMkLst>
        </pc:spChg>
        <pc:graphicFrameChg chg="mod modGraphic">
          <ac:chgData name="Lin, Nick1" userId="cc71b508-11cb-4905-97e6-62342a650d06" providerId="ADAL" clId="{E04A4CEC-6444-48F2-9351-E4F54E6CFCE8}" dt="2025-09-10T06:14:21.586" v="405"/>
          <ac:graphicFrameMkLst>
            <pc:docMk/>
            <pc:sldMk cId="0" sldId="269"/>
            <ac:graphicFrameMk id="3" creationId="{00000000-0000-0000-0000-000000000000}"/>
          </ac:graphicFrameMkLst>
        </pc:graphicFrameChg>
      </pc:sldChg>
      <pc:sldChg chg="addSp delSp modSp mod">
        <pc:chgData name="Lin, Nick1" userId="cc71b508-11cb-4905-97e6-62342a650d06" providerId="ADAL" clId="{E04A4CEC-6444-48F2-9351-E4F54E6CFCE8}" dt="2025-09-10T06:01:47.889" v="246" actId="1076"/>
        <pc:sldMkLst>
          <pc:docMk/>
          <pc:sldMk cId="1864395271" sldId="272"/>
        </pc:sldMkLst>
        <pc:spChg chg="mod">
          <ac:chgData name="Lin, Nick1" userId="cc71b508-11cb-4905-97e6-62342a650d06" providerId="ADAL" clId="{E04A4CEC-6444-48F2-9351-E4F54E6CFCE8}" dt="2025-09-10T06:00:28.306" v="225" actId="6549"/>
          <ac:spMkLst>
            <pc:docMk/>
            <pc:sldMk cId="1864395271" sldId="272"/>
            <ac:spMk id="2" creationId="{9444CE84-13FB-ADAC-4FDE-10E9258B35AE}"/>
          </ac:spMkLst>
        </pc:spChg>
        <pc:picChg chg="add mod">
          <ac:chgData name="Lin, Nick1" userId="cc71b508-11cb-4905-97e6-62342a650d06" providerId="ADAL" clId="{E04A4CEC-6444-48F2-9351-E4F54E6CFCE8}" dt="2025-09-10T06:01:47.889" v="246" actId="1076"/>
          <ac:picMkLst>
            <pc:docMk/>
            <pc:sldMk cId="1864395271" sldId="272"/>
            <ac:picMk id="4" creationId="{D41625CA-BE1C-3AAA-536D-C0871A8954A3}"/>
          </ac:picMkLst>
        </pc:picChg>
        <pc:picChg chg="del">
          <ac:chgData name="Lin, Nick1" userId="cc71b508-11cb-4905-97e6-62342a650d06" providerId="ADAL" clId="{E04A4CEC-6444-48F2-9351-E4F54E6CFCE8}" dt="2025-09-10T05:59:47.392" v="211" actId="478"/>
          <ac:picMkLst>
            <pc:docMk/>
            <pc:sldMk cId="1864395271" sldId="272"/>
            <ac:picMk id="5" creationId="{1F84F641-AA16-605E-D9FB-BA1FAB627BC6}"/>
          </ac:picMkLst>
        </pc:picChg>
        <pc:picChg chg="del">
          <ac:chgData name="Lin, Nick1" userId="cc71b508-11cb-4905-97e6-62342a650d06" providerId="ADAL" clId="{E04A4CEC-6444-48F2-9351-E4F54E6CFCE8}" dt="2025-09-10T05:59:45.730" v="210" actId="478"/>
          <ac:picMkLst>
            <pc:docMk/>
            <pc:sldMk cId="1864395271" sldId="272"/>
            <ac:picMk id="6" creationId="{CF6E604E-0696-20E8-CB34-5CBEF84B2907}"/>
          </ac:picMkLst>
        </pc:picChg>
      </pc:sldChg>
      <pc:sldChg chg="addSp delSp modSp mod">
        <pc:chgData name="Lin, Nick1" userId="cc71b508-11cb-4905-97e6-62342a650d06" providerId="ADAL" clId="{E04A4CEC-6444-48F2-9351-E4F54E6CFCE8}" dt="2025-09-10T06:00:57.217" v="235" actId="20577"/>
        <pc:sldMkLst>
          <pc:docMk/>
          <pc:sldMk cId="3874241356" sldId="278"/>
        </pc:sldMkLst>
        <pc:spChg chg="mod">
          <ac:chgData name="Lin, Nick1" userId="cc71b508-11cb-4905-97e6-62342a650d06" providerId="ADAL" clId="{E04A4CEC-6444-48F2-9351-E4F54E6CFCE8}" dt="2025-09-10T06:00:40.643" v="228"/>
          <ac:spMkLst>
            <pc:docMk/>
            <pc:sldMk cId="3874241356" sldId="278"/>
            <ac:spMk id="2" creationId="{78C58686-9CE4-7688-BD9E-CB6DC6D53346}"/>
          </ac:spMkLst>
        </pc:spChg>
        <pc:spChg chg="del">
          <ac:chgData name="Lin, Nick1" userId="cc71b508-11cb-4905-97e6-62342a650d06" providerId="ADAL" clId="{E04A4CEC-6444-48F2-9351-E4F54E6CFCE8}" dt="2025-09-10T05:53:41.815" v="169" actId="478"/>
          <ac:spMkLst>
            <pc:docMk/>
            <pc:sldMk cId="3874241356" sldId="278"/>
            <ac:spMk id="3" creationId="{41523F63-7F88-2314-9C7A-A5E16E886C8A}"/>
          </ac:spMkLst>
        </pc:spChg>
        <pc:spChg chg="del mod">
          <ac:chgData name="Lin, Nick1" userId="cc71b508-11cb-4905-97e6-62342a650d06" providerId="ADAL" clId="{E04A4CEC-6444-48F2-9351-E4F54E6CFCE8}" dt="2025-09-10T06:00:50.486" v="231" actId="478"/>
          <ac:spMkLst>
            <pc:docMk/>
            <pc:sldMk cId="3874241356" sldId="278"/>
            <ac:spMk id="4" creationId="{AEE0CA5A-1FC1-33B5-2D18-2F3387B1FAC8}"/>
          </ac:spMkLst>
        </pc:spChg>
        <pc:spChg chg="del">
          <ac:chgData name="Lin, Nick1" userId="cc71b508-11cb-4905-97e6-62342a650d06" providerId="ADAL" clId="{E04A4CEC-6444-48F2-9351-E4F54E6CFCE8}" dt="2025-09-10T05:53:39.196" v="166" actId="478"/>
          <ac:spMkLst>
            <pc:docMk/>
            <pc:sldMk cId="3874241356" sldId="278"/>
            <ac:spMk id="13" creationId="{A4345057-1223-314B-2F71-F93ED9B802B4}"/>
          </ac:spMkLst>
        </pc:spChg>
        <pc:spChg chg="add mod">
          <ac:chgData name="Lin, Nick1" userId="cc71b508-11cb-4905-97e6-62342a650d06" providerId="ADAL" clId="{E04A4CEC-6444-48F2-9351-E4F54E6CFCE8}" dt="2025-09-10T05:58:42.063" v="197" actId="14100"/>
          <ac:spMkLst>
            <pc:docMk/>
            <pc:sldMk cId="3874241356" sldId="278"/>
            <ac:spMk id="17" creationId="{8EBB644B-2CF3-6BCA-D920-592D9CF8D66D}"/>
          </ac:spMkLst>
        </pc:spChg>
        <pc:spChg chg="add mod">
          <ac:chgData name="Lin, Nick1" userId="cc71b508-11cb-4905-97e6-62342a650d06" providerId="ADAL" clId="{E04A4CEC-6444-48F2-9351-E4F54E6CFCE8}" dt="2025-09-10T05:58:58.121" v="209" actId="1076"/>
          <ac:spMkLst>
            <pc:docMk/>
            <pc:sldMk cId="3874241356" sldId="278"/>
            <ac:spMk id="24" creationId="{7264EC70-3FDA-F89A-6E47-6013B81CA65D}"/>
          </ac:spMkLst>
        </pc:spChg>
        <pc:spChg chg="add del mod">
          <ac:chgData name="Lin, Nick1" userId="cc71b508-11cb-4905-97e6-62342a650d06" providerId="ADAL" clId="{E04A4CEC-6444-48F2-9351-E4F54E6CFCE8}" dt="2025-09-10T06:00:55.745" v="233" actId="478"/>
          <ac:spMkLst>
            <pc:docMk/>
            <pc:sldMk cId="3874241356" sldId="278"/>
            <ac:spMk id="26" creationId="{28736122-E38D-15C6-02DF-D6E40D325222}"/>
          </ac:spMkLst>
        </pc:spChg>
        <pc:spChg chg="add mod">
          <ac:chgData name="Lin, Nick1" userId="cc71b508-11cb-4905-97e6-62342a650d06" providerId="ADAL" clId="{E04A4CEC-6444-48F2-9351-E4F54E6CFCE8}" dt="2025-09-10T06:00:57.217" v="235" actId="20577"/>
          <ac:spMkLst>
            <pc:docMk/>
            <pc:sldMk cId="3874241356" sldId="278"/>
            <ac:spMk id="27" creationId="{63C6B5E0-DD38-0435-246A-991054AF9867}"/>
          </ac:spMkLst>
        </pc:spChg>
        <pc:graphicFrameChg chg="modGraphic">
          <ac:chgData name="Lin, Nick1" userId="cc71b508-11cb-4905-97e6-62342a650d06" providerId="ADAL" clId="{E04A4CEC-6444-48F2-9351-E4F54E6CFCE8}" dt="2025-09-10T05:55:41.626" v="186" actId="20577"/>
          <ac:graphicFrameMkLst>
            <pc:docMk/>
            <pc:sldMk cId="3874241356" sldId="278"/>
            <ac:graphicFrameMk id="6" creationId="{B53BA17B-6E49-3537-2A84-8BA2E5C6787D}"/>
          </ac:graphicFrameMkLst>
        </pc:graphicFrameChg>
        <pc:picChg chg="del">
          <ac:chgData name="Lin, Nick1" userId="cc71b508-11cb-4905-97e6-62342a650d06" providerId="ADAL" clId="{E04A4CEC-6444-48F2-9351-E4F54E6CFCE8}" dt="2025-09-10T05:53:37.490" v="163" actId="478"/>
          <ac:picMkLst>
            <pc:docMk/>
            <pc:sldMk cId="3874241356" sldId="278"/>
            <ac:picMk id="7" creationId="{DC7D4790-876F-84D4-E868-D88D30A10029}"/>
          </ac:picMkLst>
        </pc:picChg>
        <pc:picChg chg="del">
          <ac:chgData name="Lin, Nick1" userId="cc71b508-11cb-4905-97e6-62342a650d06" providerId="ADAL" clId="{E04A4CEC-6444-48F2-9351-E4F54E6CFCE8}" dt="2025-09-10T05:53:37.847" v="164" actId="478"/>
          <ac:picMkLst>
            <pc:docMk/>
            <pc:sldMk cId="3874241356" sldId="278"/>
            <ac:picMk id="9" creationId="{6C17E773-3AE9-5836-3BD9-7927E5DE2685}"/>
          </ac:picMkLst>
        </pc:picChg>
        <pc:picChg chg="add mod">
          <ac:chgData name="Lin, Nick1" userId="cc71b508-11cb-4905-97e6-62342a650d06" providerId="ADAL" clId="{E04A4CEC-6444-48F2-9351-E4F54E6CFCE8}" dt="2025-09-10T05:58:25.496" v="192" actId="1076"/>
          <ac:picMkLst>
            <pc:docMk/>
            <pc:sldMk cId="3874241356" sldId="278"/>
            <ac:picMk id="11" creationId="{9A4A9DC9-4D84-1D6D-8DF3-12E89B6311E9}"/>
          </ac:picMkLst>
        </pc:picChg>
        <pc:picChg chg="add mod">
          <ac:chgData name="Lin, Nick1" userId="cc71b508-11cb-4905-97e6-62342a650d06" providerId="ADAL" clId="{E04A4CEC-6444-48F2-9351-E4F54E6CFCE8}" dt="2025-09-10T05:58:26.171" v="193" actId="1076"/>
          <ac:picMkLst>
            <pc:docMk/>
            <pc:sldMk cId="3874241356" sldId="278"/>
            <ac:picMk id="16" creationId="{25B9A569-11FF-3E4B-6C20-A83FAB5FA724}"/>
          </ac:picMkLst>
        </pc:picChg>
        <pc:cxnChg chg="del">
          <ac:chgData name="Lin, Nick1" userId="cc71b508-11cb-4905-97e6-62342a650d06" providerId="ADAL" clId="{E04A4CEC-6444-48F2-9351-E4F54E6CFCE8}" dt="2025-09-10T05:53:40.859" v="168" actId="478"/>
          <ac:cxnSpMkLst>
            <pc:docMk/>
            <pc:sldMk cId="3874241356" sldId="278"/>
            <ac:cxnSpMk id="10" creationId="{0643942D-0D6A-D6C1-831D-557ED963224C}"/>
          </ac:cxnSpMkLst>
        </pc:cxnChg>
        <pc:cxnChg chg="del">
          <ac:chgData name="Lin, Nick1" userId="cc71b508-11cb-4905-97e6-62342a650d06" providerId="ADAL" clId="{E04A4CEC-6444-48F2-9351-E4F54E6CFCE8}" dt="2025-09-10T05:53:40.161" v="167" actId="478"/>
          <ac:cxnSpMkLst>
            <pc:docMk/>
            <pc:sldMk cId="3874241356" sldId="278"/>
            <ac:cxnSpMk id="14" creationId="{D16EBA3F-25EC-29F3-DED9-732999F8443B}"/>
          </ac:cxnSpMkLst>
        </pc:cxnChg>
        <pc:cxnChg chg="del">
          <ac:chgData name="Lin, Nick1" userId="cc71b508-11cb-4905-97e6-62342a650d06" providerId="ADAL" clId="{E04A4CEC-6444-48F2-9351-E4F54E6CFCE8}" dt="2025-09-10T05:53:38.392" v="165" actId="478"/>
          <ac:cxnSpMkLst>
            <pc:docMk/>
            <pc:sldMk cId="3874241356" sldId="278"/>
            <ac:cxnSpMk id="15" creationId="{A9BF4D85-94EF-DBEF-9DD1-F1A2D6964697}"/>
          </ac:cxnSpMkLst>
        </pc:cxnChg>
        <pc:cxnChg chg="add mod">
          <ac:chgData name="Lin, Nick1" userId="cc71b508-11cb-4905-97e6-62342a650d06" providerId="ADAL" clId="{E04A4CEC-6444-48F2-9351-E4F54E6CFCE8}" dt="2025-09-10T05:58:42.063" v="197" actId="14100"/>
          <ac:cxnSpMkLst>
            <pc:docMk/>
            <pc:sldMk cId="3874241356" sldId="278"/>
            <ac:cxnSpMk id="18" creationId="{8ECE7BFA-3C5B-FDBF-1544-837F267D6B33}"/>
          </ac:cxnSpMkLst>
        </pc:cxnChg>
        <pc:cxnChg chg="add mod">
          <ac:chgData name="Lin, Nick1" userId="cc71b508-11cb-4905-97e6-62342a650d06" providerId="ADAL" clId="{E04A4CEC-6444-48F2-9351-E4F54E6CFCE8}" dt="2025-09-10T05:58:42.063" v="197" actId="14100"/>
          <ac:cxnSpMkLst>
            <pc:docMk/>
            <pc:sldMk cId="3874241356" sldId="278"/>
            <ac:cxnSpMk id="19" creationId="{629F9435-A2A5-B842-8B19-BCE99EC1D320}"/>
          </ac:cxnSpMkLst>
        </pc:cxnChg>
      </pc:sldChg>
      <pc:sldChg chg="addSp delSp modSp mod">
        <pc:chgData name="Lin, Nick1" userId="cc71b508-11cb-4905-97e6-62342a650d06" providerId="ADAL" clId="{E04A4CEC-6444-48F2-9351-E4F54E6CFCE8}" dt="2025-09-10T06:19:00.468" v="417" actId="22"/>
        <pc:sldMkLst>
          <pc:docMk/>
          <pc:sldMk cId="1498830503" sldId="286"/>
        </pc:sldMkLst>
        <pc:picChg chg="add del mod">
          <ac:chgData name="Lin, Nick1" userId="cc71b508-11cb-4905-97e6-62342a650d06" providerId="ADAL" clId="{E04A4CEC-6444-48F2-9351-E4F54E6CFCE8}" dt="2025-09-10T06:18:38.176" v="416" actId="478"/>
          <ac:picMkLst>
            <pc:docMk/>
            <pc:sldMk cId="1498830503" sldId="286"/>
            <ac:picMk id="3" creationId="{08F26C09-FF2D-4F6E-D161-D8BC4AC92E32}"/>
          </ac:picMkLst>
        </pc:picChg>
        <pc:picChg chg="del">
          <ac:chgData name="Lin, Nick1" userId="cc71b508-11cb-4905-97e6-62342a650d06" providerId="ADAL" clId="{E04A4CEC-6444-48F2-9351-E4F54E6CFCE8}" dt="2025-09-10T06:01:57.351" v="248" actId="478"/>
          <ac:picMkLst>
            <pc:docMk/>
            <pc:sldMk cId="1498830503" sldId="286"/>
            <ac:picMk id="5" creationId="{32AEBDB9-C102-0DB2-51DF-8B078B018D8C}"/>
          </ac:picMkLst>
        </pc:picChg>
        <pc:picChg chg="del">
          <ac:chgData name="Lin, Nick1" userId="cc71b508-11cb-4905-97e6-62342a650d06" providerId="ADAL" clId="{E04A4CEC-6444-48F2-9351-E4F54E6CFCE8}" dt="2025-09-10T06:01:57.087" v="247" actId="478"/>
          <ac:picMkLst>
            <pc:docMk/>
            <pc:sldMk cId="1498830503" sldId="286"/>
            <ac:picMk id="6" creationId="{7F0FBEAF-F8B4-D8B7-B713-B57F5D02C303}"/>
          </ac:picMkLst>
        </pc:picChg>
        <pc:picChg chg="add">
          <ac:chgData name="Lin, Nick1" userId="cc71b508-11cb-4905-97e6-62342a650d06" providerId="ADAL" clId="{E04A4CEC-6444-48F2-9351-E4F54E6CFCE8}" dt="2025-09-10T06:19:00.468" v="417" actId="22"/>
          <ac:picMkLst>
            <pc:docMk/>
            <pc:sldMk cId="1498830503" sldId="286"/>
            <ac:picMk id="7" creationId="{A85218BD-7DA8-8548-1A8B-B4FD20C59EA3}"/>
          </ac:picMkLst>
        </pc:picChg>
      </pc:sldChg>
      <pc:sldChg chg="addSp delSp modSp mod">
        <pc:chgData name="Lin, Nick1" userId="cc71b508-11cb-4905-97e6-62342a650d06" providerId="ADAL" clId="{E04A4CEC-6444-48F2-9351-E4F54E6CFCE8}" dt="2025-09-10T06:02:37.987" v="271" actId="20577"/>
        <pc:sldMkLst>
          <pc:docMk/>
          <pc:sldMk cId="1348743910" sldId="287"/>
        </pc:sldMkLst>
        <pc:spChg chg="mod">
          <ac:chgData name="Lin, Nick1" userId="cc71b508-11cb-4905-97e6-62342a650d06" providerId="ADAL" clId="{E04A4CEC-6444-48F2-9351-E4F54E6CFCE8}" dt="2025-09-10T06:02:37.987" v="271" actId="20577"/>
          <ac:spMkLst>
            <pc:docMk/>
            <pc:sldMk cId="1348743910" sldId="287"/>
            <ac:spMk id="2" creationId="{A434DB5D-94DF-B859-751E-2C34843E4CA1}"/>
          </ac:spMkLst>
        </pc:spChg>
        <pc:picChg chg="add mod">
          <ac:chgData name="Lin, Nick1" userId="cc71b508-11cb-4905-97e6-62342a650d06" providerId="ADAL" clId="{E04A4CEC-6444-48F2-9351-E4F54E6CFCE8}" dt="2025-09-10T06:02:05.231" v="252"/>
          <ac:picMkLst>
            <pc:docMk/>
            <pc:sldMk cId="1348743910" sldId="287"/>
            <ac:picMk id="3" creationId="{19C62891-5422-AC93-80B8-D13E776AAA61}"/>
          </ac:picMkLst>
        </pc:picChg>
        <pc:picChg chg="del">
          <ac:chgData name="Lin, Nick1" userId="cc71b508-11cb-4905-97e6-62342a650d06" providerId="ADAL" clId="{E04A4CEC-6444-48F2-9351-E4F54E6CFCE8}" dt="2025-09-10T06:02:04.183" v="251" actId="478"/>
          <ac:picMkLst>
            <pc:docMk/>
            <pc:sldMk cId="1348743910" sldId="287"/>
            <ac:picMk id="6" creationId="{E4A67DF0-DD77-22AA-335B-24F289AF45A4}"/>
          </ac:picMkLst>
        </pc:picChg>
      </pc:sldChg>
      <pc:sldChg chg="del">
        <pc:chgData name="Lin, Nick1" userId="cc71b508-11cb-4905-97e6-62342a650d06" providerId="ADAL" clId="{E04A4CEC-6444-48F2-9351-E4F54E6CFCE8}" dt="2025-09-10T06:15:34.087" v="415" actId="47"/>
        <pc:sldMkLst>
          <pc:docMk/>
          <pc:sldMk cId="1255260778" sldId="289"/>
        </pc:sldMkLst>
      </pc:sldChg>
      <pc:sldChg chg="del">
        <pc:chgData name="Lin, Nick1" userId="cc71b508-11cb-4905-97e6-62342a650d06" providerId="ADAL" clId="{E04A4CEC-6444-48F2-9351-E4F54E6CFCE8}" dt="2025-09-10T06:15:00.805" v="406" actId="47"/>
        <pc:sldMkLst>
          <pc:docMk/>
          <pc:sldMk cId="2644834052" sldId="290"/>
        </pc:sldMkLst>
      </pc:sldChg>
      <pc:sldChg chg="del">
        <pc:chgData name="Lin, Nick1" userId="cc71b508-11cb-4905-97e6-62342a650d06" providerId="ADAL" clId="{E04A4CEC-6444-48F2-9351-E4F54E6CFCE8}" dt="2025-09-10T06:02:03.343" v="250" actId="47"/>
        <pc:sldMkLst>
          <pc:docMk/>
          <pc:sldMk cId="3871094705" sldId="291"/>
        </pc:sldMkLst>
      </pc:sldChg>
      <pc:sldChg chg="addSp delSp modSp del mod">
        <pc:chgData name="Lin, Nick1" userId="cc71b508-11cb-4905-97e6-62342a650d06" providerId="ADAL" clId="{E04A4CEC-6444-48F2-9351-E4F54E6CFCE8}" dt="2025-09-10T06:15:34.087" v="415" actId="47"/>
        <pc:sldMkLst>
          <pc:docMk/>
          <pc:sldMk cId="1206114394" sldId="292"/>
        </pc:sldMkLst>
        <pc:spChg chg="add del mod">
          <ac:chgData name="Lin, Nick1" userId="cc71b508-11cb-4905-97e6-62342a650d06" providerId="ADAL" clId="{E04A4CEC-6444-48F2-9351-E4F54E6CFCE8}" dt="2025-09-10T06:06:44.274" v="322" actId="478"/>
          <ac:spMkLst>
            <pc:docMk/>
            <pc:sldMk cId="1206114394" sldId="292"/>
            <ac:spMk id="9" creationId="{A6D3E9C8-98BD-D594-3E9E-A75950957853}"/>
          </ac:spMkLst>
        </pc:spChg>
        <pc:graphicFrameChg chg="del">
          <ac:chgData name="Lin, Nick1" userId="cc71b508-11cb-4905-97e6-62342a650d06" providerId="ADAL" clId="{E04A4CEC-6444-48F2-9351-E4F54E6CFCE8}" dt="2025-09-10T06:04:53.253" v="312" actId="478"/>
          <ac:graphicFrameMkLst>
            <pc:docMk/>
            <pc:sldMk cId="1206114394" sldId="292"/>
            <ac:graphicFrameMk id="6" creationId="{6A716F6B-CF32-2B8B-9394-EAF6F26028C3}"/>
          </ac:graphicFrameMkLst>
        </pc:graphicFrameChg>
        <pc:graphicFrameChg chg="add del mod">
          <ac:chgData name="Lin, Nick1" userId="cc71b508-11cb-4905-97e6-62342a650d06" providerId="ADAL" clId="{E04A4CEC-6444-48F2-9351-E4F54E6CFCE8}" dt="2025-09-10T06:06:42.129" v="320" actId="478"/>
          <ac:graphicFrameMkLst>
            <pc:docMk/>
            <pc:sldMk cId="1206114394" sldId="292"/>
            <ac:graphicFrameMk id="7" creationId="{1CA070CC-78DC-BAF1-62C9-8F24AE7DD968}"/>
          </ac:graphicFrameMkLst>
        </pc:graphicFrameChg>
        <pc:graphicFrameChg chg="add mod">
          <ac:chgData name="Lin, Nick1" userId="cc71b508-11cb-4905-97e6-62342a650d06" providerId="ADAL" clId="{E04A4CEC-6444-48F2-9351-E4F54E6CFCE8}" dt="2025-09-10T06:06:42.354" v="321"/>
          <ac:graphicFrameMkLst>
            <pc:docMk/>
            <pc:sldMk cId="1206114394" sldId="292"/>
            <ac:graphicFrameMk id="11" creationId="{F0C2D538-3597-E47F-ED3F-C9C9327B7C51}"/>
          </ac:graphicFrameMkLst>
        </pc:graphicFrameChg>
      </pc:sldChg>
      <pc:sldChg chg="add del setBg">
        <pc:chgData name="Lin, Nick1" userId="cc71b508-11cb-4905-97e6-62342a650d06" providerId="ADAL" clId="{E04A4CEC-6444-48F2-9351-E4F54E6CFCE8}" dt="2025-09-10T05:50:38.064" v="149"/>
        <pc:sldMkLst>
          <pc:docMk/>
          <pc:sldMk cId="2897867396" sldId="293"/>
        </pc:sldMkLst>
      </pc:sldChg>
      <pc:sldChg chg="modSp add mod">
        <pc:chgData name="Lin, Nick1" userId="cc71b508-11cb-4905-97e6-62342a650d06" providerId="ADAL" clId="{E04A4CEC-6444-48F2-9351-E4F54E6CFCE8}" dt="2025-09-10T05:50:49.400" v="152" actId="20577"/>
        <pc:sldMkLst>
          <pc:docMk/>
          <pc:sldMk cId="4236812317" sldId="293"/>
        </pc:sldMkLst>
        <pc:spChg chg="mod">
          <ac:chgData name="Lin, Nick1" userId="cc71b508-11cb-4905-97e6-62342a650d06" providerId="ADAL" clId="{E04A4CEC-6444-48F2-9351-E4F54E6CFCE8}" dt="2025-09-10T05:50:49.400" v="152" actId="20577"/>
          <ac:spMkLst>
            <pc:docMk/>
            <pc:sldMk cId="4236812317" sldId="293"/>
            <ac:spMk id="5" creationId="{97097B4D-1084-9186-C4E6-E912EE57808C}"/>
          </ac:spMkLst>
        </pc:spChg>
      </pc:sldChg>
      <pc:sldChg chg="modSp add mod">
        <pc:chgData name="Lin, Nick1" userId="cc71b508-11cb-4905-97e6-62342a650d06" providerId="ADAL" clId="{E04A4CEC-6444-48F2-9351-E4F54E6CFCE8}" dt="2025-09-10T05:51:01.191" v="158" actId="20577"/>
        <pc:sldMkLst>
          <pc:docMk/>
          <pc:sldMk cId="978339569" sldId="294"/>
        </pc:sldMkLst>
        <pc:spChg chg="mod">
          <ac:chgData name="Lin, Nick1" userId="cc71b508-11cb-4905-97e6-62342a650d06" providerId="ADAL" clId="{E04A4CEC-6444-48F2-9351-E4F54E6CFCE8}" dt="2025-09-10T05:51:01.191" v="158" actId="20577"/>
          <ac:spMkLst>
            <pc:docMk/>
            <pc:sldMk cId="978339569" sldId="294"/>
            <ac:spMk id="5" creationId="{A88C9AFC-448F-3777-10C8-8A3C1B0223A2}"/>
          </ac:spMkLst>
        </pc:spChg>
      </pc:sldChg>
      <pc:sldChg chg="modSp add mod">
        <pc:chgData name="Lin, Nick1" userId="cc71b508-11cb-4905-97e6-62342a650d06" providerId="ADAL" clId="{E04A4CEC-6444-48F2-9351-E4F54E6CFCE8}" dt="2025-09-10T05:50:58.438" v="156" actId="20577"/>
        <pc:sldMkLst>
          <pc:docMk/>
          <pc:sldMk cId="3540759310" sldId="295"/>
        </pc:sldMkLst>
        <pc:spChg chg="mod">
          <ac:chgData name="Lin, Nick1" userId="cc71b508-11cb-4905-97e6-62342a650d06" providerId="ADAL" clId="{E04A4CEC-6444-48F2-9351-E4F54E6CFCE8}" dt="2025-09-10T05:50:58.438" v="156" actId="20577"/>
          <ac:spMkLst>
            <pc:docMk/>
            <pc:sldMk cId="3540759310" sldId="295"/>
            <ac:spMk id="5" creationId="{EE523354-EF60-10ED-FD13-B62B52192CE9}"/>
          </ac:spMkLst>
        </pc:spChg>
      </pc:sldChg>
      <pc:sldChg chg="addSp delSp modSp add mod">
        <pc:chgData name="Lin, Nick1" userId="cc71b508-11cb-4905-97e6-62342a650d06" providerId="ADAL" clId="{E04A4CEC-6444-48F2-9351-E4F54E6CFCE8}" dt="2025-09-10T06:33:33.922" v="562"/>
        <pc:sldMkLst>
          <pc:docMk/>
          <pc:sldMk cId="574711342" sldId="296"/>
        </pc:sldMkLst>
        <pc:spChg chg="mod">
          <ac:chgData name="Lin, Nick1" userId="cc71b508-11cb-4905-97e6-62342a650d06" providerId="ADAL" clId="{E04A4CEC-6444-48F2-9351-E4F54E6CFCE8}" dt="2025-09-10T06:03:09.067" v="299" actId="20577"/>
          <ac:spMkLst>
            <pc:docMk/>
            <pc:sldMk cId="574711342" sldId="296"/>
            <ac:spMk id="2" creationId="{2C870EDC-DD8A-E135-D65D-E0568F354661}"/>
          </ac:spMkLst>
        </pc:spChg>
        <pc:picChg chg="del">
          <ac:chgData name="Lin, Nick1" userId="cc71b508-11cb-4905-97e6-62342a650d06" providerId="ADAL" clId="{E04A4CEC-6444-48F2-9351-E4F54E6CFCE8}" dt="2025-09-10T06:27:19.445" v="507" actId="478"/>
          <ac:picMkLst>
            <pc:docMk/>
            <pc:sldMk cId="574711342" sldId="296"/>
            <ac:picMk id="3" creationId="{6AD1D88B-4F63-1523-2BC1-FF4F31E83B60}"/>
          </ac:picMkLst>
        </pc:picChg>
        <pc:picChg chg="add del mod">
          <ac:chgData name="Lin, Nick1" userId="cc71b508-11cb-4905-97e6-62342a650d06" providerId="ADAL" clId="{E04A4CEC-6444-48F2-9351-E4F54E6CFCE8}" dt="2025-09-10T06:33:33.758" v="561" actId="478"/>
          <ac:picMkLst>
            <pc:docMk/>
            <pc:sldMk cId="574711342" sldId="296"/>
            <ac:picMk id="4" creationId="{D662284F-5384-78AD-101D-CAF7108CCA3A}"/>
          </ac:picMkLst>
        </pc:picChg>
        <pc:picChg chg="add mod">
          <ac:chgData name="Lin, Nick1" userId="cc71b508-11cb-4905-97e6-62342a650d06" providerId="ADAL" clId="{E04A4CEC-6444-48F2-9351-E4F54E6CFCE8}" dt="2025-09-10T06:33:33.922" v="562"/>
          <ac:picMkLst>
            <pc:docMk/>
            <pc:sldMk cId="574711342" sldId="296"/>
            <ac:picMk id="5" creationId="{B3EEB41C-8267-0F7E-8202-BC68391523AA}"/>
          </ac:picMkLst>
        </pc:picChg>
      </pc:sldChg>
      <pc:sldChg chg="addSp delSp modSp add mod">
        <pc:chgData name="Lin, Nick1" userId="cc71b508-11cb-4905-97e6-62342a650d06" providerId="ADAL" clId="{E04A4CEC-6444-48F2-9351-E4F54E6CFCE8}" dt="2025-09-10T06:27:28.460" v="510"/>
        <pc:sldMkLst>
          <pc:docMk/>
          <pc:sldMk cId="296815543" sldId="297"/>
        </pc:sldMkLst>
        <pc:spChg chg="mod">
          <ac:chgData name="Lin, Nick1" userId="cc71b508-11cb-4905-97e6-62342a650d06" providerId="ADAL" clId="{E04A4CEC-6444-48F2-9351-E4F54E6CFCE8}" dt="2025-09-10T06:03:07.633" v="297" actId="20577"/>
          <ac:spMkLst>
            <pc:docMk/>
            <pc:sldMk cId="296815543" sldId="297"/>
            <ac:spMk id="2" creationId="{D9A2D6FF-84AD-CBBF-BD79-C14A1F58B083}"/>
          </ac:spMkLst>
        </pc:spChg>
        <pc:picChg chg="del">
          <ac:chgData name="Lin, Nick1" userId="cc71b508-11cb-4905-97e6-62342a650d06" providerId="ADAL" clId="{E04A4CEC-6444-48F2-9351-E4F54E6CFCE8}" dt="2025-09-10T06:27:23.437" v="509" actId="478"/>
          <ac:picMkLst>
            <pc:docMk/>
            <pc:sldMk cId="296815543" sldId="297"/>
            <ac:picMk id="3" creationId="{E37FA097-A52F-5CF9-5499-BA6E722A8EC1}"/>
          </ac:picMkLst>
        </pc:picChg>
        <pc:picChg chg="add mod">
          <ac:chgData name="Lin, Nick1" userId="cc71b508-11cb-4905-97e6-62342a650d06" providerId="ADAL" clId="{E04A4CEC-6444-48F2-9351-E4F54E6CFCE8}" dt="2025-09-10T06:27:28.460" v="510"/>
          <ac:picMkLst>
            <pc:docMk/>
            <pc:sldMk cId="296815543" sldId="297"/>
            <ac:picMk id="4" creationId="{78D69DDB-9E2C-8B0C-E163-700E01B00EB5}"/>
          </ac:picMkLst>
        </pc:picChg>
      </pc:sldChg>
      <pc:sldChg chg="modSp add mod">
        <pc:chgData name="Lin, Nick1" userId="cc71b508-11cb-4905-97e6-62342a650d06" providerId="ADAL" clId="{E04A4CEC-6444-48F2-9351-E4F54E6CFCE8}" dt="2025-09-10T06:03:04.356" v="293" actId="20577"/>
        <pc:sldMkLst>
          <pc:docMk/>
          <pc:sldMk cId="1380371183" sldId="298"/>
        </pc:sldMkLst>
        <pc:spChg chg="mod">
          <ac:chgData name="Lin, Nick1" userId="cc71b508-11cb-4905-97e6-62342a650d06" providerId="ADAL" clId="{E04A4CEC-6444-48F2-9351-E4F54E6CFCE8}" dt="2025-09-10T06:03:04.356" v="293" actId="20577"/>
          <ac:spMkLst>
            <pc:docMk/>
            <pc:sldMk cId="1380371183" sldId="298"/>
            <ac:spMk id="2" creationId="{B54177A4-07A0-9E54-C72D-21218BCFFF0A}"/>
          </ac:spMkLst>
        </pc:spChg>
      </pc:sldChg>
      <pc:sldChg chg="modSp add mod">
        <pc:chgData name="Lin, Nick1" userId="cc71b508-11cb-4905-97e6-62342a650d06" providerId="ADAL" clId="{E04A4CEC-6444-48F2-9351-E4F54E6CFCE8}" dt="2025-09-10T06:03:02.782" v="291" actId="20577"/>
        <pc:sldMkLst>
          <pc:docMk/>
          <pc:sldMk cId="572015838" sldId="299"/>
        </pc:sldMkLst>
        <pc:spChg chg="mod">
          <ac:chgData name="Lin, Nick1" userId="cc71b508-11cb-4905-97e6-62342a650d06" providerId="ADAL" clId="{E04A4CEC-6444-48F2-9351-E4F54E6CFCE8}" dt="2025-09-10T06:03:02.782" v="291" actId="20577"/>
          <ac:spMkLst>
            <pc:docMk/>
            <pc:sldMk cId="572015838" sldId="299"/>
            <ac:spMk id="2" creationId="{91D8D6AE-E737-7CA1-0D74-76ECA9F0F058}"/>
          </ac:spMkLst>
        </pc:spChg>
      </pc:sldChg>
      <pc:sldChg chg="modSp add mod">
        <pc:chgData name="Lin, Nick1" userId="cc71b508-11cb-4905-97e6-62342a650d06" providerId="ADAL" clId="{E04A4CEC-6444-48F2-9351-E4F54E6CFCE8}" dt="2025-09-10T06:02:17.584" v="257" actId="20577"/>
        <pc:sldMkLst>
          <pc:docMk/>
          <pc:sldMk cId="2834233771" sldId="300"/>
        </pc:sldMkLst>
        <pc:spChg chg="mod">
          <ac:chgData name="Lin, Nick1" userId="cc71b508-11cb-4905-97e6-62342a650d06" providerId="ADAL" clId="{E04A4CEC-6444-48F2-9351-E4F54E6CFCE8}" dt="2025-09-10T06:02:17.584" v="257" actId="20577"/>
          <ac:spMkLst>
            <pc:docMk/>
            <pc:sldMk cId="2834233771" sldId="300"/>
            <ac:spMk id="2" creationId="{FBA3D8AC-4F0F-E9B9-20F6-6C3EBD90DBC8}"/>
          </ac:spMkLst>
        </pc:spChg>
      </pc:sldChg>
      <pc:sldChg chg="modSp add mod">
        <pc:chgData name="Lin, Nick1" userId="cc71b508-11cb-4905-97e6-62342a650d06" providerId="ADAL" clId="{E04A4CEC-6444-48F2-9351-E4F54E6CFCE8}" dt="2025-09-10T06:50:47.052" v="720" actId="20577"/>
        <pc:sldMkLst>
          <pc:docMk/>
          <pc:sldMk cId="3215165828" sldId="301"/>
        </pc:sldMkLst>
        <pc:spChg chg="mod">
          <ac:chgData name="Lin, Nick1" userId="cc71b508-11cb-4905-97e6-62342a650d06" providerId="ADAL" clId="{E04A4CEC-6444-48F2-9351-E4F54E6CFCE8}" dt="2025-09-10T06:50:47.052" v="720" actId="20577"/>
          <ac:spMkLst>
            <pc:docMk/>
            <pc:sldMk cId="3215165828" sldId="301"/>
            <ac:spMk id="2" creationId="{7A0AB2C0-10CD-4A0B-706A-9B83006DE5CC}"/>
          </ac:spMkLst>
        </pc:spChg>
      </pc:sldChg>
      <pc:sldChg chg="modSp add mod">
        <pc:chgData name="Lin, Nick1" userId="cc71b508-11cb-4905-97e6-62342a650d06" providerId="ADAL" clId="{E04A4CEC-6444-48F2-9351-E4F54E6CFCE8}" dt="2025-09-10T14:57:50.324" v="1047" actId="20577"/>
        <pc:sldMkLst>
          <pc:docMk/>
          <pc:sldMk cId="2270172230" sldId="302"/>
        </pc:sldMkLst>
        <pc:spChg chg="mod">
          <ac:chgData name="Lin, Nick1" userId="cc71b508-11cb-4905-97e6-62342a650d06" providerId="ADAL" clId="{E04A4CEC-6444-48F2-9351-E4F54E6CFCE8}" dt="2025-09-10T14:57:50.324" v="1047" actId="20577"/>
          <ac:spMkLst>
            <pc:docMk/>
            <pc:sldMk cId="2270172230" sldId="302"/>
            <ac:spMk id="4" creationId="{67B06031-947B-1614-84F9-87E883A70A8D}"/>
          </ac:spMkLst>
        </pc:spChg>
        <pc:spChg chg="mod">
          <ac:chgData name="Lin, Nick1" userId="cc71b508-11cb-4905-97e6-62342a650d06" providerId="ADAL" clId="{E04A4CEC-6444-48F2-9351-E4F54E6CFCE8}" dt="2025-09-10T06:15:17.443" v="413" actId="20577"/>
          <ac:spMkLst>
            <pc:docMk/>
            <pc:sldMk cId="2270172230" sldId="302"/>
            <ac:spMk id="7" creationId="{45E57126-33C7-5B94-2755-471EC0DEF9A9}"/>
          </ac:spMkLst>
        </pc:spChg>
        <pc:graphicFrameChg chg="modGraphic">
          <ac:chgData name="Lin, Nick1" userId="cc71b508-11cb-4905-97e6-62342a650d06" providerId="ADAL" clId="{E04A4CEC-6444-48F2-9351-E4F54E6CFCE8}" dt="2025-09-10T06:24:10.323" v="506" actId="20577"/>
          <ac:graphicFrameMkLst>
            <pc:docMk/>
            <pc:sldMk cId="2270172230" sldId="302"/>
            <ac:graphicFrameMk id="3" creationId="{D7A002DC-7BA6-B191-B22D-455A8FE4C21F}"/>
          </ac:graphicFrameMkLst>
        </pc:graphicFrameChg>
      </pc:sldChg>
      <pc:sldChg chg="addSp delSp modSp add mod">
        <pc:chgData name="Lin, Nick1" userId="cc71b508-11cb-4905-97e6-62342a650d06" providerId="ADAL" clId="{E04A4CEC-6444-48F2-9351-E4F54E6CFCE8}" dt="2025-09-10T06:21:00.874" v="467" actId="20577"/>
        <pc:sldMkLst>
          <pc:docMk/>
          <pc:sldMk cId="2479293677" sldId="303"/>
        </pc:sldMkLst>
        <pc:spChg chg="mod">
          <ac:chgData name="Lin, Nick1" userId="cc71b508-11cb-4905-97e6-62342a650d06" providerId="ADAL" clId="{E04A4CEC-6444-48F2-9351-E4F54E6CFCE8}" dt="2025-09-10T06:21:00.874" v="467" actId="20577"/>
          <ac:spMkLst>
            <pc:docMk/>
            <pc:sldMk cId="2479293677" sldId="303"/>
            <ac:spMk id="2" creationId="{68BA3742-22BD-071F-93F7-D58F750C2A51}"/>
          </ac:spMkLst>
        </pc:spChg>
        <pc:spChg chg="mod">
          <ac:chgData name="Lin, Nick1" userId="cc71b508-11cb-4905-97e6-62342a650d06" providerId="ADAL" clId="{E04A4CEC-6444-48F2-9351-E4F54E6CFCE8}" dt="2025-09-10T06:20:16.719" v="444" actId="14100"/>
          <ac:spMkLst>
            <pc:docMk/>
            <pc:sldMk cId="2479293677" sldId="303"/>
            <ac:spMk id="17" creationId="{C2BF1D47-CCBE-5B97-29AA-F1C8B81D0256}"/>
          </ac:spMkLst>
        </pc:spChg>
        <pc:spChg chg="mod">
          <ac:chgData name="Lin, Nick1" userId="cc71b508-11cb-4905-97e6-62342a650d06" providerId="ADAL" clId="{E04A4CEC-6444-48F2-9351-E4F54E6CFCE8}" dt="2025-09-10T06:20:39.617" v="451" actId="1076"/>
          <ac:spMkLst>
            <pc:docMk/>
            <pc:sldMk cId="2479293677" sldId="303"/>
            <ac:spMk id="26" creationId="{DEC4A7DC-8982-A859-44BE-B43F7D95039C}"/>
          </ac:spMkLst>
        </pc:spChg>
        <pc:spChg chg="mod">
          <ac:chgData name="Lin, Nick1" userId="cc71b508-11cb-4905-97e6-62342a650d06" providerId="ADAL" clId="{E04A4CEC-6444-48F2-9351-E4F54E6CFCE8}" dt="2025-09-10T06:20:48.122" v="460" actId="20577"/>
          <ac:spMkLst>
            <pc:docMk/>
            <pc:sldMk cId="2479293677" sldId="303"/>
            <ac:spMk id="27" creationId="{8B6A29D4-FD94-F78F-7034-34CB9B22CBBB}"/>
          </ac:spMkLst>
        </pc:spChg>
        <pc:graphicFrameChg chg="modGraphic">
          <ac:chgData name="Lin, Nick1" userId="cc71b508-11cb-4905-97e6-62342a650d06" providerId="ADAL" clId="{E04A4CEC-6444-48F2-9351-E4F54E6CFCE8}" dt="2025-09-10T06:19:12.058" v="426" actId="20577"/>
          <ac:graphicFrameMkLst>
            <pc:docMk/>
            <pc:sldMk cId="2479293677" sldId="303"/>
            <ac:graphicFrameMk id="3" creationId="{FF1B28DE-66C3-C501-579F-FBA86A17C255}"/>
          </ac:graphicFrameMkLst>
        </pc:graphicFrameChg>
        <pc:picChg chg="add mod ord">
          <ac:chgData name="Lin, Nick1" userId="cc71b508-11cb-4905-97e6-62342a650d06" providerId="ADAL" clId="{E04A4CEC-6444-48F2-9351-E4F54E6CFCE8}" dt="2025-09-10T06:19:38.605" v="434" actId="1076"/>
          <ac:picMkLst>
            <pc:docMk/>
            <pc:sldMk cId="2479293677" sldId="303"/>
            <ac:picMk id="7" creationId="{31215CAA-F8AE-3CD3-96A6-33190F1B8DCF}"/>
          </ac:picMkLst>
        </pc:picChg>
        <pc:picChg chg="add mod ord">
          <ac:chgData name="Lin, Nick1" userId="cc71b508-11cb-4905-97e6-62342a650d06" providerId="ADAL" clId="{E04A4CEC-6444-48F2-9351-E4F54E6CFCE8}" dt="2025-09-10T06:20:03.548" v="441" actId="1076"/>
          <ac:picMkLst>
            <pc:docMk/>
            <pc:sldMk cId="2479293677" sldId="303"/>
            <ac:picMk id="9" creationId="{0B9140C5-181F-68BF-757B-AD183E9B7BB5}"/>
          </ac:picMkLst>
        </pc:picChg>
        <pc:picChg chg="del">
          <ac:chgData name="Lin, Nick1" userId="cc71b508-11cb-4905-97e6-62342a650d06" providerId="ADAL" clId="{E04A4CEC-6444-48F2-9351-E4F54E6CFCE8}" dt="2025-09-10T06:19:53.584" v="435" actId="478"/>
          <ac:picMkLst>
            <pc:docMk/>
            <pc:sldMk cId="2479293677" sldId="303"/>
            <ac:picMk id="10" creationId="{62C43EF1-E527-0A13-5177-72B7F946899E}"/>
          </ac:picMkLst>
        </pc:picChg>
        <pc:picChg chg="del">
          <ac:chgData name="Lin, Nick1" userId="cc71b508-11cb-4905-97e6-62342a650d06" providerId="ADAL" clId="{E04A4CEC-6444-48F2-9351-E4F54E6CFCE8}" dt="2025-09-10T06:19:34.825" v="431" actId="478"/>
          <ac:picMkLst>
            <pc:docMk/>
            <pc:sldMk cId="2479293677" sldId="303"/>
            <ac:picMk id="16" creationId="{C5129A27-E973-2C9B-DA9C-119A4F31CAE3}"/>
          </ac:picMkLst>
        </pc:picChg>
        <pc:cxnChg chg="mod">
          <ac:chgData name="Lin, Nick1" userId="cc71b508-11cb-4905-97e6-62342a650d06" providerId="ADAL" clId="{E04A4CEC-6444-48F2-9351-E4F54E6CFCE8}" dt="2025-09-10T06:20:22.889" v="446" actId="14100"/>
          <ac:cxnSpMkLst>
            <pc:docMk/>
            <pc:sldMk cId="2479293677" sldId="303"/>
            <ac:cxnSpMk id="18" creationId="{103C9027-E4A2-54AC-FA41-2488D56653A3}"/>
          </ac:cxnSpMkLst>
        </pc:cxnChg>
        <pc:cxnChg chg="mod">
          <ac:chgData name="Lin, Nick1" userId="cc71b508-11cb-4905-97e6-62342a650d06" providerId="ADAL" clId="{E04A4CEC-6444-48F2-9351-E4F54E6CFCE8}" dt="2025-09-10T06:20:27.185" v="449" actId="14100"/>
          <ac:cxnSpMkLst>
            <pc:docMk/>
            <pc:sldMk cId="2479293677" sldId="303"/>
            <ac:cxnSpMk id="19" creationId="{04EA2622-EBCC-6A12-6314-C10ECFEF3528}"/>
          </ac:cxnSpMkLst>
        </pc:cxnChg>
      </pc:sldChg>
      <pc:sldChg chg="addSp delSp modSp add mod">
        <pc:chgData name="Lin, Nick1" userId="cc71b508-11cb-4905-97e6-62342a650d06" providerId="ADAL" clId="{E04A4CEC-6444-48F2-9351-E4F54E6CFCE8}" dt="2025-09-10T06:23:57.651" v="497" actId="14100"/>
        <pc:sldMkLst>
          <pc:docMk/>
          <pc:sldMk cId="740032844" sldId="304"/>
        </pc:sldMkLst>
        <pc:spChg chg="mod">
          <ac:chgData name="Lin, Nick1" userId="cc71b508-11cb-4905-97e6-62342a650d06" providerId="ADAL" clId="{E04A4CEC-6444-48F2-9351-E4F54E6CFCE8}" dt="2025-09-10T06:21:09.279" v="477" actId="20577"/>
          <ac:spMkLst>
            <pc:docMk/>
            <pc:sldMk cId="740032844" sldId="304"/>
            <ac:spMk id="2" creationId="{9ED71294-0173-7234-C74F-088D9B2407BE}"/>
          </ac:spMkLst>
        </pc:spChg>
        <pc:spChg chg="mod">
          <ac:chgData name="Lin, Nick1" userId="cc71b508-11cb-4905-97e6-62342a650d06" providerId="ADAL" clId="{E04A4CEC-6444-48F2-9351-E4F54E6CFCE8}" dt="2025-09-10T06:23:43.323" v="491" actId="1076"/>
          <ac:spMkLst>
            <pc:docMk/>
            <pc:sldMk cId="740032844" sldId="304"/>
            <ac:spMk id="17" creationId="{1A5946B8-5137-1E9B-FFD6-6A6C6FBAC0B6}"/>
          </ac:spMkLst>
        </pc:spChg>
        <pc:spChg chg="mod">
          <ac:chgData name="Lin, Nick1" userId="cc71b508-11cb-4905-97e6-62342a650d06" providerId="ADAL" clId="{E04A4CEC-6444-48F2-9351-E4F54E6CFCE8}" dt="2025-09-10T06:23:18.851" v="485" actId="1076"/>
          <ac:spMkLst>
            <pc:docMk/>
            <pc:sldMk cId="740032844" sldId="304"/>
            <ac:spMk id="24" creationId="{0A6293FD-870E-9845-72C1-436C735ED961}"/>
          </ac:spMkLst>
        </pc:spChg>
        <pc:picChg chg="add mod ord">
          <ac:chgData name="Lin, Nick1" userId="cc71b508-11cb-4905-97e6-62342a650d06" providerId="ADAL" clId="{E04A4CEC-6444-48F2-9351-E4F54E6CFCE8}" dt="2025-09-10T06:23:15.941" v="484" actId="1076"/>
          <ac:picMkLst>
            <pc:docMk/>
            <pc:sldMk cId="740032844" sldId="304"/>
            <ac:picMk id="4" creationId="{B6E7E886-2AEC-D9BA-5209-BE5BAC669D26}"/>
          </ac:picMkLst>
        </pc:picChg>
        <pc:picChg chg="add mod ord">
          <ac:chgData name="Lin, Nick1" userId="cc71b508-11cb-4905-97e6-62342a650d06" providerId="ADAL" clId="{E04A4CEC-6444-48F2-9351-E4F54E6CFCE8}" dt="2025-09-10T06:23:38.831" v="490" actId="167"/>
          <ac:picMkLst>
            <pc:docMk/>
            <pc:sldMk cId="740032844" sldId="304"/>
            <ac:picMk id="8" creationId="{6D4FA1BF-3B10-3652-F32D-655207108944}"/>
          </ac:picMkLst>
        </pc:picChg>
        <pc:picChg chg="del">
          <ac:chgData name="Lin, Nick1" userId="cc71b508-11cb-4905-97e6-62342a650d06" providerId="ADAL" clId="{E04A4CEC-6444-48F2-9351-E4F54E6CFCE8}" dt="2025-09-10T06:23:30.089" v="486" actId="478"/>
          <ac:picMkLst>
            <pc:docMk/>
            <pc:sldMk cId="740032844" sldId="304"/>
            <ac:picMk id="11" creationId="{5A032FD5-5974-583A-E1B3-FD046A0FF12F}"/>
          </ac:picMkLst>
        </pc:picChg>
        <pc:picChg chg="del">
          <ac:chgData name="Lin, Nick1" userId="cc71b508-11cb-4905-97e6-62342a650d06" providerId="ADAL" clId="{E04A4CEC-6444-48F2-9351-E4F54E6CFCE8}" dt="2025-09-10T06:23:06.437" v="478" actId="478"/>
          <ac:picMkLst>
            <pc:docMk/>
            <pc:sldMk cId="740032844" sldId="304"/>
            <ac:picMk id="16" creationId="{C8C94681-12DF-E24B-8DE3-851BE29AC308}"/>
          </ac:picMkLst>
        </pc:picChg>
        <pc:cxnChg chg="mod">
          <ac:chgData name="Lin, Nick1" userId="cc71b508-11cb-4905-97e6-62342a650d06" providerId="ADAL" clId="{E04A4CEC-6444-48F2-9351-E4F54E6CFCE8}" dt="2025-09-10T06:23:56.042" v="496" actId="14100"/>
          <ac:cxnSpMkLst>
            <pc:docMk/>
            <pc:sldMk cId="740032844" sldId="304"/>
            <ac:cxnSpMk id="18" creationId="{DFCC4122-EE5D-2C20-6FFA-4829647206A9}"/>
          </ac:cxnSpMkLst>
        </pc:cxnChg>
        <pc:cxnChg chg="mod">
          <ac:chgData name="Lin, Nick1" userId="cc71b508-11cb-4905-97e6-62342a650d06" providerId="ADAL" clId="{E04A4CEC-6444-48F2-9351-E4F54E6CFCE8}" dt="2025-09-10T06:23:57.651" v="497" actId="14100"/>
          <ac:cxnSpMkLst>
            <pc:docMk/>
            <pc:sldMk cId="740032844" sldId="304"/>
            <ac:cxnSpMk id="19" creationId="{1021DC91-5644-8B6D-AE79-0E3C59B6DDA2}"/>
          </ac:cxnSpMkLst>
        </pc:cxnChg>
      </pc:sldChg>
      <pc:sldChg chg="addSp delSp modSp add mod">
        <pc:chgData name="Lin, Nick1" userId="cc71b508-11cb-4905-97e6-62342a650d06" providerId="ADAL" clId="{E04A4CEC-6444-48F2-9351-E4F54E6CFCE8}" dt="2025-09-10T06:32:52.256" v="537" actId="2165"/>
        <pc:sldMkLst>
          <pc:docMk/>
          <pc:sldMk cId="3307876819" sldId="305"/>
        </pc:sldMkLst>
        <pc:spChg chg="mod">
          <ac:chgData name="Lin, Nick1" userId="cc71b508-11cb-4905-97e6-62342a650d06" providerId="ADAL" clId="{E04A4CEC-6444-48F2-9351-E4F54E6CFCE8}" dt="2025-09-10T06:27:37.365" v="513" actId="20577"/>
          <ac:spMkLst>
            <pc:docMk/>
            <pc:sldMk cId="3307876819" sldId="305"/>
            <ac:spMk id="2" creationId="{2BE40BC6-6735-4B78-3701-D672AA2DCF40}"/>
          </ac:spMkLst>
        </pc:spChg>
        <pc:spChg chg="mod">
          <ac:chgData name="Lin, Nick1" userId="cc71b508-11cb-4905-97e6-62342a650d06" providerId="ADAL" clId="{E04A4CEC-6444-48F2-9351-E4F54E6CFCE8}" dt="2025-09-10T06:32:38.603" v="533" actId="1076"/>
          <ac:spMkLst>
            <pc:docMk/>
            <pc:sldMk cId="3307876819" sldId="305"/>
            <ac:spMk id="17" creationId="{67808A38-9BE5-F721-0163-900A82136AB4}"/>
          </ac:spMkLst>
        </pc:spChg>
        <pc:spChg chg="mod">
          <ac:chgData name="Lin, Nick1" userId="cc71b508-11cb-4905-97e6-62342a650d06" providerId="ADAL" clId="{E04A4CEC-6444-48F2-9351-E4F54E6CFCE8}" dt="2025-09-10T06:32:20.652" v="532" actId="1076"/>
          <ac:spMkLst>
            <pc:docMk/>
            <pc:sldMk cId="3307876819" sldId="305"/>
            <ac:spMk id="26" creationId="{EBC20537-22F3-BF5C-25AB-4B2829B6BFC3}"/>
          </ac:spMkLst>
        </pc:spChg>
        <pc:spChg chg="del">
          <ac:chgData name="Lin, Nick1" userId="cc71b508-11cb-4905-97e6-62342a650d06" providerId="ADAL" clId="{E04A4CEC-6444-48F2-9351-E4F54E6CFCE8}" dt="2025-09-10T06:32:17.259" v="531" actId="478"/>
          <ac:spMkLst>
            <pc:docMk/>
            <pc:sldMk cId="3307876819" sldId="305"/>
            <ac:spMk id="27" creationId="{AC576EC8-F391-00DF-CA3D-255011F04B7A}"/>
          </ac:spMkLst>
        </pc:spChg>
        <pc:graphicFrameChg chg="modGraphic">
          <ac:chgData name="Lin, Nick1" userId="cc71b508-11cb-4905-97e6-62342a650d06" providerId="ADAL" clId="{E04A4CEC-6444-48F2-9351-E4F54E6CFCE8}" dt="2025-09-10T06:32:52.256" v="537" actId="2165"/>
          <ac:graphicFrameMkLst>
            <pc:docMk/>
            <pc:sldMk cId="3307876819" sldId="305"/>
            <ac:graphicFrameMk id="3" creationId="{A6D20B52-70A7-49D9-307B-2B42419162CD}"/>
          </ac:graphicFrameMkLst>
        </pc:graphicFrameChg>
        <pc:picChg chg="del">
          <ac:chgData name="Lin, Nick1" userId="cc71b508-11cb-4905-97e6-62342a650d06" providerId="ADAL" clId="{E04A4CEC-6444-48F2-9351-E4F54E6CFCE8}" dt="2025-09-10T06:31:32.281" v="518" actId="478"/>
          <ac:picMkLst>
            <pc:docMk/>
            <pc:sldMk cId="3307876819" sldId="305"/>
            <ac:picMk id="7" creationId="{58B2DFE8-1BD9-824A-8F9D-47C8F2FC674D}"/>
          </ac:picMkLst>
        </pc:picChg>
        <pc:picChg chg="add mod ord">
          <ac:chgData name="Lin, Nick1" userId="cc71b508-11cb-4905-97e6-62342a650d06" providerId="ADAL" clId="{E04A4CEC-6444-48F2-9351-E4F54E6CFCE8}" dt="2025-09-10T06:32:09.619" v="529" actId="1076"/>
          <ac:picMkLst>
            <pc:docMk/>
            <pc:sldMk cId="3307876819" sldId="305"/>
            <ac:picMk id="8" creationId="{5F986D9A-175E-8C21-E6EA-348E07A62B67}"/>
          </ac:picMkLst>
        </pc:picChg>
        <pc:picChg chg="del">
          <ac:chgData name="Lin, Nick1" userId="cc71b508-11cb-4905-97e6-62342a650d06" providerId="ADAL" clId="{E04A4CEC-6444-48F2-9351-E4F54E6CFCE8}" dt="2025-09-10T06:32:00.082" v="523" actId="478"/>
          <ac:picMkLst>
            <pc:docMk/>
            <pc:sldMk cId="3307876819" sldId="305"/>
            <ac:picMk id="9" creationId="{B20CF169-24FB-F33F-6A23-BF311F46207A}"/>
          </ac:picMkLst>
        </pc:picChg>
        <pc:picChg chg="add mod ord">
          <ac:chgData name="Lin, Nick1" userId="cc71b508-11cb-4905-97e6-62342a650d06" providerId="ADAL" clId="{E04A4CEC-6444-48F2-9351-E4F54E6CFCE8}" dt="2025-09-10T06:32:14.180" v="530" actId="167"/>
          <ac:picMkLst>
            <pc:docMk/>
            <pc:sldMk cId="3307876819" sldId="305"/>
            <ac:picMk id="11" creationId="{924B9C86-B05D-6A68-B0CF-05D75A6B44DE}"/>
          </ac:picMkLst>
        </pc:picChg>
        <pc:cxnChg chg="mod">
          <ac:chgData name="Lin, Nick1" userId="cc71b508-11cb-4905-97e6-62342a650d06" providerId="ADAL" clId="{E04A4CEC-6444-48F2-9351-E4F54E6CFCE8}" dt="2025-09-10T06:32:44.940" v="536" actId="14100"/>
          <ac:cxnSpMkLst>
            <pc:docMk/>
            <pc:sldMk cId="3307876819" sldId="305"/>
            <ac:cxnSpMk id="18" creationId="{014174E6-33F0-7416-D6F6-202ED66613BF}"/>
          </ac:cxnSpMkLst>
        </pc:cxnChg>
        <pc:cxnChg chg="mod">
          <ac:chgData name="Lin, Nick1" userId="cc71b508-11cb-4905-97e6-62342a650d06" providerId="ADAL" clId="{E04A4CEC-6444-48F2-9351-E4F54E6CFCE8}" dt="2025-09-10T06:32:40.915" v="534" actId="14100"/>
          <ac:cxnSpMkLst>
            <pc:docMk/>
            <pc:sldMk cId="3307876819" sldId="305"/>
            <ac:cxnSpMk id="19" creationId="{6E9FFE06-80C7-E554-BC09-144392A0B2FD}"/>
          </ac:cxnSpMkLst>
        </pc:cxnChg>
      </pc:sldChg>
      <pc:sldChg chg="addSp delSp modSp add mod">
        <pc:chgData name="Lin, Nick1" userId="cc71b508-11cb-4905-97e6-62342a650d06" providerId="ADAL" clId="{E04A4CEC-6444-48F2-9351-E4F54E6CFCE8}" dt="2025-09-10T06:52:00.641" v="747" actId="20577"/>
        <pc:sldMkLst>
          <pc:docMk/>
          <pc:sldMk cId="364712883" sldId="306"/>
        </pc:sldMkLst>
        <pc:spChg chg="mod">
          <ac:chgData name="Lin, Nick1" userId="cc71b508-11cb-4905-97e6-62342a650d06" providerId="ADAL" clId="{E04A4CEC-6444-48F2-9351-E4F54E6CFCE8}" dt="2025-09-10T06:52:00.641" v="747" actId="20577"/>
          <ac:spMkLst>
            <pc:docMk/>
            <pc:sldMk cId="364712883" sldId="306"/>
            <ac:spMk id="2" creationId="{6CDED226-E166-3BB4-6482-51426362ABBB}"/>
          </ac:spMkLst>
        </pc:spChg>
        <pc:spChg chg="add mod">
          <ac:chgData name="Lin, Nick1" userId="cc71b508-11cb-4905-97e6-62342a650d06" providerId="ADAL" clId="{E04A4CEC-6444-48F2-9351-E4F54E6CFCE8}" dt="2025-09-10T06:36:51.777" v="605" actId="1076"/>
          <ac:spMkLst>
            <pc:docMk/>
            <pc:sldMk cId="364712883" sldId="306"/>
            <ac:spMk id="15" creationId="{619E6CE6-E332-3A75-E991-FAA55347220A}"/>
          </ac:spMkLst>
        </pc:spChg>
        <pc:spChg chg="mod">
          <ac:chgData name="Lin, Nick1" userId="cc71b508-11cb-4905-97e6-62342a650d06" providerId="ADAL" clId="{E04A4CEC-6444-48F2-9351-E4F54E6CFCE8}" dt="2025-09-10T06:36:02.700" v="584" actId="1076"/>
          <ac:spMkLst>
            <pc:docMk/>
            <pc:sldMk cId="364712883" sldId="306"/>
            <ac:spMk id="24" creationId="{66CDE755-933A-CEB2-E506-9155E595059E}"/>
          </ac:spMkLst>
        </pc:spChg>
        <pc:graphicFrameChg chg="mod modGraphic">
          <ac:chgData name="Lin, Nick1" userId="cc71b508-11cb-4905-97e6-62342a650d06" providerId="ADAL" clId="{E04A4CEC-6444-48F2-9351-E4F54E6CFCE8}" dt="2025-09-10T06:34:37.665" v="577" actId="20577"/>
          <ac:graphicFrameMkLst>
            <pc:docMk/>
            <pc:sldMk cId="364712883" sldId="306"/>
            <ac:graphicFrameMk id="6" creationId="{B9F53C63-A248-171A-D75F-F79F6FE2A026}"/>
          </ac:graphicFrameMkLst>
        </pc:graphicFrameChg>
        <pc:picChg chg="del">
          <ac:chgData name="Lin, Nick1" userId="cc71b508-11cb-4905-97e6-62342a650d06" providerId="ADAL" clId="{E04A4CEC-6444-48F2-9351-E4F54E6CFCE8}" dt="2025-09-10T06:35:52.643" v="578" actId="478"/>
          <ac:picMkLst>
            <pc:docMk/>
            <pc:sldMk cId="364712883" sldId="306"/>
            <ac:picMk id="4" creationId="{115CF5BA-887C-EED1-05B6-75B84D8DB6B0}"/>
          </ac:picMkLst>
        </pc:picChg>
        <pc:picChg chg="add mod ord">
          <ac:chgData name="Lin, Nick1" userId="cc71b508-11cb-4905-97e6-62342a650d06" providerId="ADAL" clId="{E04A4CEC-6444-48F2-9351-E4F54E6CFCE8}" dt="2025-09-10T06:35:59.739" v="583" actId="167"/>
          <ac:picMkLst>
            <pc:docMk/>
            <pc:sldMk cId="364712883" sldId="306"/>
            <ac:picMk id="7" creationId="{9D6188FB-1E20-EEA1-9717-01F70FA2A4FD}"/>
          </ac:picMkLst>
        </pc:picChg>
        <pc:picChg chg="del">
          <ac:chgData name="Lin, Nick1" userId="cc71b508-11cb-4905-97e6-62342a650d06" providerId="ADAL" clId="{E04A4CEC-6444-48F2-9351-E4F54E6CFCE8}" dt="2025-09-10T06:36:18.116" v="585" actId="478"/>
          <ac:picMkLst>
            <pc:docMk/>
            <pc:sldMk cId="364712883" sldId="306"/>
            <ac:picMk id="8" creationId="{AADB9235-503B-76E4-E29F-92ED1CDDB73D}"/>
          </ac:picMkLst>
        </pc:picChg>
        <pc:picChg chg="add mod ord">
          <ac:chgData name="Lin, Nick1" userId="cc71b508-11cb-4905-97e6-62342a650d06" providerId="ADAL" clId="{E04A4CEC-6444-48F2-9351-E4F54E6CFCE8}" dt="2025-09-10T06:36:25.824" v="589" actId="167"/>
          <ac:picMkLst>
            <pc:docMk/>
            <pc:sldMk cId="364712883" sldId="306"/>
            <ac:picMk id="10" creationId="{C5504C9A-351D-89EF-E8BE-736B456650AB}"/>
          </ac:picMkLst>
        </pc:picChg>
        <pc:picChg chg="add del">
          <ac:chgData name="Lin, Nick1" userId="cc71b508-11cb-4905-97e6-62342a650d06" providerId="ADAL" clId="{E04A4CEC-6444-48F2-9351-E4F54E6CFCE8}" dt="2025-09-10T06:36:38.296" v="593" actId="478"/>
          <ac:picMkLst>
            <pc:docMk/>
            <pc:sldMk cId="364712883" sldId="306"/>
            <ac:picMk id="14" creationId="{26E43853-2813-19B2-821C-9E331A7CA9EE}"/>
          </ac:picMkLst>
        </pc:picChg>
        <pc:cxnChg chg="mod">
          <ac:chgData name="Lin, Nick1" userId="cc71b508-11cb-4905-97e6-62342a650d06" providerId="ADAL" clId="{E04A4CEC-6444-48F2-9351-E4F54E6CFCE8}" dt="2025-09-10T06:36:28.745" v="590" actId="14100"/>
          <ac:cxnSpMkLst>
            <pc:docMk/>
            <pc:sldMk cId="364712883" sldId="306"/>
            <ac:cxnSpMk id="18" creationId="{3FB099BC-8C48-C334-1E39-3E2849D50439}"/>
          </ac:cxnSpMkLst>
        </pc:cxnChg>
        <pc:cxnChg chg="mod">
          <ac:chgData name="Lin, Nick1" userId="cc71b508-11cb-4905-97e6-62342a650d06" providerId="ADAL" clId="{E04A4CEC-6444-48F2-9351-E4F54E6CFCE8}" dt="2025-09-10T06:36:31.225" v="591" actId="14100"/>
          <ac:cxnSpMkLst>
            <pc:docMk/>
            <pc:sldMk cId="364712883" sldId="306"/>
            <ac:cxnSpMk id="19" creationId="{16C2F2E6-F3CA-BCE6-9299-B22F69C8634D}"/>
          </ac:cxnSpMkLst>
        </pc:cxnChg>
      </pc:sldChg>
      <pc:sldChg chg="modSp add del mod">
        <pc:chgData name="Lin, Nick1" userId="cc71b508-11cb-4905-97e6-62342a650d06" providerId="ADAL" clId="{E04A4CEC-6444-48F2-9351-E4F54E6CFCE8}" dt="2025-09-10T06:37:08.335" v="606" actId="47"/>
        <pc:sldMkLst>
          <pc:docMk/>
          <pc:sldMk cId="408439779" sldId="307"/>
        </pc:sldMkLst>
        <pc:spChg chg="mod">
          <ac:chgData name="Lin, Nick1" userId="cc71b508-11cb-4905-97e6-62342a650d06" providerId="ADAL" clId="{E04A4CEC-6444-48F2-9351-E4F54E6CFCE8}" dt="2025-09-10T06:27:40.852" v="517" actId="20577"/>
          <ac:spMkLst>
            <pc:docMk/>
            <pc:sldMk cId="408439779" sldId="307"/>
            <ac:spMk id="7" creationId="{A1426CC5-311E-4DF2-D8CB-645672B7D7CF}"/>
          </ac:spMkLst>
        </pc:spChg>
      </pc:sldChg>
      <pc:sldChg chg="addSp delSp modSp add mod">
        <pc:chgData name="Lin, Nick1" userId="cc71b508-11cb-4905-97e6-62342a650d06" providerId="ADAL" clId="{E04A4CEC-6444-48F2-9351-E4F54E6CFCE8}" dt="2025-09-10T06:34:15.480" v="563" actId="22"/>
        <pc:sldMkLst>
          <pc:docMk/>
          <pc:sldMk cId="1516577372" sldId="308"/>
        </pc:sldMkLst>
        <pc:spChg chg="mod">
          <ac:chgData name="Lin, Nick1" userId="cc71b508-11cb-4905-97e6-62342a650d06" providerId="ADAL" clId="{E04A4CEC-6444-48F2-9351-E4F54E6CFCE8}" dt="2025-09-10T06:33:07.619" v="555" actId="20577"/>
          <ac:spMkLst>
            <pc:docMk/>
            <pc:sldMk cId="1516577372" sldId="308"/>
            <ac:spMk id="2" creationId="{14CEFD92-5549-48E3-03FD-9FE84BD0B269}"/>
          </ac:spMkLst>
        </pc:spChg>
        <pc:picChg chg="del">
          <ac:chgData name="Lin, Nick1" userId="cc71b508-11cb-4905-97e6-62342a650d06" providerId="ADAL" clId="{E04A4CEC-6444-48F2-9351-E4F54E6CFCE8}" dt="2025-09-10T06:33:25.569" v="556" actId="478"/>
          <ac:picMkLst>
            <pc:docMk/>
            <pc:sldMk cId="1516577372" sldId="308"/>
            <ac:picMk id="4" creationId="{5D5BB5D7-F5F2-490F-E7E8-597052EA240D}"/>
          </ac:picMkLst>
        </pc:picChg>
        <pc:picChg chg="add del mod">
          <ac:chgData name="Lin, Nick1" userId="cc71b508-11cb-4905-97e6-62342a650d06" providerId="ADAL" clId="{E04A4CEC-6444-48F2-9351-E4F54E6CFCE8}" dt="2025-09-10T06:33:31.779" v="560" actId="21"/>
          <ac:picMkLst>
            <pc:docMk/>
            <pc:sldMk cId="1516577372" sldId="308"/>
            <ac:picMk id="5" creationId="{B3EEB41C-8267-0F7E-8202-BC68391523AA}"/>
          </ac:picMkLst>
        </pc:picChg>
        <pc:picChg chg="add">
          <ac:chgData name="Lin, Nick1" userId="cc71b508-11cb-4905-97e6-62342a650d06" providerId="ADAL" clId="{E04A4CEC-6444-48F2-9351-E4F54E6CFCE8}" dt="2025-09-10T06:34:15.480" v="563" actId="22"/>
          <ac:picMkLst>
            <pc:docMk/>
            <pc:sldMk cId="1516577372" sldId="308"/>
            <ac:picMk id="7" creationId="{7E388010-D6B6-C97C-36EF-B8094C20A9C5}"/>
          </ac:picMkLst>
        </pc:picChg>
      </pc:sldChg>
      <pc:sldChg chg="modSp add mod">
        <pc:chgData name="Lin, Nick1" userId="cc71b508-11cb-4905-97e6-62342a650d06" providerId="ADAL" clId="{E04A4CEC-6444-48F2-9351-E4F54E6CFCE8}" dt="2025-09-10T14:57:53.374" v="1049" actId="20577"/>
        <pc:sldMkLst>
          <pc:docMk/>
          <pc:sldMk cId="1316981601" sldId="309"/>
        </pc:sldMkLst>
        <pc:spChg chg="mod">
          <ac:chgData name="Lin, Nick1" userId="cc71b508-11cb-4905-97e6-62342a650d06" providerId="ADAL" clId="{E04A4CEC-6444-48F2-9351-E4F54E6CFCE8}" dt="2025-09-10T14:57:53.374" v="1049" actId="20577"/>
          <ac:spMkLst>
            <pc:docMk/>
            <pc:sldMk cId="1316981601" sldId="309"/>
            <ac:spMk id="4" creationId="{574B1C09-9B2F-EAA6-8CD0-828A25A55B3B}"/>
          </ac:spMkLst>
        </pc:spChg>
        <pc:spChg chg="mod">
          <ac:chgData name="Lin, Nick1" userId="cc71b508-11cb-4905-97e6-62342a650d06" providerId="ADAL" clId="{E04A4CEC-6444-48F2-9351-E4F54E6CFCE8}" dt="2025-09-10T06:37:12.152" v="609" actId="20577"/>
          <ac:spMkLst>
            <pc:docMk/>
            <pc:sldMk cId="1316981601" sldId="309"/>
            <ac:spMk id="7" creationId="{B3C63E92-D4A8-ACD8-61E0-323930935073}"/>
          </ac:spMkLst>
        </pc:spChg>
      </pc:sldChg>
      <pc:sldChg chg="addSp delSp modSp add mod">
        <pc:chgData name="Lin, Nick1" userId="cc71b508-11cb-4905-97e6-62342a650d06" providerId="ADAL" clId="{E04A4CEC-6444-48F2-9351-E4F54E6CFCE8}" dt="2025-09-10T06:50:03.404" v="708" actId="14100"/>
        <pc:sldMkLst>
          <pc:docMk/>
          <pc:sldMk cId="845649988" sldId="310"/>
        </pc:sldMkLst>
        <pc:spChg chg="mod">
          <ac:chgData name="Lin, Nick1" userId="cc71b508-11cb-4905-97e6-62342a650d06" providerId="ADAL" clId="{E04A4CEC-6444-48F2-9351-E4F54E6CFCE8}" dt="2025-09-10T06:44:12.732" v="655" actId="20577"/>
          <ac:spMkLst>
            <pc:docMk/>
            <pc:sldMk cId="845649988" sldId="310"/>
            <ac:spMk id="2" creationId="{0738A7EA-1C6C-03E8-BA00-691EE9CAEA36}"/>
          </ac:spMkLst>
        </pc:spChg>
        <pc:spChg chg="mod">
          <ac:chgData name="Lin, Nick1" userId="cc71b508-11cb-4905-97e6-62342a650d06" providerId="ADAL" clId="{E04A4CEC-6444-48F2-9351-E4F54E6CFCE8}" dt="2025-09-10T06:49:55.856" v="704" actId="1076"/>
          <ac:spMkLst>
            <pc:docMk/>
            <pc:sldMk cId="845649988" sldId="310"/>
            <ac:spMk id="17" creationId="{686B6FB6-8683-55E3-4BF2-3B5E4D3CC9A4}"/>
          </ac:spMkLst>
        </pc:spChg>
        <pc:spChg chg="mod">
          <ac:chgData name="Lin, Nick1" userId="cc71b508-11cb-4905-97e6-62342a650d06" providerId="ADAL" clId="{E04A4CEC-6444-48F2-9351-E4F54E6CFCE8}" dt="2025-09-10T06:49:24.418" v="697" actId="1076"/>
          <ac:spMkLst>
            <pc:docMk/>
            <pc:sldMk cId="845649988" sldId="310"/>
            <ac:spMk id="26" creationId="{D04EAEA7-6C81-3B30-6584-A3F0B5AF6C6F}"/>
          </ac:spMkLst>
        </pc:spChg>
        <pc:spChg chg="mod">
          <ac:chgData name="Lin, Nick1" userId="cc71b508-11cb-4905-97e6-62342a650d06" providerId="ADAL" clId="{E04A4CEC-6444-48F2-9351-E4F54E6CFCE8}" dt="2025-09-10T06:49:27.385" v="698" actId="1076"/>
          <ac:spMkLst>
            <pc:docMk/>
            <pc:sldMk cId="845649988" sldId="310"/>
            <ac:spMk id="27" creationId="{60AB774E-97CF-63DD-249E-6BADC4392694}"/>
          </ac:spMkLst>
        </pc:spChg>
        <pc:picChg chg="add del mod ord">
          <ac:chgData name="Lin, Nick1" userId="cc71b508-11cb-4905-97e6-62342a650d06" providerId="ADAL" clId="{E04A4CEC-6444-48F2-9351-E4F54E6CFCE8}" dt="2025-09-10T06:49:44.908" v="699" actId="478"/>
          <ac:picMkLst>
            <pc:docMk/>
            <pc:sldMk cId="845649988" sldId="310"/>
            <ac:picMk id="7" creationId="{4623B75C-6ABF-0D9D-F804-C3F1E04F4391}"/>
          </ac:picMkLst>
        </pc:picChg>
        <pc:picChg chg="add del mod ord">
          <ac:chgData name="Lin, Nick1" userId="cc71b508-11cb-4905-97e6-62342a650d06" providerId="ADAL" clId="{E04A4CEC-6444-48F2-9351-E4F54E6CFCE8}" dt="2025-09-10T06:49:13.921" v="690" actId="478"/>
          <ac:picMkLst>
            <pc:docMk/>
            <pc:sldMk cId="845649988" sldId="310"/>
            <ac:picMk id="9" creationId="{2EF7584B-9FF7-7088-2EC7-AE70A7B49950}"/>
          </ac:picMkLst>
        </pc:picChg>
        <pc:picChg chg="del">
          <ac:chgData name="Lin, Nick1" userId="cc71b508-11cb-4905-97e6-62342a650d06" providerId="ADAL" clId="{E04A4CEC-6444-48F2-9351-E4F54E6CFCE8}" dt="2025-09-10T06:41:51.075" v="621" actId="478"/>
          <ac:picMkLst>
            <pc:docMk/>
            <pc:sldMk cId="845649988" sldId="310"/>
            <ac:picMk id="10" creationId="{87C3FF50-69FB-396A-5976-0C41D9ADA855}"/>
          </ac:picMkLst>
        </pc:picChg>
        <pc:picChg chg="add mod ord">
          <ac:chgData name="Lin, Nick1" userId="cc71b508-11cb-4905-97e6-62342a650d06" providerId="ADAL" clId="{E04A4CEC-6444-48F2-9351-E4F54E6CFCE8}" dt="2025-09-10T06:49:21.544" v="696" actId="167"/>
          <ac:picMkLst>
            <pc:docMk/>
            <pc:sldMk cId="845649988" sldId="310"/>
            <ac:picMk id="14" creationId="{A6528CF7-114F-A77B-505D-CEC562055A6D}"/>
          </ac:picMkLst>
        </pc:picChg>
        <pc:picChg chg="del">
          <ac:chgData name="Lin, Nick1" userId="cc71b508-11cb-4905-97e6-62342a650d06" providerId="ADAL" clId="{E04A4CEC-6444-48F2-9351-E4F54E6CFCE8}" dt="2025-09-10T06:41:24.226" v="614" actId="478"/>
          <ac:picMkLst>
            <pc:docMk/>
            <pc:sldMk cId="845649988" sldId="310"/>
            <ac:picMk id="16" creationId="{AD3DC4AF-1EED-0426-60DF-6009EC3FFE10}"/>
          </ac:picMkLst>
        </pc:picChg>
        <pc:picChg chg="add mod ord">
          <ac:chgData name="Lin, Nick1" userId="cc71b508-11cb-4905-97e6-62342a650d06" providerId="ADAL" clId="{E04A4CEC-6444-48F2-9351-E4F54E6CFCE8}" dt="2025-09-10T06:49:51.634" v="703" actId="167"/>
          <ac:picMkLst>
            <pc:docMk/>
            <pc:sldMk cId="845649988" sldId="310"/>
            <ac:picMk id="20" creationId="{46E9C016-4388-AEF0-53FD-C1A31B2FB766}"/>
          </ac:picMkLst>
        </pc:picChg>
        <pc:cxnChg chg="mod">
          <ac:chgData name="Lin, Nick1" userId="cc71b508-11cb-4905-97e6-62342a650d06" providerId="ADAL" clId="{E04A4CEC-6444-48F2-9351-E4F54E6CFCE8}" dt="2025-09-10T06:49:59.341" v="706" actId="14100"/>
          <ac:cxnSpMkLst>
            <pc:docMk/>
            <pc:sldMk cId="845649988" sldId="310"/>
            <ac:cxnSpMk id="18" creationId="{F08F2717-A396-EA44-EBF9-A61E344FFE08}"/>
          </ac:cxnSpMkLst>
        </pc:cxnChg>
        <pc:cxnChg chg="mod">
          <ac:chgData name="Lin, Nick1" userId="cc71b508-11cb-4905-97e6-62342a650d06" providerId="ADAL" clId="{E04A4CEC-6444-48F2-9351-E4F54E6CFCE8}" dt="2025-09-10T06:50:03.404" v="708" actId="14100"/>
          <ac:cxnSpMkLst>
            <pc:docMk/>
            <pc:sldMk cId="845649988" sldId="310"/>
            <ac:cxnSpMk id="19" creationId="{3A8F8613-576C-8EE0-E3F6-F52F304BBF09}"/>
          </ac:cxnSpMkLst>
        </pc:cxnChg>
      </pc:sldChg>
      <pc:sldChg chg="addSp delSp modSp add mod">
        <pc:chgData name="Lin, Nick1" userId="cc71b508-11cb-4905-97e6-62342a650d06" providerId="ADAL" clId="{E04A4CEC-6444-48F2-9351-E4F54E6CFCE8}" dt="2025-09-10T06:51:41.842" v="746" actId="14100"/>
        <pc:sldMkLst>
          <pc:docMk/>
          <pc:sldMk cId="608209528" sldId="311"/>
        </pc:sldMkLst>
        <pc:spChg chg="mod">
          <ac:chgData name="Lin, Nick1" userId="cc71b508-11cb-4905-97e6-62342a650d06" providerId="ADAL" clId="{E04A4CEC-6444-48F2-9351-E4F54E6CFCE8}" dt="2025-09-10T06:42:59.717" v="636" actId="20577"/>
          <ac:spMkLst>
            <pc:docMk/>
            <pc:sldMk cId="608209528" sldId="311"/>
            <ac:spMk id="2" creationId="{D234CD1F-8AB8-24B7-AED8-B11E37453874}"/>
          </ac:spMkLst>
        </pc:spChg>
        <pc:spChg chg="mod">
          <ac:chgData name="Lin, Nick1" userId="cc71b508-11cb-4905-97e6-62342a650d06" providerId="ADAL" clId="{E04A4CEC-6444-48F2-9351-E4F54E6CFCE8}" dt="2025-09-10T06:50:43.101" v="714" actId="20577"/>
          <ac:spMkLst>
            <pc:docMk/>
            <pc:sldMk cId="608209528" sldId="311"/>
            <ac:spMk id="5" creationId="{DD3E844D-07C4-0B82-2BC3-BB9CC52703C5}"/>
          </ac:spMkLst>
        </pc:spChg>
        <pc:spChg chg="mod">
          <ac:chgData name="Lin, Nick1" userId="cc71b508-11cb-4905-97e6-62342a650d06" providerId="ADAL" clId="{E04A4CEC-6444-48F2-9351-E4F54E6CFCE8}" dt="2025-09-10T06:51:37.178" v="744" actId="1036"/>
          <ac:spMkLst>
            <pc:docMk/>
            <pc:sldMk cId="608209528" sldId="311"/>
            <ac:spMk id="17" creationId="{579CA10E-3861-5C42-1FF6-D1823671E94C}"/>
          </ac:spMkLst>
        </pc:spChg>
        <pc:spChg chg="mod">
          <ac:chgData name="Lin, Nick1" userId="cc71b508-11cb-4905-97e6-62342a650d06" providerId="ADAL" clId="{E04A4CEC-6444-48F2-9351-E4F54E6CFCE8}" dt="2025-09-10T06:51:22.499" v="735" actId="1076"/>
          <ac:spMkLst>
            <pc:docMk/>
            <pc:sldMk cId="608209528" sldId="311"/>
            <ac:spMk id="24" creationId="{52E45A6F-C171-D47D-A414-8A07A9E1DE57}"/>
          </ac:spMkLst>
        </pc:spChg>
        <pc:picChg chg="add del mod ord">
          <ac:chgData name="Lin, Nick1" userId="cc71b508-11cb-4905-97e6-62342a650d06" providerId="ADAL" clId="{E04A4CEC-6444-48F2-9351-E4F54E6CFCE8}" dt="2025-09-10T06:50:50.189" v="721" actId="478"/>
          <ac:picMkLst>
            <pc:docMk/>
            <pc:sldMk cId="608209528" sldId="311"/>
            <ac:picMk id="4" creationId="{0421259D-7DB9-936D-F265-F22E58D08E80}"/>
          </ac:picMkLst>
        </pc:picChg>
        <pc:picChg chg="add del mod ord">
          <ac:chgData name="Lin, Nick1" userId="cc71b508-11cb-4905-97e6-62342a650d06" providerId="ADAL" clId="{E04A4CEC-6444-48F2-9351-E4F54E6CFCE8}" dt="2025-09-10T06:50:55.954" v="724" actId="478"/>
          <ac:picMkLst>
            <pc:docMk/>
            <pc:sldMk cId="608209528" sldId="311"/>
            <ac:picMk id="8" creationId="{4B851947-AC08-8242-7BE1-BE8BE945D111}"/>
          </ac:picMkLst>
        </pc:picChg>
        <pc:picChg chg="del">
          <ac:chgData name="Lin, Nick1" userId="cc71b508-11cb-4905-97e6-62342a650d06" providerId="ADAL" clId="{E04A4CEC-6444-48F2-9351-E4F54E6CFCE8}" dt="2025-09-10T06:43:30.224" v="644" actId="478"/>
          <ac:picMkLst>
            <pc:docMk/>
            <pc:sldMk cId="608209528" sldId="311"/>
            <ac:picMk id="11" creationId="{E1FF9607-4325-2290-45CF-E7254CA144CA}"/>
          </ac:picMkLst>
        </pc:picChg>
        <pc:picChg chg="add mod ord">
          <ac:chgData name="Lin, Nick1" userId="cc71b508-11cb-4905-97e6-62342a650d06" providerId="ADAL" clId="{E04A4CEC-6444-48F2-9351-E4F54E6CFCE8}" dt="2025-09-10T06:51:00.274" v="728" actId="1076"/>
          <ac:picMkLst>
            <pc:docMk/>
            <pc:sldMk cId="608209528" sldId="311"/>
            <ac:picMk id="13" creationId="{767BA719-0F6F-3F1D-C96A-0B7176A261CF}"/>
          </ac:picMkLst>
        </pc:picChg>
        <pc:picChg chg="add mod ord">
          <ac:chgData name="Lin, Nick1" userId="cc71b508-11cb-4905-97e6-62342a650d06" providerId="ADAL" clId="{E04A4CEC-6444-48F2-9351-E4F54E6CFCE8}" dt="2025-09-10T06:51:19.370" v="734" actId="167"/>
          <ac:picMkLst>
            <pc:docMk/>
            <pc:sldMk cId="608209528" sldId="311"/>
            <ac:picMk id="15" creationId="{0B35D993-36CD-6E4E-5E22-D4198C351D95}"/>
          </ac:picMkLst>
        </pc:picChg>
        <pc:picChg chg="del">
          <ac:chgData name="Lin, Nick1" userId="cc71b508-11cb-4905-97e6-62342a650d06" providerId="ADAL" clId="{E04A4CEC-6444-48F2-9351-E4F54E6CFCE8}" dt="2025-09-10T06:43:01.837" v="637" actId="478"/>
          <ac:picMkLst>
            <pc:docMk/>
            <pc:sldMk cId="608209528" sldId="311"/>
            <ac:picMk id="16" creationId="{A6727BA7-8E86-E8EB-4E77-E2ABEF3CD726}"/>
          </ac:picMkLst>
        </pc:picChg>
        <pc:cxnChg chg="mod">
          <ac:chgData name="Lin, Nick1" userId="cc71b508-11cb-4905-97e6-62342a650d06" providerId="ADAL" clId="{E04A4CEC-6444-48F2-9351-E4F54E6CFCE8}" dt="2025-09-10T06:51:38.986" v="745" actId="14100"/>
          <ac:cxnSpMkLst>
            <pc:docMk/>
            <pc:sldMk cId="608209528" sldId="311"/>
            <ac:cxnSpMk id="18" creationId="{74838BF7-A2A9-2AD1-9B3E-75107904DE86}"/>
          </ac:cxnSpMkLst>
        </pc:cxnChg>
        <pc:cxnChg chg="mod">
          <ac:chgData name="Lin, Nick1" userId="cc71b508-11cb-4905-97e6-62342a650d06" providerId="ADAL" clId="{E04A4CEC-6444-48F2-9351-E4F54E6CFCE8}" dt="2025-09-10T06:51:41.842" v="746" actId="14100"/>
          <ac:cxnSpMkLst>
            <pc:docMk/>
            <pc:sldMk cId="608209528" sldId="311"/>
            <ac:cxnSpMk id="19" creationId="{E3873695-2B26-DE1D-A8FC-019B57892F6E}"/>
          </ac:cxnSpMkLst>
        </pc:cxnChg>
      </pc:sldChg>
      <pc:sldChg chg="modSp add mod">
        <pc:chgData name="Lin, Nick1" userId="cc71b508-11cb-4905-97e6-62342a650d06" providerId="ADAL" clId="{E04A4CEC-6444-48F2-9351-E4F54E6CFCE8}" dt="2025-09-10T14:57:59.154" v="1051" actId="20577"/>
        <pc:sldMkLst>
          <pc:docMk/>
          <pc:sldMk cId="1046897675" sldId="312"/>
        </pc:sldMkLst>
        <pc:spChg chg="mod">
          <ac:chgData name="Lin, Nick1" userId="cc71b508-11cb-4905-97e6-62342a650d06" providerId="ADAL" clId="{E04A4CEC-6444-48F2-9351-E4F54E6CFCE8}" dt="2025-09-10T14:57:59.154" v="1051" actId="20577"/>
          <ac:spMkLst>
            <pc:docMk/>
            <pc:sldMk cId="1046897675" sldId="312"/>
            <ac:spMk id="4" creationId="{8F5DE5B3-BBA3-2D3E-2E69-13D7715157CE}"/>
          </ac:spMkLst>
        </pc:spChg>
        <pc:spChg chg="mod">
          <ac:chgData name="Lin, Nick1" userId="cc71b508-11cb-4905-97e6-62342a650d06" providerId="ADAL" clId="{E04A4CEC-6444-48F2-9351-E4F54E6CFCE8}" dt="2025-09-10T06:44:20.762" v="659" actId="20577"/>
          <ac:spMkLst>
            <pc:docMk/>
            <pc:sldMk cId="1046897675" sldId="312"/>
            <ac:spMk id="7" creationId="{E2AED4D6-64E2-CDDA-3387-EC5BC501EA10}"/>
          </ac:spMkLst>
        </pc:spChg>
      </pc:sldChg>
      <pc:sldChg chg="addSp delSp modSp add del mod">
        <pc:chgData name="Lin, Nick1" userId="cc71b508-11cb-4905-97e6-62342a650d06" providerId="ADAL" clId="{E04A4CEC-6444-48F2-9351-E4F54E6CFCE8}" dt="2025-09-10T06:47:14.065" v="683" actId="47"/>
        <pc:sldMkLst>
          <pc:docMk/>
          <pc:sldMk cId="1248757614" sldId="313"/>
        </pc:sldMkLst>
        <pc:spChg chg="mod">
          <ac:chgData name="Lin, Nick1" userId="cc71b508-11cb-4905-97e6-62342a650d06" providerId="ADAL" clId="{E04A4CEC-6444-48F2-9351-E4F54E6CFCE8}" dt="2025-09-10T06:44:28.574" v="662" actId="20577"/>
          <ac:spMkLst>
            <pc:docMk/>
            <pc:sldMk cId="1248757614" sldId="313"/>
            <ac:spMk id="2" creationId="{703336E5-FFA7-EB9B-9E26-24F2350C0B4F}"/>
          </ac:spMkLst>
        </pc:spChg>
        <pc:spChg chg="mod">
          <ac:chgData name="Lin, Nick1" userId="cc71b508-11cb-4905-97e6-62342a650d06" providerId="ADAL" clId="{E04A4CEC-6444-48F2-9351-E4F54E6CFCE8}" dt="2025-09-10T06:46:14.931" v="677" actId="1076"/>
          <ac:spMkLst>
            <pc:docMk/>
            <pc:sldMk cId="1248757614" sldId="313"/>
            <ac:spMk id="26" creationId="{50106AD9-F804-BF9E-7CC8-7D685B84B974}"/>
          </ac:spMkLst>
        </pc:spChg>
        <pc:spChg chg="mod">
          <ac:chgData name="Lin, Nick1" userId="cc71b508-11cb-4905-97e6-62342a650d06" providerId="ADAL" clId="{E04A4CEC-6444-48F2-9351-E4F54E6CFCE8}" dt="2025-09-10T06:46:19.171" v="680" actId="1076"/>
          <ac:spMkLst>
            <pc:docMk/>
            <pc:sldMk cId="1248757614" sldId="313"/>
            <ac:spMk id="27" creationId="{0B1E6FB1-24B4-B0A3-A652-4BB551F042D7}"/>
          </ac:spMkLst>
        </pc:spChg>
        <pc:picChg chg="add mod ord">
          <ac:chgData name="Lin, Nick1" userId="cc71b508-11cb-4905-97e6-62342a650d06" providerId="ADAL" clId="{E04A4CEC-6444-48F2-9351-E4F54E6CFCE8}" dt="2025-09-10T06:46:16.720" v="679" actId="1076"/>
          <ac:picMkLst>
            <pc:docMk/>
            <pc:sldMk cId="1248757614" sldId="313"/>
            <ac:picMk id="8" creationId="{6385502E-6BDE-2584-18BC-BC7E019D9E76}"/>
          </ac:picMkLst>
        </pc:picChg>
        <pc:picChg chg="del">
          <ac:chgData name="Lin, Nick1" userId="cc71b508-11cb-4905-97e6-62342a650d06" providerId="ADAL" clId="{E04A4CEC-6444-48F2-9351-E4F54E6CFCE8}" dt="2025-09-10T06:45:56.753" v="667" actId="478"/>
          <ac:picMkLst>
            <pc:docMk/>
            <pc:sldMk cId="1248757614" sldId="313"/>
            <ac:picMk id="9" creationId="{A5C59D48-18C2-4661-3C5A-505B9356E7D4}"/>
          </ac:picMkLst>
        </pc:picChg>
        <pc:cxnChg chg="mod">
          <ac:chgData name="Lin, Nick1" userId="cc71b508-11cb-4905-97e6-62342a650d06" providerId="ADAL" clId="{E04A4CEC-6444-48F2-9351-E4F54E6CFCE8}" dt="2025-09-10T06:46:22.593" v="681" actId="14100"/>
          <ac:cxnSpMkLst>
            <pc:docMk/>
            <pc:sldMk cId="1248757614" sldId="313"/>
            <ac:cxnSpMk id="18" creationId="{98F4A4E3-8600-6076-CA1B-90F4238395C0}"/>
          </ac:cxnSpMkLst>
        </pc:cxnChg>
        <pc:cxnChg chg="mod">
          <ac:chgData name="Lin, Nick1" userId="cc71b508-11cb-4905-97e6-62342a650d06" providerId="ADAL" clId="{E04A4CEC-6444-48F2-9351-E4F54E6CFCE8}" dt="2025-09-10T06:46:24.821" v="682" actId="14100"/>
          <ac:cxnSpMkLst>
            <pc:docMk/>
            <pc:sldMk cId="1248757614" sldId="313"/>
            <ac:cxnSpMk id="19" creationId="{DF82F55B-F403-A147-9F88-B182AB2C0981}"/>
          </ac:cxnSpMkLst>
        </pc:cxnChg>
      </pc:sldChg>
      <pc:sldChg chg="modSp add del mod">
        <pc:chgData name="Lin, Nick1" userId="cc71b508-11cb-4905-97e6-62342a650d06" providerId="ADAL" clId="{E04A4CEC-6444-48F2-9351-E4F54E6CFCE8}" dt="2025-09-10T06:47:14.986" v="684" actId="47"/>
        <pc:sldMkLst>
          <pc:docMk/>
          <pc:sldMk cId="3958034267" sldId="314"/>
        </pc:sldMkLst>
        <pc:spChg chg="mod">
          <ac:chgData name="Lin, Nick1" userId="cc71b508-11cb-4905-97e6-62342a650d06" providerId="ADAL" clId="{E04A4CEC-6444-48F2-9351-E4F54E6CFCE8}" dt="2025-09-10T06:44:30.418" v="664" actId="20577"/>
          <ac:spMkLst>
            <pc:docMk/>
            <pc:sldMk cId="3958034267" sldId="314"/>
            <ac:spMk id="2" creationId="{8CDA9CE3-7DEF-8A42-B6DB-52EEC6652857}"/>
          </ac:spMkLst>
        </pc:spChg>
      </pc:sldChg>
      <pc:sldChg chg="modSp add mod">
        <pc:chgData name="Lin, Nick1" userId="cc71b508-11cb-4905-97e6-62342a650d06" providerId="ADAL" clId="{E04A4CEC-6444-48F2-9351-E4F54E6CFCE8}" dt="2025-09-10T14:58:03.306" v="1053" actId="20577"/>
        <pc:sldMkLst>
          <pc:docMk/>
          <pc:sldMk cId="561671714" sldId="315"/>
        </pc:sldMkLst>
        <pc:spChg chg="mod">
          <ac:chgData name="Lin, Nick1" userId="cc71b508-11cb-4905-97e6-62342a650d06" providerId="ADAL" clId="{E04A4CEC-6444-48F2-9351-E4F54E6CFCE8}" dt="2025-09-10T14:58:03.306" v="1053" actId="20577"/>
          <ac:spMkLst>
            <pc:docMk/>
            <pc:sldMk cId="561671714" sldId="315"/>
            <ac:spMk id="4" creationId="{52B88E15-2103-0856-5CE4-0F90238045E7}"/>
          </ac:spMkLst>
        </pc:spChg>
        <pc:spChg chg="mod">
          <ac:chgData name="Lin, Nick1" userId="cc71b508-11cb-4905-97e6-62342a650d06" providerId="ADAL" clId="{E04A4CEC-6444-48F2-9351-E4F54E6CFCE8}" dt="2025-09-10T06:44:32.145" v="666" actId="20577"/>
          <ac:spMkLst>
            <pc:docMk/>
            <pc:sldMk cId="561671714" sldId="315"/>
            <ac:spMk id="7" creationId="{C15FC630-5642-809A-CBEC-1646C26212F9}"/>
          </ac:spMkLst>
        </pc:spChg>
      </pc:sldChg>
      <pc:sldChg chg="modSp add mod">
        <pc:chgData name="Lin, Nick1" userId="cc71b508-11cb-4905-97e6-62342a650d06" providerId="ADAL" clId="{E04A4CEC-6444-48F2-9351-E4F54E6CFCE8}" dt="2025-09-10T06:47:21.783" v="687" actId="20577"/>
        <pc:sldMkLst>
          <pc:docMk/>
          <pc:sldMk cId="1522357538" sldId="316"/>
        </pc:sldMkLst>
        <pc:spChg chg="mod">
          <ac:chgData name="Lin, Nick1" userId="cc71b508-11cb-4905-97e6-62342a650d06" providerId="ADAL" clId="{E04A4CEC-6444-48F2-9351-E4F54E6CFCE8}" dt="2025-09-10T06:47:21.783" v="687" actId="20577"/>
          <ac:spMkLst>
            <pc:docMk/>
            <pc:sldMk cId="1522357538" sldId="316"/>
            <ac:spMk id="2" creationId="{41BBCE41-A2F4-E451-B291-B56A45703160}"/>
          </ac:spMkLst>
        </pc:spChg>
      </pc:sldChg>
      <pc:sldChg chg="modSp add mod">
        <pc:chgData name="Lin, Nick1" userId="cc71b508-11cb-4905-97e6-62342a650d06" providerId="ADAL" clId="{E04A4CEC-6444-48F2-9351-E4F54E6CFCE8}" dt="2025-09-10T06:47:23.754" v="689" actId="20577"/>
        <pc:sldMkLst>
          <pc:docMk/>
          <pc:sldMk cId="3765677462" sldId="317"/>
        </pc:sldMkLst>
        <pc:spChg chg="mod">
          <ac:chgData name="Lin, Nick1" userId="cc71b508-11cb-4905-97e6-62342a650d06" providerId="ADAL" clId="{E04A4CEC-6444-48F2-9351-E4F54E6CFCE8}" dt="2025-09-10T06:47:23.754" v="689" actId="20577"/>
          <ac:spMkLst>
            <pc:docMk/>
            <pc:sldMk cId="3765677462" sldId="317"/>
            <ac:spMk id="2" creationId="{95F53373-490F-7E15-E185-B2FCF927236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726A-C477-6444-83BF-F1538D69AD12}" type="datetimeFigureOut">
              <a:rPr lang="en-US" smtClean="0"/>
              <a:t>9/11/2025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servicenow.intel.com/rework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269BB-7AC7-41A6-BC05-71FDAD0FDBA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8B335-02FC-4504-AF46-DF56B2EC52E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C8DFF-85CB-4435-B144-6A1DC409348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EF55E0-947C-4281-8A2A-E59398C246AB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60C086-3964-411C-85AF-F720D5E83519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BA887-D95E-434F-B1E9-73FC7AE8C2A8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FEA03-1122-4C36-ACD1-DA42FB8A03DC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273EB-E90B-42F7-8CE9-6A1713A08CA3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1F1A6-2FDF-4676-B713-F9746DD3A821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2CF38D-B95A-4CD5-8F7D-86EA9C709AD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1466513" y="-9600"/>
            <a:ext cx="3430768" cy="5421617"/>
          </a:xfrm>
          <a:prstGeom prst="rect">
            <a:avLst/>
          </a:prstGeom>
          <a:solidFill>
            <a:srgbClr val="E7E7E7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6" y="3325115"/>
            <a:ext cx="9699494" cy="1651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4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</a:t>
            </a:r>
            <a:endParaRPr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87CC838-4D6E-4C99-A3F1-81F2913C62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2934670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0C3E650-A810-40D9-81A8-D3E73C9326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507771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99F366F8-DC49-4E0B-B131-1FB92CC518E3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10443275-64C7-4249-92B8-990C3BB41279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908D9A-1608-44B4-A0A3-FC9E665728CA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2F383-4862-4271-B541-561212003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513" y="5992753"/>
            <a:ext cx="1031758" cy="384723"/>
          </a:xfrm>
          <a:prstGeom prst="rect">
            <a:avLst/>
          </a:prstGeom>
        </p:spPr>
      </p:pic>
      <p:pic>
        <p:nvPicPr>
          <p:cNvPr id="4" name="Picture 3" descr="A picture containing graphical user interface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59ED6280-5945-4A30-AB0D-CB43EE9DB14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38" y="1452346"/>
            <a:ext cx="3206002" cy="13845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AD799-2E6F-4941-A292-3577FAA2A9F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66" y="27113"/>
            <a:ext cx="3206002" cy="138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7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  <a:highlight>
                  <a:srgbClr val="FFFF00"/>
                </a:highlight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906359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Autofit/>
          </a:bodyPr>
          <a:lstStyle>
            <a:lvl1pPr algn="ctr">
              <a:defRPr sz="3200" b="1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Rework Number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02D91DB-74E5-458F-B755-40B8796EAC9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71500" y="1790700"/>
            <a:ext cx="11010900" cy="44958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C0CBE-C2F0-41E3-83E4-80839A02B3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78088" y="571500"/>
            <a:ext cx="9104312" cy="95250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IN" sz="3200" b="0" i="0" u="none" strike="noStrike" cap="none" spc="0" baseline="0" dirty="0">
                <a:solidFill>
                  <a:srgbClr val="52525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</a:lstStyle>
          <a:p>
            <a:pPr lvl="0"/>
            <a:r>
              <a:rPr lang="en-US" dirty="0"/>
              <a:t>Document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60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5592" y="170581"/>
            <a:ext cx="2849396" cy="582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3200">
                <a:solidFill>
                  <a:srgbClr val="525252"/>
                </a:solidFill>
                <a:highlight>
                  <a:srgbClr val="FFFF00"/>
                </a:highlight>
              </a:defRPr>
            </a:lvl1pPr>
          </a:lstStyle>
          <a:p>
            <a:r>
              <a:rPr lang="en-US" dirty="0"/>
              <a:t>SKU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ACF30F3-086D-433E-9D13-DB9A1C1F41A1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135" y="1031574"/>
            <a:ext cx="5755707" cy="533439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2DDB7-8767-41F6-B794-F052AC5C0FE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09332" y="155674"/>
            <a:ext cx="2746375" cy="5778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Step Number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11C40-8410-4D20-968B-3B8C095576E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770458" y="3931065"/>
            <a:ext cx="444411" cy="1759011"/>
          </a:xfrm>
        </p:spPr>
        <p:txBody>
          <a:bodyPr vert="vert270"/>
          <a:lstStyle>
            <a:lvl1pPr marL="0" indent="0">
              <a:buNone/>
              <a:defRPr>
                <a:highlight>
                  <a:srgbClr val="00C7FD"/>
                </a:highlight>
              </a:defRPr>
            </a:lvl1pPr>
            <a:lvl5pPr marL="919957" indent="0">
              <a:buNone/>
              <a:defRPr/>
            </a:lvl5pPr>
          </a:lstStyle>
          <a:p>
            <a:pPr lvl="0"/>
            <a:r>
              <a:rPr lang="en-US" dirty="0"/>
              <a:t>FLIPPED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182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hyperlink" Target="https://servicenow.intel.com/rework" TargetMode="Externa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 dirty="0"/>
              <a:t>Body copy Intel clear light 28 point</a:t>
            </a:r>
          </a:p>
          <a:p>
            <a:pPr lvl="1"/>
            <a:r>
              <a:rPr lang="en-US" dirty="0"/>
              <a:t>Sub Bullet one 24 point</a:t>
            </a:r>
          </a:p>
          <a:p>
            <a:pPr lvl="2"/>
            <a:r>
              <a:rPr lang="en-US" dirty="0"/>
              <a:t>Sub Bullet two 20 point</a:t>
            </a:r>
          </a:p>
          <a:p>
            <a:pPr lvl="3"/>
            <a:r>
              <a:rPr lang="en-US" dirty="0"/>
              <a:t>Sub Bullet three 18 point</a:t>
            </a:r>
          </a:p>
          <a:p>
            <a:pPr lvl="4"/>
            <a:r>
              <a:rPr lang="en-US" dirty="0"/>
              <a:t>Sub Bullet four 16 point</a:t>
            </a:r>
            <a:br>
              <a:rPr lang="en-US" dirty="0"/>
            </a:br>
            <a:endParaRPr lang="en-US" dirty="0"/>
          </a:p>
          <a:p>
            <a:pPr lvl="2"/>
            <a:endParaRPr dirty="0"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 dirty="0"/>
              <a:t>40pt Intel Clear Light Text Goes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Intel Confidential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ACDBB0-BD96-446C-8F63-C56E4AA10FBD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8" name="Picture 7" descr="A picture containing graphical user interface&#10;&#10;Description automatically generated">
            <a:hlinkClick r:id="rId32"/>
            <a:extLst>
              <a:ext uri="{FF2B5EF4-FFF2-40B4-BE49-F238E27FC236}">
                <a16:creationId xmlns:a16="http://schemas.microsoft.com/office/drawing/2014/main" id="{7C86DBE0-F567-4D00-A571-0BB57477E86A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88" y="6435893"/>
            <a:ext cx="947742" cy="4092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70D95C-B00B-4EB2-999C-C72248D72458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26" y="6434952"/>
            <a:ext cx="959792" cy="4145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66" r:id="rId3"/>
    <p:sldLayoutId id="2147483756" r:id="rId4"/>
    <p:sldLayoutId id="2147483781" r:id="rId5"/>
    <p:sldLayoutId id="2147483782" r:id="rId6"/>
    <p:sldLayoutId id="2147483759" r:id="rId7"/>
    <p:sldLayoutId id="2147483755" r:id="rId8"/>
    <p:sldLayoutId id="2147483722" r:id="rId9"/>
    <p:sldLayoutId id="2147483778" r:id="rId10"/>
    <p:sldLayoutId id="2147483724" r:id="rId11"/>
    <p:sldLayoutId id="2147483751" r:id="rId12"/>
    <p:sldLayoutId id="2147483730" r:id="rId13"/>
    <p:sldLayoutId id="2147483754" r:id="rId14"/>
    <p:sldLayoutId id="2147483761" r:id="rId15"/>
    <p:sldLayoutId id="2147483749" r:id="rId16"/>
    <p:sldLayoutId id="2147483746" r:id="rId17"/>
    <p:sldLayoutId id="2147483747" r:id="rId18"/>
    <p:sldLayoutId id="2147483769" r:id="rId19"/>
    <p:sldLayoutId id="2147483768" r:id="rId20"/>
    <p:sldLayoutId id="2147483723" r:id="rId21"/>
    <p:sldLayoutId id="2147483770" r:id="rId22"/>
    <p:sldLayoutId id="2147483771" r:id="rId23"/>
    <p:sldLayoutId id="2147483772" r:id="rId24"/>
    <p:sldLayoutId id="2147483745" r:id="rId25"/>
    <p:sldLayoutId id="2147483780" r:id="rId26"/>
    <p:sldLayoutId id="2147483744" r:id="rId27"/>
    <p:sldLayoutId id="2147483750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sdes.intel.com/appstore/article-one/#/article/15018332657" TargetMode="External"/><Relationship Id="rId2" Type="http://schemas.openxmlformats.org/officeDocument/2006/relationships/hyperlink" Target="https://hsdes.intel.com/appstore/article-one/#/article/16028338641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546" y="3429000"/>
            <a:ext cx="10527207" cy="1651102"/>
          </a:xfrm>
        </p:spPr>
        <p:txBody>
          <a:bodyPr/>
          <a:lstStyle/>
          <a:p>
            <a:r>
              <a:rPr lang="en-US" dirty="0"/>
              <a:t>S-04</a:t>
            </a:r>
            <a:r>
              <a:rPr lang="zh-TW" altLang="en-US" dirty="0"/>
              <a:t>  </a:t>
            </a:r>
            <a:r>
              <a:rPr lang="en-US" dirty="0"/>
              <a:t>To fix boot failure after capsule firmware update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NVL-S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1537546" y="5072474"/>
            <a:ext cx="10283651" cy="326776"/>
          </a:xfrm>
        </p:spPr>
        <p:txBody>
          <a:bodyPr/>
          <a:lstStyle/>
          <a:p>
            <a:r>
              <a:rPr lang="en-US" dirty="0"/>
              <a:t>Suggested</a:t>
            </a:r>
            <a:r>
              <a:rPr dirty="0"/>
              <a:t> Rework Document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ED4BF-54E5-4D84-9A89-DC932FA75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A73A-6835-C5C4-D789-82E24379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70" y="161925"/>
            <a:ext cx="11010816" cy="952499"/>
          </a:xfrm>
        </p:spPr>
        <p:txBody>
          <a:bodyPr/>
          <a:lstStyle/>
          <a:p>
            <a:r>
              <a:rPr lang="en-US" dirty="0"/>
              <a:t>NVL-S</a:t>
            </a:r>
            <a:r>
              <a:rPr dirty="0"/>
              <a:t> </a:t>
            </a:r>
            <a:r>
              <a:rPr lang="en-US" dirty="0"/>
              <a:t>S031 TOP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5218BD-7DA8-8548-1A8B-B4FD20C59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94" y="1052181"/>
            <a:ext cx="7964011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30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99247-647F-6CD3-0F14-4C444E09E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DB5D-94DF-B859-751E-2C34843E4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56" y="204471"/>
            <a:ext cx="11010816" cy="952499"/>
          </a:xfrm>
        </p:spPr>
        <p:txBody>
          <a:bodyPr/>
          <a:lstStyle/>
          <a:p>
            <a:r>
              <a:rPr lang="en-US" dirty="0"/>
              <a:t>NVL-S</a:t>
            </a:r>
            <a:r>
              <a:rPr dirty="0"/>
              <a:t> </a:t>
            </a:r>
            <a:r>
              <a:rPr lang="en-US" dirty="0"/>
              <a:t>S031 BOT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C62891-5422-AC93-80B8-D13E776AA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11" y="1568339"/>
            <a:ext cx="9618453" cy="387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43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A0F17-D65B-192D-3617-74B371F6C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9140C5-181F-68BF-757B-AD183E9B7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627" y="96709"/>
            <a:ext cx="6098557" cy="27338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15CAA-F8AE-3CD3-96A6-33190F1B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940" y="3018499"/>
            <a:ext cx="4156169" cy="3193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BA3742-22BD-071F-93F7-D58F750C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1" y="96709"/>
            <a:ext cx="4604967" cy="582843"/>
          </a:xfrm>
        </p:spPr>
        <p:txBody>
          <a:bodyPr/>
          <a:lstStyle/>
          <a:p>
            <a:pPr rtl="0"/>
            <a:r>
              <a:rPr lang="en-US" dirty="0"/>
              <a:t>NVL-S </a:t>
            </a:r>
            <a:r>
              <a:rPr lang="en-US" dirty="0">
                <a:solidFill>
                  <a:schemeClr val="tx2"/>
                </a:solidFill>
              </a:rPr>
              <a:t>S031</a:t>
            </a:r>
            <a:br>
              <a:rPr lang="en-US" dirty="0">
                <a:solidFill>
                  <a:schemeClr val="tx2"/>
                </a:solidFill>
                <a:sym typeface="Helvetica Neue"/>
              </a:rPr>
            </a:br>
            <a:endParaRPr dirty="0"/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FF1B28DE-66C3-C501-579F-FBA86A17C255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408926108"/>
              </p:ext>
            </p:extLst>
          </p:nvPr>
        </p:nvGraphicFramePr>
        <p:xfrm>
          <a:off x="75591" y="800519"/>
          <a:ext cx="475488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dirty="0"/>
                        <a:t>Action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dirty="0"/>
                        <a:t>REFDES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000" dirty="0"/>
                        <a:t>Description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800" dirty="0"/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R8F63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ctr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lang="pl-PL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D,0402,10.00 kOHM,5.00%,1/16W</a:t>
                      </a:r>
                      <a:endParaRPr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UN</a:t>
                      </a:r>
                      <a:r>
                        <a:rPr sz="800" dirty="0"/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>
                          <a:latin typeface="+mn-lt"/>
                        </a:rPr>
                        <a:t>R26117</a:t>
                      </a:r>
                      <a:endParaRPr sz="800" dirty="0"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NA</a:t>
                      </a:r>
                      <a:endParaRPr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C58DE-C16A-7E76-F60C-1C55E10A5DA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457283" y="40365"/>
            <a:ext cx="2746375" cy="577850"/>
          </a:xfrm>
        </p:spPr>
        <p:txBody>
          <a:bodyPr/>
          <a:lstStyle/>
          <a:p>
            <a:r>
              <a:rPr dirty="0"/>
              <a:t>Step </a:t>
            </a:r>
            <a:r>
              <a:rPr lang="en-US" dirty="0"/>
              <a:t>1</a:t>
            </a:r>
            <a:r>
              <a:rPr dirty="0"/>
              <a:t> of 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83FF3-A0DF-5BED-7F8E-1B0D858B85F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TOP</a:t>
            </a:r>
            <a:endParaRPr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BF1D47-CCBE-5B97-29AA-F1C8B81D0256}"/>
              </a:ext>
            </a:extLst>
          </p:cNvPr>
          <p:cNvSpPr/>
          <p:nvPr/>
        </p:nvSpPr>
        <p:spPr>
          <a:xfrm>
            <a:off x="7543752" y="3428999"/>
            <a:ext cx="462112" cy="199811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cxnSp>
        <p:nvCxnSpPr>
          <p:cNvPr id="18" name="Connector 8">
            <a:extLst>
              <a:ext uri="{FF2B5EF4-FFF2-40B4-BE49-F238E27FC236}">
                <a16:creationId xmlns:a16="http://schemas.microsoft.com/office/drawing/2014/main" id="{103C9027-E4A2-54AC-FA41-2488D56653A3}"/>
              </a:ext>
            </a:extLst>
          </p:cNvPr>
          <p:cNvCxnSpPr>
            <a:cxnSpLocks/>
          </p:cNvCxnSpPr>
          <p:nvPr/>
        </p:nvCxnSpPr>
        <p:spPr>
          <a:xfrm flipH="1" flipV="1">
            <a:off x="5301627" y="2830545"/>
            <a:ext cx="2242125" cy="798265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9">
            <a:extLst>
              <a:ext uri="{FF2B5EF4-FFF2-40B4-BE49-F238E27FC236}">
                <a16:creationId xmlns:a16="http://schemas.microsoft.com/office/drawing/2014/main" id="{04EA2622-EBCC-6A12-6314-C10ECFEF3528}"/>
              </a:ext>
            </a:extLst>
          </p:cNvPr>
          <p:cNvCxnSpPr>
            <a:cxnSpLocks/>
          </p:cNvCxnSpPr>
          <p:nvPr/>
        </p:nvCxnSpPr>
        <p:spPr>
          <a:xfrm flipV="1">
            <a:off x="8005864" y="2830545"/>
            <a:ext cx="3394320" cy="798265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EC4A7DC-8982-A859-44BE-B43F7D95039C}"/>
              </a:ext>
            </a:extLst>
          </p:cNvPr>
          <p:cNvSpPr txBox="1"/>
          <p:nvPr/>
        </p:nvSpPr>
        <p:spPr>
          <a:xfrm>
            <a:off x="7337317" y="1080937"/>
            <a:ext cx="452047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R8F63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6A29D4-FD94-F78F-7034-34CB9B22CBBB}"/>
              </a:ext>
            </a:extLst>
          </p:cNvPr>
          <p:cNvSpPr txBox="1"/>
          <p:nvPr/>
        </p:nvSpPr>
        <p:spPr>
          <a:xfrm>
            <a:off x="8250965" y="1173270"/>
            <a:ext cx="551433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R26117</a:t>
            </a:r>
          </a:p>
        </p:txBody>
      </p:sp>
    </p:spTree>
    <p:extLst>
      <p:ext uri="{BB962C8B-B14F-4D97-AF65-F5344CB8AC3E}">
        <p14:creationId xmlns:p14="http://schemas.microsoft.com/office/powerpoint/2010/main" val="2479293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C886E-9C47-0B2D-5FD1-5CEF5E181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4FA1BF-3B10-3652-F32D-655207108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316" y="3171217"/>
            <a:ext cx="3437302" cy="31712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E7E886-2AEC-D9BA-5209-BE5BAC669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365"/>
            <a:ext cx="4754880" cy="30450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D71294-0173-7234-C74F-088D9B240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1" y="96709"/>
            <a:ext cx="4604967" cy="582843"/>
          </a:xfrm>
        </p:spPr>
        <p:txBody>
          <a:bodyPr/>
          <a:lstStyle/>
          <a:p>
            <a:pPr rtl="0"/>
            <a:r>
              <a:rPr lang="en-US" dirty="0"/>
              <a:t>NVL-S </a:t>
            </a:r>
            <a:r>
              <a:rPr lang="en-US" dirty="0">
                <a:solidFill>
                  <a:schemeClr val="tx2"/>
                </a:solidFill>
              </a:rPr>
              <a:t>S31 </a:t>
            </a:r>
            <a:br>
              <a:rPr lang="en-US" dirty="0">
                <a:solidFill>
                  <a:schemeClr val="tx2"/>
                </a:solidFill>
                <a:sym typeface="Helvetica Neue"/>
              </a:rPr>
            </a:b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232CB-4261-E990-5D4E-A73883AC4E8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BOT</a:t>
            </a:r>
          </a:p>
          <a:p>
            <a:endParaRPr dirty="0"/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66A233E7-E625-91D3-A857-85D4B3DF0A55}"/>
              </a:ext>
            </a:extLst>
          </p:cNvPr>
          <p:cNvGraphicFramePr>
            <a:graphicFrameLocks/>
          </p:cNvGraphicFramePr>
          <p:nvPr/>
        </p:nvGraphicFramePr>
        <p:xfrm>
          <a:off x="75591" y="894247"/>
          <a:ext cx="47548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dirty="0"/>
                        <a:t>Action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dirty="0"/>
                        <a:t>REFDES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000" dirty="0"/>
                        <a:t>Description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800" dirty="0"/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R8R3</a:t>
                      </a:r>
                      <a:endParaRPr sz="8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pl-PL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</a:t>
                      </a:r>
                      <a:r>
                        <a:rPr lang="en-US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0</a:t>
                      </a:r>
                      <a:r>
                        <a:rPr lang="pl-PL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 OHM,5.00%,1/16W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1A5946B8-5137-1E9B-FFD6-6A6C6FBAC0B6}"/>
              </a:ext>
            </a:extLst>
          </p:cNvPr>
          <p:cNvSpPr/>
          <p:nvPr/>
        </p:nvSpPr>
        <p:spPr>
          <a:xfrm>
            <a:off x="9799826" y="4482382"/>
            <a:ext cx="308610" cy="28651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cxnSp>
        <p:nvCxnSpPr>
          <p:cNvPr id="18" name="Connector 8">
            <a:extLst>
              <a:ext uri="{FF2B5EF4-FFF2-40B4-BE49-F238E27FC236}">
                <a16:creationId xmlns:a16="http://schemas.microsoft.com/office/drawing/2014/main" id="{DFCC4122-EE5D-2C20-6FFA-4829647206A9}"/>
              </a:ext>
            </a:extLst>
          </p:cNvPr>
          <p:cNvCxnSpPr>
            <a:cxnSpLocks/>
          </p:cNvCxnSpPr>
          <p:nvPr/>
        </p:nvCxnSpPr>
        <p:spPr>
          <a:xfrm flipH="1" flipV="1">
            <a:off x="6203658" y="3135575"/>
            <a:ext cx="3596168" cy="1633319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9">
            <a:extLst>
              <a:ext uri="{FF2B5EF4-FFF2-40B4-BE49-F238E27FC236}">
                <a16:creationId xmlns:a16="http://schemas.microsoft.com/office/drawing/2014/main" id="{1021DC91-5644-8B6D-AE79-0E3C59B6DDA2}"/>
              </a:ext>
            </a:extLst>
          </p:cNvPr>
          <p:cNvCxnSpPr>
            <a:cxnSpLocks/>
          </p:cNvCxnSpPr>
          <p:nvPr/>
        </p:nvCxnSpPr>
        <p:spPr>
          <a:xfrm flipV="1">
            <a:off x="10108436" y="3135575"/>
            <a:ext cx="682420" cy="1633319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A6293FD-870E-9845-72C1-436C735ED961}"/>
              </a:ext>
            </a:extLst>
          </p:cNvPr>
          <p:cNvSpPr txBox="1"/>
          <p:nvPr/>
        </p:nvSpPr>
        <p:spPr>
          <a:xfrm>
            <a:off x="7721602" y="894247"/>
            <a:ext cx="371897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R8R3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6DD5AFE4-AC01-73CE-430D-068BA692F85B}"/>
              </a:ext>
            </a:extLst>
          </p:cNvPr>
          <p:cNvSpPr txBox="1">
            <a:spLocks/>
          </p:cNvSpPr>
          <p:nvPr/>
        </p:nvSpPr>
        <p:spPr>
          <a:xfrm>
            <a:off x="3457283" y="40365"/>
            <a:ext cx="2746375" cy="577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2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Step 2 of 2</a:t>
            </a:r>
          </a:p>
        </p:txBody>
      </p:sp>
    </p:spTree>
    <p:extLst>
      <p:ext uri="{BB962C8B-B14F-4D97-AF65-F5344CB8AC3E}">
        <p14:creationId xmlns:p14="http://schemas.microsoft.com/office/powerpoint/2010/main" val="740032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E33A5-8D08-1D36-4B54-069493279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D7A002DC-7BA6-B191-B22D-455A8FE4C21F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0045273"/>
              </p:ext>
            </p:extLst>
          </p:nvPr>
        </p:nvGraphicFramePr>
        <p:xfrm>
          <a:off x="571500" y="1790700"/>
          <a:ext cx="109728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49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162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REFDES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Current IPN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New IPN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Resistor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R8F63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  <a:endParaRPr lang="pl-PL"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  <a:p>
                      <a:pPr algn="l">
                        <a:defRPr sz="1000"/>
                      </a:pP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A93549-023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D,0402,10.00 kOHM,5.00%,1/16W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UN</a:t>
                      </a:r>
                      <a:r>
                        <a:rPr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R26117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A93548-128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D,0402,100.00 kOHM,1.00%,1/16W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NA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NA</a:t>
                      </a:r>
                      <a:endParaRPr lang="pl-PL"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Resistor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R8R3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  <a:endParaRPr lang="pl-PL"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A93549-001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RES D,0402,0.00 OHM,5.00%,1/16W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06031-947B-1614-84F9-87E883A70A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78088" y="409575"/>
            <a:ext cx="9104312" cy="952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S-04 To fix boot gating issue after executing EC reset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E57126-33C7-5B94-2755-471EC0DEF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09" y="282102"/>
            <a:ext cx="2148970" cy="952499"/>
          </a:xfrm>
        </p:spPr>
        <p:txBody>
          <a:bodyPr/>
          <a:lstStyle/>
          <a:p>
            <a:r>
              <a:rPr lang="en-US" dirty="0"/>
              <a:t>NVL-S S031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0172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9A16C5-292A-3603-B4D5-8E4189AF7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097B4D-1084-9186-C4E6-E912EE57808C}"/>
              </a:ext>
            </a:extLst>
          </p:cNvPr>
          <p:cNvSpPr txBox="1"/>
          <p:nvPr/>
        </p:nvSpPr>
        <p:spPr>
          <a:xfrm>
            <a:off x="4690151" y="3133725"/>
            <a:ext cx="2128939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4A86"/>
                </a:solidFill>
                <a:effectLst/>
                <a:uLnTx/>
                <a:uFillTx/>
                <a:latin typeface="Intel Clear"/>
                <a:sym typeface="Helvetica Neue"/>
              </a:rPr>
              <a:t>S041</a:t>
            </a:r>
            <a:endParaRPr kumimoji="0" lang="en-US" sz="6000" b="0" i="0" u="none" strike="noStrike" kern="0" cap="none" spc="0" normalizeH="0" baseline="0" noProof="0" dirty="0">
              <a:ln>
                <a:noFill/>
              </a:ln>
              <a:solidFill>
                <a:srgbClr val="004A86"/>
              </a:solidFill>
              <a:effectLst/>
              <a:uLnTx/>
              <a:uFillTx/>
              <a:latin typeface="Intel Clear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3681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2AA11-E9B4-DA65-F8B4-A3EC79D76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0EDC-DD8A-E135-D65D-E0568F35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70" y="161925"/>
            <a:ext cx="11010816" cy="952499"/>
          </a:xfrm>
        </p:spPr>
        <p:txBody>
          <a:bodyPr/>
          <a:lstStyle/>
          <a:p>
            <a:r>
              <a:rPr lang="en-US" dirty="0"/>
              <a:t>NVL-S</a:t>
            </a:r>
            <a:r>
              <a:rPr dirty="0"/>
              <a:t> </a:t>
            </a:r>
            <a:r>
              <a:rPr lang="en-US" dirty="0"/>
              <a:t>S041 TOP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EB41C-8267-0F7E-8202-BC6839152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489" y="1114424"/>
            <a:ext cx="7272800" cy="44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11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33D22-7C77-C8CE-6ECE-DA624967B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FD92-5549-48E3-03FD-9FE84BD0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70" y="161925"/>
            <a:ext cx="11010816" cy="952499"/>
          </a:xfrm>
        </p:spPr>
        <p:txBody>
          <a:bodyPr/>
          <a:lstStyle/>
          <a:p>
            <a:r>
              <a:rPr lang="en-US" dirty="0"/>
              <a:t>NVL-S</a:t>
            </a:r>
            <a:r>
              <a:rPr dirty="0"/>
              <a:t> </a:t>
            </a:r>
            <a:r>
              <a:rPr lang="en-US" dirty="0"/>
              <a:t>S041 </a:t>
            </a:r>
            <a:r>
              <a:rPr lang="en-US" altLang="zh-TW" dirty="0"/>
              <a:t>BOT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388010-D6B6-C97C-36EF-B8094C20A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21" y="1042654"/>
            <a:ext cx="7582958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77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F7702-CE4E-6726-906B-B19F9EC5C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D6FF-84AD-CBBF-BD79-C14A1F58B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56" y="204471"/>
            <a:ext cx="11010816" cy="952499"/>
          </a:xfrm>
        </p:spPr>
        <p:txBody>
          <a:bodyPr/>
          <a:lstStyle/>
          <a:p>
            <a:r>
              <a:rPr lang="en-US" dirty="0"/>
              <a:t>NVL-S</a:t>
            </a:r>
            <a:r>
              <a:rPr dirty="0"/>
              <a:t> </a:t>
            </a:r>
            <a:r>
              <a:rPr lang="en-US" dirty="0"/>
              <a:t>S041 BOT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69DDB-9E2C-8B0C-E163-700E01B00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11" y="1568339"/>
            <a:ext cx="9618453" cy="387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5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D74D8-738B-904C-637F-E23B658DC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24B9C86-B05D-6A68-B0CF-05D75A6B4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484" y="96709"/>
            <a:ext cx="5526776" cy="28409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986D9A-175E-8C21-E6EA-348E07A62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717" y="3073294"/>
            <a:ext cx="3394320" cy="31114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E40BC6-6735-4B78-3701-D672AA2D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1" y="96709"/>
            <a:ext cx="4604967" cy="582843"/>
          </a:xfrm>
        </p:spPr>
        <p:txBody>
          <a:bodyPr/>
          <a:lstStyle/>
          <a:p>
            <a:pPr rtl="0"/>
            <a:r>
              <a:rPr lang="en-US" dirty="0"/>
              <a:t>NVL-S </a:t>
            </a:r>
            <a:r>
              <a:rPr lang="en-US" dirty="0">
                <a:solidFill>
                  <a:schemeClr val="tx2"/>
                </a:solidFill>
              </a:rPr>
              <a:t>S0</a:t>
            </a:r>
            <a:r>
              <a:rPr lang="en-US" altLang="zh-TW" dirty="0">
                <a:solidFill>
                  <a:schemeClr val="tx2"/>
                </a:solidFill>
              </a:rPr>
              <a:t>4</a:t>
            </a:r>
            <a:r>
              <a:rPr lang="en-US" dirty="0">
                <a:solidFill>
                  <a:schemeClr val="tx2"/>
                </a:solidFill>
              </a:rPr>
              <a:t>1</a:t>
            </a:r>
            <a:br>
              <a:rPr lang="en-US" dirty="0">
                <a:solidFill>
                  <a:schemeClr val="tx2"/>
                </a:solidFill>
                <a:sym typeface="Helvetica Neue"/>
              </a:rPr>
            </a:br>
            <a:endParaRPr dirty="0"/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A6D20B52-70A7-49D9-307B-2B42419162CD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750999801"/>
              </p:ext>
            </p:extLst>
          </p:nvPr>
        </p:nvGraphicFramePr>
        <p:xfrm>
          <a:off x="75591" y="800519"/>
          <a:ext cx="47548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dirty="0"/>
                        <a:t>Action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dirty="0"/>
                        <a:t>REFDES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000" dirty="0"/>
                        <a:t>Description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800" dirty="0"/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R8F63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ctr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lang="pl-PL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D,0402,10.00 kOHM,5.00%,1/16W</a:t>
                      </a:r>
                      <a:endParaRPr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1F8F-15CE-5915-2345-8682AC64478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457283" y="40365"/>
            <a:ext cx="2746375" cy="577850"/>
          </a:xfrm>
        </p:spPr>
        <p:txBody>
          <a:bodyPr/>
          <a:lstStyle/>
          <a:p>
            <a:r>
              <a:rPr dirty="0"/>
              <a:t>Step </a:t>
            </a:r>
            <a:r>
              <a:rPr lang="en-US" dirty="0"/>
              <a:t>1</a:t>
            </a:r>
            <a:r>
              <a:rPr dirty="0"/>
              <a:t> of 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72D1B-E580-7D17-4F5E-5161DFE6493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TOP</a:t>
            </a:r>
            <a:endParaRPr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808A38-9BE5-F721-0163-900A82136AB4}"/>
              </a:ext>
            </a:extLst>
          </p:cNvPr>
          <p:cNvSpPr/>
          <p:nvPr/>
        </p:nvSpPr>
        <p:spPr>
          <a:xfrm>
            <a:off x="7186490" y="4950206"/>
            <a:ext cx="462112" cy="199811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cxnSp>
        <p:nvCxnSpPr>
          <p:cNvPr id="18" name="Connector 8">
            <a:extLst>
              <a:ext uri="{FF2B5EF4-FFF2-40B4-BE49-F238E27FC236}">
                <a16:creationId xmlns:a16="http://schemas.microsoft.com/office/drawing/2014/main" id="{014174E6-33F0-7416-D6F6-202ED66613BF}"/>
              </a:ext>
            </a:extLst>
          </p:cNvPr>
          <p:cNvCxnSpPr>
            <a:cxnSpLocks/>
          </p:cNvCxnSpPr>
          <p:nvPr/>
        </p:nvCxnSpPr>
        <p:spPr>
          <a:xfrm flipH="1" flipV="1">
            <a:off x="5572484" y="2937687"/>
            <a:ext cx="1614006" cy="221233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9">
            <a:extLst>
              <a:ext uri="{FF2B5EF4-FFF2-40B4-BE49-F238E27FC236}">
                <a16:creationId xmlns:a16="http://schemas.microsoft.com/office/drawing/2014/main" id="{6E9FFE06-80C7-E554-BC09-144392A0B2FD}"/>
              </a:ext>
            </a:extLst>
          </p:cNvPr>
          <p:cNvCxnSpPr>
            <a:cxnSpLocks/>
          </p:cNvCxnSpPr>
          <p:nvPr/>
        </p:nvCxnSpPr>
        <p:spPr>
          <a:xfrm flipV="1">
            <a:off x="7648602" y="2830545"/>
            <a:ext cx="3751582" cy="2319472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BC20537-22F3-BF5C-25AB-4B2829B6BFC3}"/>
              </a:ext>
            </a:extLst>
          </p:cNvPr>
          <p:cNvSpPr txBox="1"/>
          <p:nvPr/>
        </p:nvSpPr>
        <p:spPr>
          <a:xfrm>
            <a:off x="7648602" y="1745399"/>
            <a:ext cx="452047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R8F63</a:t>
            </a:r>
          </a:p>
        </p:txBody>
      </p:sp>
    </p:spTree>
    <p:extLst>
      <p:ext uri="{BB962C8B-B14F-4D97-AF65-F5344CB8AC3E}">
        <p14:creationId xmlns:p14="http://schemas.microsoft.com/office/powerpoint/2010/main" val="330787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69" y="260949"/>
            <a:ext cx="1906359" cy="952499"/>
          </a:xfrm>
        </p:spPr>
        <p:txBody>
          <a:bodyPr/>
          <a:lstStyle/>
          <a:p>
            <a:r>
              <a:rPr lang="en-US" dirty="0"/>
              <a:t>S-04</a:t>
            </a:r>
            <a:endParaRPr dirty="0"/>
          </a:p>
        </p:txBody>
      </p:sp>
      <p:graphicFrame>
        <p:nvGraphicFramePr>
          <p:cNvPr id="3" name="Table Placeholder 2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614335989"/>
              </p:ext>
            </p:extLst>
          </p:nvPr>
        </p:nvGraphicFramePr>
        <p:xfrm>
          <a:off x="456955" y="1087747"/>
          <a:ext cx="11087099" cy="48158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309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7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Change Log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dirty="0"/>
                        <a:t>202</a:t>
                      </a:r>
                      <a:r>
                        <a:rPr lang="en-US" sz="1600" dirty="0"/>
                        <a:t>5</a:t>
                      </a:r>
                      <a:r>
                        <a:rPr sz="1600" dirty="0"/>
                        <a:t> WW</a:t>
                      </a:r>
                      <a:r>
                        <a:rPr lang="en-US" altLang="zh-TW" sz="1600" dirty="0"/>
                        <a:t>37</a:t>
                      </a:r>
                      <a:r>
                        <a:rPr lang="en-US" sz="1600" dirty="0"/>
                        <a:t>.</a:t>
                      </a:r>
                      <a:r>
                        <a:rPr lang="en-US" altLang="zh-TW" sz="1600" dirty="0"/>
                        <a:t>3</a:t>
                      </a:r>
                      <a:r>
                        <a:rPr lang="en-US" sz="1600" dirty="0"/>
                        <a:t> : Initialized</a:t>
                      </a:r>
                      <a:endParaRPr sz="1600" dirty="0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Description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altLang="zh-TW" sz="1600" dirty="0"/>
                        <a:t>When we execute capsule update, the last step is EC reset. Now EC reset will only assert PCH_PWROK and RSMRST_N to low, but we have to also assert PCH_DPWROK for a complete reset sequence, or the system will be stuck.</a:t>
                      </a:r>
                      <a:endParaRPr sz="1600" dirty="0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Impact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6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Without this rework, system will be stuck at EC01 </a:t>
                      </a:r>
                      <a:r>
                        <a:rPr lang="en-US" altLang="zh-TW" sz="1600" dirty="0"/>
                        <a:t>after executing EC reset.</a:t>
                      </a:r>
                      <a:endParaRPr sz="1600" dirty="0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Rework Involved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dirty="0"/>
                        <a:t>SMD Resistors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SKUs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600" dirty="0"/>
                        <a:t>All NVL-S RVPs</a:t>
                      </a:r>
                      <a:endParaRPr sz="1600" dirty="0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Contacts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dirty="0"/>
                        <a:t>Lin, Nick1</a:t>
                      </a:r>
                      <a:r>
                        <a:rPr lang="en-US" sz="1600" dirty="0"/>
                        <a:t> </a:t>
                      </a:r>
                      <a:r>
                        <a:rPr sz="1600" dirty="0"/>
                        <a:t>; </a:t>
                      </a:r>
                      <a:r>
                        <a:rPr lang="en-US" sz="1600" dirty="0"/>
                        <a:t>Wang, Ivan B; </a:t>
                      </a:r>
                      <a:r>
                        <a:rPr sz="1600" dirty="0"/>
                        <a:t>Liu, Yuan Erh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HSD Link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  <a:hlinkClick r:id="rId2"/>
                        </a:rPr>
                        <a:t>https://hsdes.intel.com/appstore/article-one/#/article/16028338641</a:t>
                      </a:r>
                      <a:endParaRPr lang="en-US" sz="1600" dirty="0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Collateral Link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dirty="0"/>
                        <a:t>N/A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SW Dependency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600" dirty="0"/>
                        <a:t>EC </a:t>
                      </a:r>
                      <a:r>
                        <a:rPr lang="en-US" altLang="zh-TW" sz="1600" dirty="0"/>
                        <a:t>FW that has the following RCR implemented </a:t>
                      </a:r>
                    </a:p>
                    <a:p>
                      <a:pPr algn="l">
                        <a:defRPr sz="1800"/>
                      </a:pPr>
                      <a:r>
                        <a:rPr lang="en-US" sz="1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  <a:hlinkClick r:id="rId3"/>
                        </a:rPr>
                        <a:t>https://hsdes.intel.com/appstore/article-one/#/article/15018332657</a:t>
                      </a:r>
                      <a:endParaRPr sz="16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324648" y="147543"/>
            <a:ext cx="9104312" cy="952500"/>
          </a:xfrm>
        </p:spPr>
        <p:txBody>
          <a:bodyPr>
            <a:normAutofit/>
          </a:bodyPr>
          <a:lstStyle/>
          <a:p>
            <a:r>
              <a:rPr lang="en-US" dirty="0"/>
              <a:t>To fix boot failure after capsule firmware update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3CC96-59F9-571F-E9A4-A0B7DE18E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5504C9A-351D-89EF-E8BE-736B45665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977" y="3156121"/>
            <a:ext cx="3392354" cy="31661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6188FB-1E20-EEA1-9717-01F70FA2A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720" y="40365"/>
            <a:ext cx="4861084" cy="30366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DED226-E166-3BB4-6482-51426362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1" y="96709"/>
            <a:ext cx="4604967" cy="582843"/>
          </a:xfrm>
        </p:spPr>
        <p:txBody>
          <a:bodyPr/>
          <a:lstStyle/>
          <a:p>
            <a:pPr rtl="0"/>
            <a:r>
              <a:rPr lang="en-US" dirty="0"/>
              <a:t>NVL-S </a:t>
            </a:r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altLang="zh-TW" dirty="0">
                <a:solidFill>
                  <a:schemeClr val="tx2"/>
                </a:solidFill>
              </a:rPr>
              <a:t>04</a:t>
            </a:r>
            <a:r>
              <a:rPr lang="en-US" dirty="0">
                <a:solidFill>
                  <a:schemeClr val="tx2"/>
                </a:solidFill>
              </a:rPr>
              <a:t>1 </a:t>
            </a:r>
            <a:br>
              <a:rPr lang="en-US" dirty="0">
                <a:solidFill>
                  <a:schemeClr val="tx2"/>
                </a:solidFill>
                <a:sym typeface="Helvetica Neue"/>
              </a:rPr>
            </a:b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3D411-316A-9247-0115-98A1D2AE5B5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BOT</a:t>
            </a:r>
          </a:p>
          <a:p>
            <a:endParaRPr dirty="0"/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B9F53C63-A248-171A-D75F-F79F6FE2A0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6648596"/>
              </p:ext>
            </p:extLst>
          </p:nvPr>
        </p:nvGraphicFramePr>
        <p:xfrm>
          <a:off x="75591" y="894247"/>
          <a:ext cx="475488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dirty="0"/>
                        <a:t>Action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dirty="0"/>
                        <a:t>REFDES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000" dirty="0"/>
                        <a:t>Description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altLang="zh-TW" sz="800" dirty="0"/>
                        <a:t>UN</a:t>
                      </a:r>
                      <a:r>
                        <a:rPr sz="800" dirty="0"/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altLang="zh-TW" sz="800" dirty="0"/>
                        <a:t>R26117</a:t>
                      </a:r>
                      <a:endParaRPr sz="8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pl-PL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</a:t>
                      </a:r>
                      <a:r>
                        <a:rPr lang="en-US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0</a:t>
                      </a:r>
                      <a:r>
                        <a:rPr lang="pl-PL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 OHM,5.00%,1/16W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800" dirty="0"/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R8R3</a:t>
                      </a:r>
                      <a:endParaRPr sz="8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pl-PL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</a:t>
                      </a:r>
                      <a:r>
                        <a:rPr lang="en-US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0</a:t>
                      </a:r>
                      <a:r>
                        <a:rPr lang="pl-PL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 OHM,5.00%,1/16W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3808444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0C87A258-06B6-9BF9-F7C0-6ABFD0F82D30}"/>
              </a:ext>
            </a:extLst>
          </p:cNvPr>
          <p:cNvSpPr/>
          <p:nvPr/>
        </p:nvSpPr>
        <p:spPr>
          <a:xfrm>
            <a:off x="9799826" y="4482382"/>
            <a:ext cx="308610" cy="28651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cxnSp>
        <p:nvCxnSpPr>
          <p:cNvPr id="18" name="Connector 8">
            <a:extLst>
              <a:ext uri="{FF2B5EF4-FFF2-40B4-BE49-F238E27FC236}">
                <a16:creationId xmlns:a16="http://schemas.microsoft.com/office/drawing/2014/main" id="{3FB099BC-8C48-C334-1E39-3E2849D50439}"/>
              </a:ext>
            </a:extLst>
          </p:cNvPr>
          <p:cNvCxnSpPr>
            <a:cxnSpLocks/>
          </p:cNvCxnSpPr>
          <p:nvPr/>
        </p:nvCxnSpPr>
        <p:spPr>
          <a:xfrm flipH="1" flipV="1">
            <a:off x="6203658" y="3097542"/>
            <a:ext cx="3596168" cy="1671352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9">
            <a:extLst>
              <a:ext uri="{FF2B5EF4-FFF2-40B4-BE49-F238E27FC236}">
                <a16:creationId xmlns:a16="http://schemas.microsoft.com/office/drawing/2014/main" id="{16C2F2E6-F3CA-BCE6-9299-B22F69C8634D}"/>
              </a:ext>
            </a:extLst>
          </p:cNvPr>
          <p:cNvCxnSpPr>
            <a:cxnSpLocks/>
          </p:cNvCxnSpPr>
          <p:nvPr/>
        </p:nvCxnSpPr>
        <p:spPr>
          <a:xfrm flipV="1">
            <a:off x="10108436" y="3097542"/>
            <a:ext cx="971368" cy="1671352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CDE755-933A-CEB2-E506-9155E595059E}"/>
              </a:ext>
            </a:extLst>
          </p:cNvPr>
          <p:cNvSpPr txBox="1"/>
          <p:nvPr/>
        </p:nvSpPr>
        <p:spPr>
          <a:xfrm>
            <a:off x="6855841" y="433549"/>
            <a:ext cx="371897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R8R3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350CA248-64C0-4DD4-607C-11D67CE4FE23}"/>
              </a:ext>
            </a:extLst>
          </p:cNvPr>
          <p:cNvSpPr txBox="1">
            <a:spLocks/>
          </p:cNvSpPr>
          <p:nvPr/>
        </p:nvSpPr>
        <p:spPr>
          <a:xfrm>
            <a:off x="3457283" y="40365"/>
            <a:ext cx="2746375" cy="577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2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Step 2 of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9E6CE6-E332-3A75-E991-FAA55347220A}"/>
              </a:ext>
            </a:extLst>
          </p:cNvPr>
          <p:cNvSpPr txBox="1"/>
          <p:nvPr/>
        </p:nvSpPr>
        <p:spPr>
          <a:xfrm>
            <a:off x="6709260" y="1645333"/>
            <a:ext cx="551433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</a:t>
            </a:r>
            <a:r>
              <a:rPr kumimoji="0" lang="en-US" altLang="zh-TW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26117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4712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F6762-B28F-FEE2-FDBB-4BDFFECC5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65DA8C21-B91F-091B-FDF4-32A39D5CB974}"/>
              </a:ext>
            </a:extLst>
          </p:cNvPr>
          <p:cNvGraphicFramePr>
            <a:graphicFrameLocks noGrp="1"/>
          </p:cNvGraphicFramePr>
          <p:nvPr>
            <p:ph type="tbl" sz="quarter" idx="10"/>
          </p:nvPr>
        </p:nvGraphicFramePr>
        <p:xfrm>
          <a:off x="571500" y="1790700"/>
          <a:ext cx="109728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49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162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REFDES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Current IPN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New IPN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Resistor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R8F63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  <a:endParaRPr lang="pl-PL"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  <a:p>
                      <a:pPr algn="l">
                        <a:defRPr sz="1000"/>
                      </a:pP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A93549-023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D,0402,10.00 kOHM,5.00%,1/16W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UN</a:t>
                      </a:r>
                      <a:r>
                        <a:rPr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R26117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A93548-128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D,0402,100.00 kOHM,1.00%,1/16W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NA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NA</a:t>
                      </a:r>
                      <a:endParaRPr lang="pl-PL"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Resistor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R8R3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  <a:endParaRPr lang="pl-PL"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A93549-001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RES D,0402,0.00 OHM,5.00%,1/16W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B1C09-9B2F-EAA6-8CD0-828A25A55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78088" y="409575"/>
            <a:ext cx="9104312" cy="952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S-04 To fix boot gating issue after executing EC reset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3C63E92-D4A8-ACD8-61E0-323930935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09" y="282102"/>
            <a:ext cx="2148970" cy="952499"/>
          </a:xfrm>
        </p:spPr>
        <p:txBody>
          <a:bodyPr/>
          <a:lstStyle/>
          <a:p>
            <a:r>
              <a:rPr lang="en-US" dirty="0"/>
              <a:t>NVL-S S0</a:t>
            </a:r>
            <a:r>
              <a:rPr lang="en-US" altLang="zh-TW" dirty="0"/>
              <a:t>4</a:t>
            </a:r>
            <a:r>
              <a:rPr lang="en-US" dirty="0"/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6981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586DF1-DAF8-E7F8-9E31-8EFBB43AC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523354-EF60-10ED-FD13-B62B52192CE9}"/>
              </a:ext>
            </a:extLst>
          </p:cNvPr>
          <p:cNvSpPr txBox="1"/>
          <p:nvPr/>
        </p:nvSpPr>
        <p:spPr>
          <a:xfrm>
            <a:off x="4690151" y="3133725"/>
            <a:ext cx="2128939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4A86"/>
                </a:solidFill>
                <a:effectLst/>
                <a:uLnTx/>
                <a:uFillTx/>
                <a:latin typeface="Intel Clear"/>
                <a:sym typeface="Helvetica Neue"/>
              </a:rPr>
              <a:t>S051</a:t>
            </a:r>
            <a:endParaRPr kumimoji="0" lang="en-US" sz="6000" b="0" i="0" u="none" strike="noStrike" kern="0" cap="none" spc="0" normalizeH="0" baseline="0" noProof="0" dirty="0">
              <a:ln>
                <a:noFill/>
              </a:ln>
              <a:solidFill>
                <a:srgbClr val="004A86"/>
              </a:solidFill>
              <a:effectLst/>
              <a:uLnTx/>
              <a:uFillTx/>
              <a:latin typeface="Intel Clear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4075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0D7A5-1F34-C565-E68C-E6527A455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177A4-07A0-9E54-C72D-21218BCFF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70" y="161925"/>
            <a:ext cx="11010816" cy="952499"/>
          </a:xfrm>
        </p:spPr>
        <p:txBody>
          <a:bodyPr/>
          <a:lstStyle/>
          <a:p>
            <a:r>
              <a:rPr lang="en-US" dirty="0"/>
              <a:t>NVL-S</a:t>
            </a:r>
            <a:r>
              <a:rPr dirty="0"/>
              <a:t> </a:t>
            </a:r>
            <a:r>
              <a:rPr lang="en-US" dirty="0"/>
              <a:t>S051 TOP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211377-16CB-50C4-2ED2-28BA95E4B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183" y="1114424"/>
            <a:ext cx="7168247" cy="490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1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4B859-6DA4-C6A2-5C42-6C6270DA9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D6AE-E737-7CA1-0D74-76ECA9F0F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56" y="204471"/>
            <a:ext cx="11010816" cy="952499"/>
          </a:xfrm>
        </p:spPr>
        <p:txBody>
          <a:bodyPr/>
          <a:lstStyle/>
          <a:p>
            <a:r>
              <a:rPr lang="en-US" dirty="0"/>
              <a:t>NVL-S</a:t>
            </a:r>
            <a:r>
              <a:rPr dirty="0"/>
              <a:t> </a:t>
            </a:r>
            <a:r>
              <a:rPr lang="en-US" dirty="0"/>
              <a:t>S051 BOT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33BE43-FEB0-9B44-0961-72B1AFE16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11" y="1568339"/>
            <a:ext cx="9618453" cy="387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15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A206F-F21E-203F-8F12-2BF627D71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7F829C4-9D6A-BF70-4D40-7D3F60BC1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236" y="40365"/>
            <a:ext cx="5456938" cy="2849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E8A252-DAB4-6446-36ED-B48BBA2DC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317" y="2992158"/>
            <a:ext cx="3625934" cy="32712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BBCE41-A2F4-E451-B291-B56A45703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1" y="96709"/>
            <a:ext cx="4604967" cy="582843"/>
          </a:xfrm>
        </p:spPr>
        <p:txBody>
          <a:bodyPr/>
          <a:lstStyle/>
          <a:p>
            <a:pPr rtl="0"/>
            <a:r>
              <a:rPr lang="en-US" dirty="0"/>
              <a:t>NVL-S </a:t>
            </a:r>
            <a:r>
              <a:rPr lang="en-US" dirty="0">
                <a:solidFill>
                  <a:schemeClr val="tx2"/>
                </a:solidFill>
              </a:rPr>
              <a:t>S051</a:t>
            </a:r>
            <a:br>
              <a:rPr lang="en-US" dirty="0">
                <a:solidFill>
                  <a:schemeClr val="tx2"/>
                </a:solidFill>
                <a:sym typeface="Helvetica Neue"/>
              </a:rPr>
            </a:br>
            <a:endParaRPr dirty="0"/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6415D8AB-A2F3-DB4C-CC7A-CE8187138D89}"/>
              </a:ext>
            </a:extLst>
          </p:cNvPr>
          <p:cNvGraphicFramePr>
            <a:graphicFrameLocks noGrp="1"/>
          </p:cNvGraphicFramePr>
          <p:nvPr>
            <p:ph type="tbl" sz="quarter" idx="10"/>
          </p:nvPr>
        </p:nvGraphicFramePr>
        <p:xfrm>
          <a:off x="75591" y="800519"/>
          <a:ext cx="475488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dirty="0"/>
                        <a:t>Action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dirty="0"/>
                        <a:t>REFDES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000" dirty="0"/>
                        <a:t>Description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800" dirty="0"/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R8F63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ctr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lang="pl-PL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D,0402,10.00 kOHM,5.00%,1/16W</a:t>
                      </a:r>
                      <a:endParaRPr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UN</a:t>
                      </a:r>
                      <a:r>
                        <a:rPr sz="800" dirty="0"/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>
                          <a:latin typeface="+mn-lt"/>
                        </a:rPr>
                        <a:t>R8F62</a:t>
                      </a:r>
                      <a:endParaRPr sz="800" dirty="0"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NA</a:t>
                      </a:r>
                      <a:endParaRPr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CFE98-CA2E-F7B0-3A04-A5347D94B60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457283" y="40365"/>
            <a:ext cx="2746375" cy="577850"/>
          </a:xfrm>
        </p:spPr>
        <p:txBody>
          <a:bodyPr/>
          <a:lstStyle/>
          <a:p>
            <a:r>
              <a:rPr dirty="0"/>
              <a:t>Step </a:t>
            </a:r>
            <a:r>
              <a:rPr lang="en-US" dirty="0"/>
              <a:t>1</a:t>
            </a:r>
            <a:r>
              <a:rPr dirty="0"/>
              <a:t> of 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B158B-8C95-F41C-FC99-2E3B8F54DBB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TOP</a:t>
            </a:r>
            <a:endParaRPr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C013B3-C73C-D0CF-BDE2-73D1111CCC63}"/>
              </a:ext>
            </a:extLst>
          </p:cNvPr>
          <p:cNvSpPr/>
          <p:nvPr/>
        </p:nvSpPr>
        <p:spPr>
          <a:xfrm>
            <a:off x="7347867" y="4902166"/>
            <a:ext cx="308610" cy="28651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cxnSp>
        <p:nvCxnSpPr>
          <p:cNvPr id="18" name="Connector 8">
            <a:extLst>
              <a:ext uri="{FF2B5EF4-FFF2-40B4-BE49-F238E27FC236}">
                <a16:creationId xmlns:a16="http://schemas.microsoft.com/office/drawing/2014/main" id="{B86505A9-49E0-F3C6-83AD-1EE4F9FC46A6}"/>
              </a:ext>
            </a:extLst>
          </p:cNvPr>
          <p:cNvCxnSpPr>
            <a:cxnSpLocks/>
          </p:cNvCxnSpPr>
          <p:nvPr/>
        </p:nvCxnSpPr>
        <p:spPr>
          <a:xfrm flipH="1" flipV="1">
            <a:off x="5852452" y="2889958"/>
            <a:ext cx="1495415" cy="2012208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9">
            <a:extLst>
              <a:ext uri="{FF2B5EF4-FFF2-40B4-BE49-F238E27FC236}">
                <a16:creationId xmlns:a16="http://schemas.microsoft.com/office/drawing/2014/main" id="{4E4E877B-889A-6C33-F46C-0FB8A3D56A91}"/>
              </a:ext>
            </a:extLst>
          </p:cNvPr>
          <p:cNvCxnSpPr>
            <a:cxnSpLocks/>
          </p:cNvCxnSpPr>
          <p:nvPr/>
        </p:nvCxnSpPr>
        <p:spPr>
          <a:xfrm flipV="1">
            <a:off x="7656477" y="2992158"/>
            <a:ext cx="3588697" cy="1910008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D24E38C-A50B-A44D-3F09-0AE83586DDE1}"/>
              </a:ext>
            </a:extLst>
          </p:cNvPr>
          <p:cNvSpPr txBox="1"/>
          <p:nvPr/>
        </p:nvSpPr>
        <p:spPr>
          <a:xfrm>
            <a:off x="7898859" y="1522458"/>
            <a:ext cx="452047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R8F63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784AF4-4D85-8F60-CE5B-A0E96A7F64C3}"/>
              </a:ext>
            </a:extLst>
          </p:cNvPr>
          <p:cNvSpPr txBox="1"/>
          <p:nvPr/>
        </p:nvSpPr>
        <p:spPr>
          <a:xfrm>
            <a:off x="8703012" y="1539287"/>
            <a:ext cx="452047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R8F62</a:t>
            </a:r>
          </a:p>
        </p:txBody>
      </p:sp>
    </p:spTree>
    <p:extLst>
      <p:ext uri="{BB962C8B-B14F-4D97-AF65-F5344CB8AC3E}">
        <p14:creationId xmlns:p14="http://schemas.microsoft.com/office/powerpoint/2010/main" val="1522357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DBE05-9432-9BCA-81F2-DFEA18581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804A6B-85BE-4407-FA53-FC2D4867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996" y="3113819"/>
            <a:ext cx="3531440" cy="31384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DA2A58-94D6-7849-89CA-A9830E086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279" y="40365"/>
            <a:ext cx="5379887" cy="30196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F53373-490F-7E15-E185-B2FCF927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1" y="96709"/>
            <a:ext cx="4604967" cy="582843"/>
          </a:xfrm>
        </p:spPr>
        <p:txBody>
          <a:bodyPr/>
          <a:lstStyle/>
          <a:p>
            <a:pPr rtl="0"/>
            <a:r>
              <a:rPr lang="en-US" dirty="0"/>
              <a:t>NVL-S </a:t>
            </a:r>
            <a:r>
              <a:rPr lang="en-US" altLang="zh-TW" dirty="0">
                <a:solidFill>
                  <a:schemeClr val="tx2"/>
                </a:solidFill>
              </a:rPr>
              <a:t>S051</a:t>
            </a:r>
            <a:br>
              <a:rPr lang="en-US" dirty="0">
                <a:solidFill>
                  <a:schemeClr val="tx2"/>
                </a:solidFill>
                <a:sym typeface="Helvetica Neue"/>
              </a:rPr>
            </a:b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EC52A-13D8-B5B7-ED72-4E8FB43A7A1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BOT</a:t>
            </a:r>
          </a:p>
          <a:p>
            <a:endParaRPr dirty="0"/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584AA8CA-E9CD-BC40-868E-BE88860DECA7}"/>
              </a:ext>
            </a:extLst>
          </p:cNvPr>
          <p:cNvGraphicFramePr>
            <a:graphicFrameLocks/>
          </p:cNvGraphicFramePr>
          <p:nvPr/>
        </p:nvGraphicFramePr>
        <p:xfrm>
          <a:off x="75591" y="894247"/>
          <a:ext cx="47548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dirty="0"/>
                        <a:t>Action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dirty="0"/>
                        <a:t>REFDES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000" dirty="0"/>
                        <a:t>Description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800" dirty="0"/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R8R3</a:t>
                      </a:r>
                      <a:endParaRPr sz="8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pl-PL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</a:t>
                      </a:r>
                      <a:r>
                        <a:rPr lang="en-US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0</a:t>
                      </a:r>
                      <a:r>
                        <a:rPr lang="pl-PL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 OHM,5.00%,1/16W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16DC50DF-BC2F-2AB6-BE39-6709E3446540}"/>
              </a:ext>
            </a:extLst>
          </p:cNvPr>
          <p:cNvSpPr/>
          <p:nvPr/>
        </p:nvSpPr>
        <p:spPr>
          <a:xfrm>
            <a:off x="9502644" y="4396553"/>
            <a:ext cx="308610" cy="28651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cxnSp>
        <p:nvCxnSpPr>
          <p:cNvPr id="18" name="Connector 8">
            <a:extLst>
              <a:ext uri="{FF2B5EF4-FFF2-40B4-BE49-F238E27FC236}">
                <a16:creationId xmlns:a16="http://schemas.microsoft.com/office/drawing/2014/main" id="{3CC33635-3C3E-6298-3313-C6ACB1FDA27A}"/>
              </a:ext>
            </a:extLst>
          </p:cNvPr>
          <p:cNvCxnSpPr>
            <a:cxnSpLocks/>
          </p:cNvCxnSpPr>
          <p:nvPr/>
        </p:nvCxnSpPr>
        <p:spPr>
          <a:xfrm flipH="1" flipV="1">
            <a:off x="5615005" y="3113819"/>
            <a:ext cx="3887639" cy="1282734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9">
            <a:extLst>
              <a:ext uri="{FF2B5EF4-FFF2-40B4-BE49-F238E27FC236}">
                <a16:creationId xmlns:a16="http://schemas.microsoft.com/office/drawing/2014/main" id="{59E16362-F407-B9A6-7290-EA502EB9449E}"/>
              </a:ext>
            </a:extLst>
          </p:cNvPr>
          <p:cNvCxnSpPr>
            <a:cxnSpLocks/>
          </p:cNvCxnSpPr>
          <p:nvPr/>
        </p:nvCxnSpPr>
        <p:spPr>
          <a:xfrm flipV="1">
            <a:off x="9811254" y="3060044"/>
            <a:ext cx="1219912" cy="1336509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1B15103-74A2-E360-36F1-617E8755C6D3}"/>
              </a:ext>
            </a:extLst>
          </p:cNvPr>
          <p:cNvSpPr txBox="1"/>
          <p:nvPr/>
        </p:nvSpPr>
        <p:spPr>
          <a:xfrm>
            <a:off x="6977808" y="679552"/>
            <a:ext cx="371897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R8R3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E1DC1706-D2D9-437C-C25F-271BEDDE8283}"/>
              </a:ext>
            </a:extLst>
          </p:cNvPr>
          <p:cNvSpPr txBox="1">
            <a:spLocks/>
          </p:cNvSpPr>
          <p:nvPr/>
        </p:nvSpPr>
        <p:spPr>
          <a:xfrm>
            <a:off x="3457283" y="40365"/>
            <a:ext cx="2746375" cy="577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2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Step 2 of 2</a:t>
            </a:r>
          </a:p>
        </p:txBody>
      </p:sp>
    </p:spTree>
    <p:extLst>
      <p:ext uri="{BB962C8B-B14F-4D97-AF65-F5344CB8AC3E}">
        <p14:creationId xmlns:p14="http://schemas.microsoft.com/office/powerpoint/2010/main" val="3765677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2674D-776F-6BB2-CACD-7AA95EE50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BF143723-54F3-2153-598D-EAB66CB6BB7E}"/>
              </a:ext>
            </a:extLst>
          </p:cNvPr>
          <p:cNvGraphicFramePr>
            <a:graphicFrameLocks noGrp="1"/>
          </p:cNvGraphicFramePr>
          <p:nvPr>
            <p:ph type="tbl" sz="quarter" idx="10"/>
          </p:nvPr>
        </p:nvGraphicFramePr>
        <p:xfrm>
          <a:off x="571500" y="1790700"/>
          <a:ext cx="109728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49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162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REFDES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Current IPN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New IPN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Resistor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R8F63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  <a:endParaRPr lang="pl-PL"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  <a:p>
                      <a:pPr algn="l">
                        <a:defRPr sz="1000"/>
                      </a:pP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A93549-023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D,0402,10.00 kOHM,5.00%,1/16W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UN</a:t>
                      </a:r>
                      <a:r>
                        <a:rPr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R8F62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A93548-128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D,0402,100.00 kOHM,1.00%,1/16W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NA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NA</a:t>
                      </a:r>
                      <a:endParaRPr lang="pl-PL"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Resistor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R8R3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  <a:endParaRPr lang="pl-PL"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A93549-001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RES D,0402,0.00 OHM,5.00%,1/16W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88E15-2103-0856-5CE4-0F90238045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78088" y="409575"/>
            <a:ext cx="9104312" cy="952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S-04 To fix boot gating issue after executing EC reset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5FC630-5642-809A-CBEC-1646C262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09" y="282102"/>
            <a:ext cx="2148970" cy="952499"/>
          </a:xfrm>
        </p:spPr>
        <p:txBody>
          <a:bodyPr/>
          <a:lstStyle/>
          <a:p>
            <a:r>
              <a:rPr lang="en-US" dirty="0"/>
              <a:t>NVL-S S0</a:t>
            </a:r>
            <a:r>
              <a:rPr lang="en-US" altLang="zh-TW" dirty="0"/>
              <a:t>5</a:t>
            </a:r>
            <a:r>
              <a:rPr lang="en-US" dirty="0"/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1671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598B3C-4CDD-90D5-FC17-C8A0B6AC1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8C9AFC-448F-3777-10C8-8A3C1B0223A2}"/>
              </a:ext>
            </a:extLst>
          </p:cNvPr>
          <p:cNvSpPr txBox="1"/>
          <p:nvPr/>
        </p:nvSpPr>
        <p:spPr>
          <a:xfrm>
            <a:off x="4690151" y="3133725"/>
            <a:ext cx="2128939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4A86"/>
                </a:solidFill>
                <a:effectLst/>
                <a:uLnTx/>
                <a:uFillTx/>
                <a:latin typeface="Intel Clear"/>
                <a:sym typeface="Helvetica Neue"/>
              </a:rPr>
              <a:t>S061</a:t>
            </a:r>
            <a:endParaRPr kumimoji="0" lang="en-US" sz="6000" b="0" i="0" u="none" strike="noStrike" kern="0" cap="none" spc="0" normalizeH="0" baseline="0" noProof="0" dirty="0">
              <a:ln>
                <a:noFill/>
              </a:ln>
              <a:solidFill>
                <a:srgbClr val="004A86"/>
              </a:solidFill>
              <a:effectLst/>
              <a:uLnTx/>
              <a:uFillTx/>
              <a:latin typeface="Intel Clear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7833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2A43B-B20B-AEFC-9416-E9A3D10B7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D8AC-4F0F-E9B9-20F6-6C3EBD90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70" y="161925"/>
            <a:ext cx="11010816" cy="952499"/>
          </a:xfrm>
        </p:spPr>
        <p:txBody>
          <a:bodyPr/>
          <a:lstStyle/>
          <a:p>
            <a:r>
              <a:rPr lang="en-US" dirty="0"/>
              <a:t>NVL-S</a:t>
            </a:r>
            <a:r>
              <a:rPr dirty="0"/>
              <a:t> </a:t>
            </a:r>
            <a:r>
              <a:rPr lang="en-US" dirty="0"/>
              <a:t>S061 TOP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ECA13-072C-FFE6-E4EE-6798E37EE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183" y="1114424"/>
            <a:ext cx="7168247" cy="490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3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691950-58CF-E4BF-04E0-AA95CC85D9C5}"/>
              </a:ext>
            </a:extLst>
          </p:cNvPr>
          <p:cNvSpPr txBox="1"/>
          <p:nvPr/>
        </p:nvSpPr>
        <p:spPr>
          <a:xfrm>
            <a:off x="4048125" y="3133725"/>
            <a:ext cx="6810375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tx2"/>
                </a:solidFill>
              </a:rPr>
              <a:t>S01x/S02x 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5652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0C240-10AF-0812-F409-65959D929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B2C0-10CD-4A0B-706A-9B83006DE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56" y="204471"/>
            <a:ext cx="11010816" cy="952499"/>
          </a:xfrm>
        </p:spPr>
        <p:txBody>
          <a:bodyPr/>
          <a:lstStyle/>
          <a:p>
            <a:r>
              <a:rPr lang="en-US" dirty="0"/>
              <a:t>NVL-S</a:t>
            </a:r>
            <a:r>
              <a:rPr dirty="0"/>
              <a:t> </a:t>
            </a:r>
            <a:r>
              <a:rPr lang="en-US" dirty="0"/>
              <a:t>S061 </a:t>
            </a:r>
            <a:r>
              <a:rPr lang="en-US" altLang="zh-TW" dirty="0"/>
              <a:t>TOP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35C155-1A95-F2A1-1B0F-C86EF2320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11" y="1568339"/>
            <a:ext cx="9618453" cy="387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65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C341A-ADEE-DB43-2638-530925B4F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46E9C016-4388-AEF0-53FD-C1A31B2FB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648" y="3129695"/>
            <a:ext cx="3771811" cy="31243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528CF7-114F-A77B-505D-CEC562055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115" y="60207"/>
            <a:ext cx="5515581" cy="29581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38A7EA-1C6C-03E8-BA00-691EE9CAE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1" y="96709"/>
            <a:ext cx="4604967" cy="582843"/>
          </a:xfrm>
        </p:spPr>
        <p:txBody>
          <a:bodyPr/>
          <a:lstStyle/>
          <a:p>
            <a:pPr rtl="0"/>
            <a:r>
              <a:rPr lang="en-US" dirty="0"/>
              <a:t>NVL-S </a:t>
            </a:r>
            <a:r>
              <a:rPr lang="en-US" dirty="0">
                <a:solidFill>
                  <a:schemeClr val="tx2"/>
                </a:solidFill>
              </a:rPr>
              <a:t>S061</a:t>
            </a:r>
            <a:br>
              <a:rPr lang="en-US" dirty="0">
                <a:solidFill>
                  <a:schemeClr val="tx2"/>
                </a:solidFill>
                <a:sym typeface="Helvetica Neue"/>
              </a:rPr>
            </a:br>
            <a:endParaRPr dirty="0"/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27AD66E4-17C1-E3D9-B5D7-D68C1FE60E9B}"/>
              </a:ext>
            </a:extLst>
          </p:cNvPr>
          <p:cNvGraphicFramePr>
            <a:graphicFrameLocks noGrp="1"/>
          </p:cNvGraphicFramePr>
          <p:nvPr>
            <p:ph type="tbl" sz="quarter" idx="10"/>
          </p:nvPr>
        </p:nvGraphicFramePr>
        <p:xfrm>
          <a:off x="75591" y="800519"/>
          <a:ext cx="475488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dirty="0"/>
                        <a:t>Action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dirty="0"/>
                        <a:t>REFDES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000" dirty="0"/>
                        <a:t>Description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800" dirty="0"/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R8F63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ctr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lang="pl-PL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D,0402,10.00 kOHM,5.00%,1/16W</a:t>
                      </a:r>
                      <a:endParaRPr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UN</a:t>
                      </a:r>
                      <a:r>
                        <a:rPr sz="800" dirty="0"/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>
                          <a:latin typeface="+mn-lt"/>
                        </a:rPr>
                        <a:t>R8F62</a:t>
                      </a:r>
                      <a:endParaRPr sz="800" dirty="0"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NA</a:t>
                      </a:r>
                      <a:endParaRPr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4F492-2F16-173A-CA6A-AB1029DC2D3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457283" y="40365"/>
            <a:ext cx="2746375" cy="577850"/>
          </a:xfrm>
        </p:spPr>
        <p:txBody>
          <a:bodyPr/>
          <a:lstStyle/>
          <a:p>
            <a:r>
              <a:rPr dirty="0"/>
              <a:t>Step </a:t>
            </a:r>
            <a:r>
              <a:rPr lang="en-US" dirty="0"/>
              <a:t>1</a:t>
            </a:r>
            <a:r>
              <a:rPr dirty="0"/>
              <a:t> of 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1D1A1-8629-6186-F13F-5253FC184C3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TOP</a:t>
            </a:r>
            <a:endParaRPr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B6FB6-8683-55E3-4BF2-3B5E4D3CC9A4}"/>
              </a:ext>
            </a:extLst>
          </p:cNvPr>
          <p:cNvSpPr/>
          <p:nvPr/>
        </p:nvSpPr>
        <p:spPr>
          <a:xfrm>
            <a:off x="7656477" y="5492602"/>
            <a:ext cx="308610" cy="28651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cxnSp>
        <p:nvCxnSpPr>
          <p:cNvPr id="18" name="Connector 8">
            <a:extLst>
              <a:ext uri="{FF2B5EF4-FFF2-40B4-BE49-F238E27FC236}">
                <a16:creationId xmlns:a16="http://schemas.microsoft.com/office/drawing/2014/main" id="{F08F2717-A396-EA44-EBF9-A61E344FFE08}"/>
              </a:ext>
            </a:extLst>
          </p:cNvPr>
          <p:cNvCxnSpPr>
            <a:cxnSpLocks/>
          </p:cNvCxnSpPr>
          <p:nvPr/>
        </p:nvCxnSpPr>
        <p:spPr>
          <a:xfrm flipH="1" flipV="1">
            <a:off x="5593115" y="3038208"/>
            <a:ext cx="2063362" cy="2740906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9">
            <a:extLst>
              <a:ext uri="{FF2B5EF4-FFF2-40B4-BE49-F238E27FC236}">
                <a16:creationId xmlns:a16="http://schemas.microsoft.com/office/drawing/2014/main" id="{3A8F8613-576C-8EE0-E3F6-F52F304BBF09}"/>
              </a:ext>
            </a:extLst>
          </p:cNvPr>
          <p:cNvCxnSpPr>
            <a:cxnSpLocks/>
          </p:cNvCxnSpPr>
          <p:nvPr/>
        </p:nvCxnSpPr>
        <p:spPr>
          <a:xfrm flipV="1">
            <a:off x="7965087" y="3018366"/>
            <a:ext cx="3143609" cy="2760748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4EAEA7-6C81-3B30-6584-A3F0B5AF6C6F}"/>
              </a:ext>
            </a:extLst>
          </p:cNvPr>
          <p:cNvSpPr txBox="1"/>
          <p:nvPr/>
        </p:nvSpPr>
        <p:spPr>
          <a:xfrm>
            <a:off x="6654293" y="713678"/>
            <a:ext cx="452047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R8F63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AB774E-97CF-63DD-249E-6BADC4392694}"/>
              </a:ext>
            </a:extLst>
          </p:cNvPr>
          <p:cNvSpPr txBox="1"/>
          <p:nvPr/>
        </p:nvSpPr>
        <p:spPr>
          <a:xfrm>
            <a:off x="6654293" y="953415"/>
            <a:ext cx="452047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R8F62</a:t>
            </a:r>
          </a:p>
        </p:txBody>
      </p:sp>
    </p:spTree>
    <p:extLst>
      <p:ext uri="{BB962C8B-B14F-4D97-AF65-F5344CB8AC3E}">
        <p14:creationId xmlns:p14="http://schemas.microsoft.com/office/powerpoint/2010/main" val="8456499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CE9DC-8974-DF21-E9B4-253AACD5F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B35D993-36CD-6E4E-5E22-D4198C351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092" y="167743"/>
            <a:ext cx="6396293" cy="27331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7BA719-0F6F-3F1D-C96A-0B7176A26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622" y="3153500"/>
            <a:ext cx="3660924" cy="3059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34CD1F-8AB8-24B7-AED8-B11E3745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1" y="96709"/>
            <a:ext cx="4604967" cy="582843"/>
          </a:xfrm>
        </p:spPr>
        <p:txBody>
          <a:bodyPr/>
          <a:lstStyle/>
          <a:p>
            <a:pPr rtl="0"/>
            <a:r>
              <a:rPr lang="en-US" dirty="0"/>
              <a:t>NVL-S </a:t>
            </a:r>
            <a:r>
              <a:rPr lang="en-US" altLang="zh-TW" dirty="0">
                <a:solidFill>
                  <a:schemeClr val="tx2"/>
                </a:solidFill>
              </a:rPr>
              <a:t>S061</a:t>
            </a:r>
            <a:br>
              <a:rPr lang="en-US" dirty="0">
                <a:solidFill>
                  <a:schemeClr val="tx2"/>
                </a:solidFill>
                <a:sym typeface="Helvetica Neue"/>
              </a:rPr>
            </a:b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E844D-07C4-0B82-2BC3-BB9CC52703C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altLang="zh-TW" dirty="0"/>
              <a:t>TOP</a:t>
            </a:r>
            <a:endParaRPr lang="en-US" dirty="0"/>
          </a:p>
          <a:p>
            <a:endParaRPr dirty="0"/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055838B0-1C69-F872-5E5F-BD58B090D99B}"/>
              </a:ext>
            </a:extLst>
          </p:cNvPr>
          <p:cNvGraphicFramePr>
            <a:graphicFrameLocks/>
          </p:cNvGraphicFramePr>
          <p:nvPr/>
        </p:nvGraphicFramePr>
        <p:xfrm>
          <a:off x="75591" y="894247"/>
          <a:ext cx="47548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dirty="0"/>
                        <a:t>Action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dirty="0"/>
                        <a:t>REFDES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000" dirty="0"/>
                        <a:t>Description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800" dirty="0"/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R8R3</a:t>
                      </a:r>
                      <a:endParaRPr sz="8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pl-PL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</a:t>
                      </a:r>
                      <a:r>
                        <a:rPr lang="en-US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0</a:t>
                      </a:r>
                      <a:r>
                        <a:rPr lang="pl-PL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 OHM,5.00%,1/16W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579CA10E-3861-5C42-1FF6-D1823671E94C}"/>
              </a:ext>
            </a:extLst>
          </p:cNvPr>
          <p:cNvSpPr/>
          <p:nvPr/>
        </p:nvSpPr>
        <p:spPr>
          <a:xfrm>
            <a:off x="7148550" y="5728988"/>
            <a:ext cx="308610" cy="28651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cxnSp>
        <p:nvCxnSpPr>
          <p:cNvPr id="18" name="Connector 8">
            <a:extLst>
              <a:ext uri="{FF2B5EF4-FFF2-40B4-BE49-F238E27FC236}">
                <a16:creationId xmlns:a16="http://schemas.microsoft.com/office/drawing/2014/main" id="{74838BF7-A2A9-2AD1-9B3E-75107904DE86}"/>
              </a:ext>
            </a:extLst>
          </p:cNvPr>
          <p:cNvCxnSpPr>
            <a:cxnSpLocks/>
          </p:cNvCxnSpPr>
          <p:nvPr/>
        </p:nvCxnSpPr>
        <p:spPr>
          <a:xfrm flipH="1" flipV="1">
            <a:off x="5259092" y="2900910"/>
            <a:ext cx="1889458" cy="311459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9">
            <a:extLst>
              <a:ext uri="{FF2B5EF4-FFF2-40B4-BE49-F238E27FC236}">
                <a16:creationId xmlns:a16="http://schemas.microsoft.com/office/drawing/2014/main" id="{E3873695-2B26-DE1D-A8FC-019B57892F6E}"/>
              </a:ext>
            </a:extLst>
          </p:cNvPr>
          <p:cNvCxnSpPr>
            <a:cxnSpLocks/>
          </p:cNvCxnSpPr>
          <p:nvPr/>
        </p:nvCxnSpPr>
        <p:spPr>
          <a:xfrm flipV="1">
            <a:off x="7457160" y="2900910"/>
            <a:ext cx="4198225" cy="311459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E45A6F-C171-D47D-A414-8A07A9E1DE57}"/>
              </a:ext>
            </a:extLst>
          </p:cNvPr>
          <p:cNvSpPr txBox="1"/>
          <p:nvPr/>
        </p:nvSpPr>
        <p:spPr>
          <a:xfrm>
            <a:off x="9020617" y="2158157"/>
            <a:ext cx="371897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R8R3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31E994E-D84D-BB8B-3E9E-C45DD2ED4F19}"/>
              </a:ext>
            </a:extLst>
          </p:cNvPr>
          <p:cNvSpPr txBox="1">
            <a:spLocks/>
          </p:cNvSpPr>
          <p:nvPr/>
        </p:nvSpPr>
        <p:spPr>
          <a:xfrm>
            <a:off x="3457283" y="40365"/>
            <a:ext cx="2746375" cy="577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2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Step 2 of 2</a:t>
            </a:r>
          </a:p>
        </p:txBody>
      </p:sp>
    </p:spTree>
    <p:extLst>
      <p:ext uri="{BB962C8B-B14F-4D97-AF65-F5344CB8AC3E}">
        <p14:creationId xmlns:p14="http://schemas.microsoft.com/office/powerpoint/2010/main" val="608209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AEE39-9E38-5D6C-B6EE-CCB9B8AAB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CE6BAB96-EA83-E738-61FD-78C6EB130497}"/>
              </a:ext>
            </a:extLst>
          </p:cNvPr>
          <p:cNvGraphicFramePr>
            <a:graphicFrameLocks noGrp="1"/>
          </p:cNvGraphicFramePr>
          <p:nvPr>
            <p:ph type="tbl" sz="quarter" idx="10"/>
          </p:nvPr>
        </p:nvGraphicFramePr>
        <p:xfrm>
          <a:off x="571500" y="1790700"/>
          <a:ext cx="109728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49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162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REFDES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Current IPN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New IPN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Resistor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R8F63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  <a:endParaRPr lang="pl-PL"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  <a:p>
                      <a:pPr algn="l">
                        <a:defRPr sz="1000"/>
                      </a:pP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A93549-023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D,0402,10.00 kOHM,5.00%,1/16W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UN</a:t>
                      </a:r>
                      <a:r>
                        <a:rPr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R8F62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A93548-128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D,0402,100.00 kOHM,1.00%,1/16W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NA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NA</a:t>
                      </a:r>
                      <a:endParaRPr lang="pl-PL"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Resistor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R8R3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  <a:endParaRPr lang="pl-PL"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A93549-001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RES D,0402,0.00 OHM,5.00%,1/16W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DE5B3-BBA3-2D3E-2E69-13D7715157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78088" y="409575"/>
            <a:ext cx="9104312" cy="952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S-04 To fix boot gating issue after executing EC reset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AED4D6-64E2-CDDA-3387-EC5BC501E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09" y="282102"/>
            <a:ext cx="2148970" cy="952499"/>
          </a:xfrm>
        </p:spPr>
        <p:txBody>
          <a:bodyPr/>
          <a:lstStyle/>
          <a:p>
            <a:r>
              <a:rPr lang="en-US" dirty="0"/>
              <a:t>NVL-S S061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689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89981-B814-2D79-71A5-B8E1124C9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CE84-13FB-ADAC-4FDE-10E9258B3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70" y="161925"/>
            <a:ext cx="11010816" cy="952499"/>
          </a:xfrm>
        </p:spPr>
        <p:txBody>
          <a:bodyPr/>
          <a:lstStyle/>
          <a:p>
            <a:r>
              <a:rPr lang="en-US" dirty="0"/>
              <a:t>NVL-S</a:t>
            </a:r>
            <a:r>
              <a:rPr dirty="0"/>
              <a:t> </a:t>
            </a:r>
            <a:r>
              <a:rPr lang="en-US" dirty="0"/>
              <a:t>S01x/S02x TOP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1625CA-BE1C-3AAA-536D-C0871A895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183" y="1114424"/>
            <a:ext cx="7168247" cy="490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9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30" y="228600"/>
            <a:ext cx="11788270" cy="952499"/>
          </a:xfrm>
        </p:spPr>
        <p:txBody>
          <a:bodyPr/>
          <a:lstStyle/>
          <a:p>
            <a:r>
              <a:rPr lang="en-US" dirty="0"/>
              <a:t>NVL-S</a:t>
            </a:r>
            <a:r>
              <a:rPr dirty="0"/>
              <a:t> </a:t>
            </a:r>
            <a:r>
              <a:rPr lang="en-US" dirty="0"/>
              <a:t>S01x/S02x BOT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54856-B1C1-CDA3-1B7B-2BD554FE3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11" y="1568339"/>
            <a:ext cx="9618453" cy="38786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1" y="96709"/>
            <a:ext cx="4604967" cy="582843"/>
          </a:xfrm>
        </p:spPr>
        <p:txBody>
          <a:bodyPr/>
          <a:lstStyle/>
          <a:p>
            <a:pPr rtl="0"/>
            <a:r>
              <a:rPr lang="en-US" dirty="0"/>
              <a:t>NVL-S </a:t>
            </a:r>
            <a:r>
              <a:rPr lang="en-US" dirty="0">
                <a:solidFill>
                  <a:schemeClr val="tx2"/>
                </a:solidFill>
              </a:rPr>
              <a:t>S01x/S02x </a:t>
            </a:r>
            <a:br>
              <a:rPr lang="en-US" dirty="0">
                <a:solidFill>
                  <a:schemeClr val="tx2"/>
                </a:solidFill>
                <a:sym typeface="Helvetica Neue"/>
              </a:rPr>
            </a:br>
            <a:endParaRPr dirty="0"/>
          </a:p>
        </p:txBody>
      </p:sp>
      <p:graphicFrame>
        <p:nvGraphicFramePr>
          <p:cNvPr id="3" name="Table Placeholder 2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4148627930"/>
              </p:ext>
            </p:extLst>
          </p:nvPr>
        </p:nvGraphicFramePr>
        <p:xfrm>
          <a:off x="75591" y="800519"/>
          <a:ext cx="475488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dirty="0"/>
                        <a:t>Action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dirty="0"/>
                        <a:t>REFDES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000" dirty="0"/>
                        <a:t>Description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800" dirty="0"/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R8F63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ctr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lang="pl-PL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D,0402,10.00 kOHM,5.00%,1/16W</a:t>
                      </a:r>
                      <a:endParaRPr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UN</a:t>
                      </a:r>
                      <a:r>
                        <a:rPr sz="800" dirty="0"/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>
                          <a:latin typeface="+mn-lt"/>
                        </a:rPr>
                        <a:t>R8F62</a:t>
                      </a:r>
                      <a:endParaRPr sz="800" dirty="0">
                        <a:latin typeface="+mn-lt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NA</a:t>
                      </a:r>
                      <a:endParaRPr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3457283" y="40365"/>
            <a:ext cx="2746375" cy="577850"/>
          </a:xfrm>
        </p:spPr>
        <p:txBody>
          <a:bodyPr/>
          <a:lstStyle/>
          <a:p>
            <a:r>
              <a:rPr dirty="0"/>
              <a:t>Step </a:t>
            </a:r>
            <a:r>
              <a:rPr lang="en-US" dirty="0"/>
              <a:t>1</a:t>
            </a:r>
            <a:r>
              <a:rPr dirty="0"/>
              <a:t> of 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TOP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0E5B4E-58E4-7E2B-F33E-82D345AA7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517" y="96709"/>
            <a:ext cx="5077560" cy="27758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5951C1-0CA1-DDFC-1B52-92098AFDA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008" y="3073416"/>
            <a:ext cx="3418312" cy="316204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FAC5376-0087-F384-C4DE-879760ECA04A}"/>
              </a:ext>
            </a:extLst>
          </p:cNvPr>
          <p:cNvSpPr/>
          <p:nvPr/>
        </p:nvSpPr>
        <p:spPr>
          <a:xfrm>
            <a:off x="7347867" y="4902166"/>
            <a:ext cx="308610" cy="28651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cxnSp>
        <p:nvCxnSpPr>
          <p:cNvPr id="18" name="Connector 8">
            <a:extLst>
              <a:ext uri="{FF2B5EF4-FFF2-40B4-BE49-F238E27FC236}">
                <a16:creationId xmlns:a16="http://schemas.microsoft.com/office/drawing/2014/main" id="{16D39877-D19F-13B6-31D2-1472499C20D0}"/>
              </a:ext>
            </a:extLst>
          </p:cNvPr>
          <p:cNvCxnSpPr>
            <a:cxnSpLocks/>
          </p:cNvCxnSpPr>
          <p:nvPr/>
        </p:nvCxnSpPr>
        <p:spPr>
          <a:xfrm flipH="1" flipV="1">
            <a:off x="5992517" y="2872584"/>
            <a:ext cx="1355350" cy="2029582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9">
            <a:extLst>
              <a:ext uri="{FF2B5EF4-FFF2-40B4-BE49-F238E27FC236}">
                <a16:creationId xmlns:a16="http://schemas.microsoft.com/office/drawing/2014/main" id="{FCECCBC8-A682-9D48-BD50-2A77878B5FDD}"/>
              </a:ext>
            </a:extLst>
          </p:cNvPr>
          <p:cNvCxnSpPr>
            <a:cxnSpLocks/>
          </p:cNvCxnSpPr>
          <p:nvPr/>
        </p:nvCxnSpPr>
        <p:spPr>
          <a:xfrm flipV="1">
            <a:off x="7656477" y="2872584"/>
            <a:ext cx="3413600" cy="2029582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889A52-50DC-8CDC-1BC0-867CF1A7F036}"/>
              </a:ext>
            </a:extLst>
          </p:cNvPr>
          <p:cNvSpPr txBox="1"/>
          <p:nvPr/>
        </p:nvSpPr>
        <p:spPr>
          <a:xfrm>
            <a:off x="7898859" y="1522458"/>
            <a:ext cx="452047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R8F63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CA6682-5526-9278-2E3E-799B7A0504AC}"/>
              </a:ext>
            </a:extLst>
          </p:cNvPr>
          <p:cNvSpPr txBox="1"/>
          <p:nvPr/>
        </p:nvSpPr>
        <p:spPr>
          <a:xfrm>
            <a:off x="8703012" y="1539287"/>
            <a:ext cx="452047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R8F62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BAB1D-FC2C-153B-1A06-AF09A3BAB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8686-9CE4-7688-BD9E-CB6DC6D5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1" y="96709"/>
            <a:ext cx="4604967" cy="582843"/>
          </a:xfrm>
        </p:spPr>
        <p:txBody>
          <a:bodyPr/>
          <a:lstStyle/>
          <a:p>
            <a:pPr rtl="0"/>
            <a:r>
              <a:rPr lang="en-US" dirty="0"/>
              <a:t>NVL-S </a:t>
            </a:r>
            <a:r>
              <a:rPr lang="en-US" dirty="0">
                <a:solidFill>
                  <a:schemeClr val="tx2"/>
                </a:solidFill>
              </a:rPr>
              <a:t>S01x/S02x </a:t>
            </a:r>
            <a:br>
              <a:rPr lang="en-US" dirty="0">
                <a:solidFill>
                  <a:schemeClr val="tx2"/>
                </a:solidFill>
                <a:sym typeface="Helvetica Neue"/>
              </a:rPr>
            </a:b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EC9D5-6DD7-2259-306E-D9ED194CFA0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BOT</a:t>
            </a:r>
          </a:p>
          <a:p>
            <a:endParaRPr dirty="0"/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B53BA17B-6E49-3537-2A84-8BA2E5C678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7789740"/>
              </p:ext>
            </p:extLst>
          </p:nvPr>
        </p:nvGraphicFramePr>
        <p:xfrm>
          <a:off x="75591" y="894247"/>
          <a:ext cx="475488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dirty="0"/>
                        <a:t>Action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dirty="0"/>
                        <a:t>REFDES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000" dirty="0"/>
                        <a:t>Description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39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800" dirty="0"/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800" dirty="0"/>
                        <a:t>R8R3</a:t>
                      </a:r>
                      <a:endParaRPr sz="8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pl-PL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</a:t>
                      </a:r>
                      <a:r>
                        <a:rPr lang="en-US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0</a:t>
                      </a:r>
                      <a:r>
                        <a:rPr lang="pl-PL" sz="8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 OHM,5.00%,1/16W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9A4A9DC9-4D84-1D6D-8DF3-12E89B631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910" y="3119404"/>
            <a:ext cx="3424394" cy="30882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B9A569-11FF-3E4B-6C20-A83FAB5FA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814" y="40365"/>
            <a:ext cx="4174804" cy="288302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EBB644B-2CF3-6BCA-D920-592D9CF8D66D}"/>
              </a:ext>
            </a:extLst>
          </p:cNvPr>
          <p:cNvSpPr/>
          <p:nvPr/>
        </p:nvSpPr>
        <p:spPr>
          <a:xfrm>
            <a:off x="9502644" y="4396553"/>
            <a:ext cx="308610" cy="28651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cxnSp>
        <p:nvCxnSpPr>
          <p:cNvPr id="18" name="Connector 8">
            <a:extLst>
              <a:ext uri="{FF2B5EF4-FFF2-40B4-BE49-F238E27FC236}">
                <a16:creationId xmlns:a16="http://schemas.microsoft.com/office/drawing/2014/main" id="{8ECE7BFA-3C5B-FDBF-1544-837F267D6B33}"/>
              </a:ext>
            </a:extLst>
          </p:cNvPr>
          <p:cNvCxnSpPr>
            <a:cxnSpLocks/>
          </p:cNvCxnSpPr>
          <p:nvPr/>
        </p:nvCxnSpPr>
        <p:spPr>
          <a:xfrm flipH="1" flipV="1">
            <a:off x="6230814" y="2923387"/>
            <a:ext cx="3271830" cy="1473166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9">
            <a:extLst>
              <a:ext uri="{FF2B5EF4-FFF2-40B4-BE49-F238E27FC236}">
                <a16:creationId xmlns:a16="http://schemas.microsoft.com/office/drawing/2014/main" id="{629F9435-A2A5-B842-8B19-BCE99EC1D320}"/>
              </a:ext>
            </a:extLst>
          </p:cNvPr>
          <p:cNvCxnSpPr>
            <a:cxnSpLocks/>
          </p:cNvCxnSpPr>
          <p:nvPr/>
        </p:nvCxnSpPr>
        <p:spPr>
          <a:xfrm flipV="1">
            <a:off x="9811254" y="2923387"/>
            <a:ext cx="594364" cy="1473166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264EC70-3FDA-F89A-6E47-6013B81CA65D}"/>
              </a:ext>
            </a:extLst>
          </p:cNvPr>
          <p:cNvSpPr txBox="1"/>
          <p:nvPr/>
        </p:nvSpPr>
        <p:spPr>
          <a:xfrm>
            <a:off x="7349705" y="801914"/>
            <a:ext cx="371897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R8R3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63C6B5E0-DD38-0435-246A-991054AF9867}"/>
              </a:ext>
            </a:extLst>
          </p:cNvPr>
          <p:cNvSpPr txBox="1">
            <a:spLocks/>
          </p:cNvSpPr>
          <p:nvPr/>
        </p:nvSpPr>
        <p:spPr>
          <a:xfrm>
            <a:off x="3457283" y="40365"/>
            <a:ext cx="2746375" cy="577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2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Step 2 of 2</a:t>
            </a:r>
          </a:p>
        </p:txBody>
      </p:sp>
    </p:spTree>
    <p:extLst>
      <p:ext uri="{BB962C8B-B14F-4D97-AF65-F5344CB8AC3E}">
        <p14:creationId xmlns:p14="http://schemas.microsoft.com/office/powerpoint/2010/main" val="3874241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Placeholder 2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871411807"/>
              </p:ext>
            </p:extLst>
          </p:nvPr>
        </p:nvGraphicFramePr>
        <p:xfrm>
          <a:off x="571500" y="1790700"/>
          <a:ext cx="109728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49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5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162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REFDES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Current IPN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New IPN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Resistor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R8F63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  <a:endParaRPr lang="pl-PL"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  <a:p>
                      <a:pPr algn="l">
                        <a:defRPr sz="1000"/>
                      </a:pP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A93549-023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D,0402,10.00 kOHM,5.00%,1/16W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UN</a:t>
                      </a:r>
                      <a:r>
                        <a:rPr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R8F62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A93548-128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pl-PL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 D,0402,100.00 kOHM,1.00%,1/16W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NA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NA</a:t>
                      </a:r>
                      <a:endParaRPr lang="pl-PL"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indent="0" algn="l" defTabSz="6096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Resistor</a:t>
                      </a:r>
                      <a:endParaRPr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R8R3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N/A</a:t>
                      </a:r>
                      <a:endParaRPr lang="pl-PL" sz="10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A93549-001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dirty="0"/>
                        <a:t>RES D,0402,0.00 OHM,5.00%,1/16W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478088" y="409575"/>
            <a:ext cx="9104312" cy="952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S-04 To fix boot gating issue after executing EC reset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E93E38-5D5C-C8A3-8D9C-2F5E314FA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09" y="282102"/>
            <a:ext cx="2148970" cy="952499"/>
          </a:xfrm>
        </p:spPr>
        <p:txBody>
          <a:bodyPr/>
          <a:lstStyle/>
          <a:p>
            <a:r>
              <a:rPr lang="en-US" dirty="0"/>
              <a:t>NVL-S S01x/S02x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C32E50-F314-0BDE-F765-069259D4C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3E2F0F-4CE2-3A8A-A976-25B475183F51}"/>
              </a:ext>
            </a:extLst>
          </p:cNvPr>
          <p:cNvSpPr txBox="1"/>
          <p:nvPr/>
        </p:nvSpPr>
        <p:spPr>
          <a:xfrm>
            <a:off x="4690151" y="3133725"/>
            <a:ext cx="2128939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tx2"/>
                </a:solidFill>
              </a:rPr>
              <a:t>S031</a:t>
            </a:r>
            <a:endParaRPr kumimoji="0" lang="en-US" sz="60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6848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ntel_Internal_PPT_Template_White_Intel_Internal _PPT_Template_Final" id="{C3456016-2AA3-D34E-86BF-A1D609CAAC0C}" vid="{9A918FA0-80F6-F84A-9634-3248CA2F271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2199AAF6C57D41B8DEC3111EC6F0C9" ma:contentTypeVersion="3" ma:contentTypeDescription="Create a new document." ma:contentTypeScope="" ma:versionID="2abc8166e29904bbcb2951dc8df3d64c">
  <xsd:schema xmlns:xsd="http://www.w3.org/2001/XMLSchema" xmlns:xs="http://www.w3.org/2001/XMLSchema" xmlns:p="http://schemas.microsoft.com/office/2006/metadata/properties" xmlns:ns2="18b538a9-f304-438f-8b78-3a6041ca0d15" targetNamespace="http://schemas.microsoft.com/office/2006/metadata/properties" ma:root="true" ma:fieldsID="a0e5811c38a56dc0c286d276ae927556" ns2:_="">
    <xsd:import namespace="18b538a9-f304-438f-8b78-3a6041ca0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b538a9-f304-438f-8b78-3a6041ca0d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1723E0-269E-4BA3-9BBA-1622E5E52280}"/>
</file>

<file path=customXml/itemProps2.xml><?xml version="1.0" encoding="utf-8"?>
<ds:datastoreItem xmlns:ds="http://schemas.openxmlformats.org/officeDocument/2006/customXml" ds:itemID="{201C66F3-FBD8-4B0F-98D9-445FE3649D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4B8A99-8161-4D52-8DFD-478F5C1B3170}">
  <ds:schemaRefs>
    <ds:schemaRef ds:uri="d8608922-bacc-4d0e-9803-5af3778135e8"/>
    <ds:schemaRef ds:uri="eca89263-17a0-4e94-982b-39b39b06c46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Standard PowerPoint template</Template>
  <TotalTime>6614</TotalTime>
  <Words>861</Words>
  <Application>Microsoft Office PowerPoint</Application>
  <PresentationFormat>Widescreen</PresentationFormat>
  <Paragraphs>310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Helvetica Neue</vt:lpstr>
      <vt:lpstr>Helvetica Neue Medium</vt:lpstr>
      <vt:lpstr>Arial</vt:lpstr>
      <vt:lpstr>Calibri</vt:lpstr>
      <vt:lpstr>Helvetica</vt:lpstr>
      <vt:lpstr>Intel Clear</vt:lpstr>
      <vt:lpstr>Intel Clear Light</vt:lpstr>
      <vt:lpstr>Wingdings</vt:lpstr>
      <vt:lpstr>21_BasicWhite</vt:lpstr>
      <vt:lpstr>S-04  To fix boot failure after capsule firmware update</vt:lpstr>
      <vt:lpstr>S-04</vt:lpstr>
      <vt:lpstr>PowerPoint Presentation</vt:lpstr>
      <vt:lpstr>NVL-S S01x/S02x TOP</vt:lpstr>
      <vt:lpstr>NVL-S S01x/S02x BOT</vt:lpstr>
      <vt:lpstr>NVL-S S01x/S02x  </vt:lpstr>
      <vt:lpstr>NVL-S S01x/S02x  </vt:lpstr>
      <vt:lpstr>NVL-S S01x/S02x </vt:lpstr>
      <vt:lpstr>PowerPoint Presentation</vt:lpstr>
      <vt:lpstr>NVL-S S031 TOP</vt:lpstr>
      <vt:lpstr>NVL-S S031 BOT</vt:lpstr>
      <vt:lpstr>NVL-S S031 </vt:lpstr>
      <vt:lpstr>NVL-S S31  </vt:lpstr>
      <vt:lpstr>NVL-S S031</vt:lpstr>
      <vt:lpstr>PowerPoint Presentation</vt:lpstr>
      <vt:lpstr>NVL-S S041 TOP</vt:lpstr>
      <vt:lpstr>NVL-S S041 BOT</vt:lpstr>
      <vt:lpstr>NVL-S S041 BOT</vt:lpstr>
      <vt:lpstr>NVL-S S041 </vt:lpstr>
      <vt:lpstr>NVL-S S041  </vt:lpstr>
      <vt:lpstr>NVL-S S041</vt:lpstr>
      <vt:lpstr>PowerPoint Presentation</vt:lpstr>
      <vt:lpstr>NVL-S S051 TOP</vt:lpstr>
      <vt:lpstr>NVL-S S051 BOT</vt:lpstr>
      <vt:lpstr>NVL-S S051 </vt:lpstr>
      <vt:lpstr>NVL-S S051 </vt:lpstr>
      <vt:lpstr>NVL-S S051</vt:lpstr>
      <vt:lpstr>PowerPoint Presentation</vt:lpstr>
      <vt:lpstr>NVL-S S061 TOP</vt:lpstr>
      <vt:lpstr>NVL-S S061 TOP</vt:lpstr>
      <vt:lpstr>NVL-S S061 </vt:lpstr>
      <vt:lpstr>NVL-S S061 </vt:lpstr>
      <vt:lpstr>NVL-S S061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F-20  To Enable HDMI 6G ALS with DDIA</dc:title>
  <dc:creator>Gembali, Sahas</dc:creator>
  <cp:keywords>CTPClassification=CTP_NT</cp:keywords>
  <cp:lastModifiedBy>Lin, Nick1</cp:lastModifiedBy>
  <cp:revision>44</cp:revision>
  <dcterms:created xsi:type="dcterms:W3CDTF">2020-12-11T06:14:11Z</dcterms:created>
  <dcterms:modified xsi:type="dcterms:W3CDTF">2025-09-10T16:33:45Z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77294acb-f791-4422-865e-0b7527e37b89</vt:lpwstr>
  </property>
  <property fmtid="{D5CDD505-2E9C-101B-9397-08002B2CF9AE}" pid="3" name="CTP_TimeStamp">
    <vt:lpwstr>2020-08-21 21:49:33Z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0x010100BA2199AAF6C57D41B8DEC3111EC6F0C9</vt:lpwstr>
  </property>
</Properties>
</file>