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charts/chart1.xml" ContentType="application/vnd.openxmlformats-officedocument.drawingml.char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82" r:id="rId5"/>
  </p:sldMasterIdLst>
  <p:notesMasterIdLst>
    <p:notesMasterId r:id="rId10"/>
  </p:notesMasterIdLst>
  <p:handoutMasterIdLst>
    <p:handoutMasterId r:id="rId11"/>
  </p:handoutMasterIdLst>
  <p:sldIdLst>
    <p:sldId id="262" r:id="rId6"/>
    <p:sldId id="363" r:id="rId7"/>
    <p:sldId id="2147482615" r:id="rId8"/>
    <p:sldId id="292" r:id="rId9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7FD"/>
    <a:srgbClr val="FC6467"/>
    <a:srgbClr val="2872C5"/>
    <a:srgbClr val="525252"/>
    <a:srgbClr val="FFFFFF"/>
    <a:srgbClr val="0068B5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>
        <p:guide orient="horz" pos="4032"/>
        <p:guide pos="739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, Deepak" userId="655444d8-13d0-4023-bc3a-07298feb42ba" providerId="ADAL" clId="{6D7455BB-AD51-4F07-98B5-73B02E6D2238}"/>
    <pc:docChg chg="undo custSel addSld delSld modSld sldOrd delMainMaster">
      <pc:chgData name="Sharma, Deepak" userId="655444d8-13d0-4023-bc3a-07298feb42ba" providerId="ADAL" clId="{6D7455BB-AD51-4F07-98B5-73B02E6D2238}" dt="2024-05-17T08:36:42.194" v="1046" actId="27636"/>
      <pc:docMkLst>
        <pc:docMk/>
      </pc:docMkLst>
      <pc:sldChg chg="delSp modSp mod">
        <pc:chgData name="Sharma, Deepak" userId="655444d8-13d0-4023-bc3a-07298feb42ba" providerId="ADAL" clId="{6D7455BB-AD51-4F07-98B5-73B02E6D2238}" dt="2024-04-29T03:04:08.821" v="102" actId="20577"/>
        <pc:sldMkLst>
          <pc:docMk/>
          <pc:sldMk cId="3102934450" sldId="262"/>
        </pc:sldMkLst>
        <pc:spChg chg="del mod">
          <ac:chgData name="Sharma, Deepak" userId="655444d8-13d0-4023-bc3a-07298feb42ba" providerId="ADAL" clId="{6D7455BB-AD51-4F07-98B5-73B02E6D2238}" dt="2024-04-29T03:03:21.222" v="6" actId="478"/>
          <ac:spMkLst>
            <pc:docMk/>
            <pc:sldMk cId="3102934450" sldId="262"/>
            <ac:spMk id="2" creationId="{25226835-6CF7-956B-55D4-C04C155C917F}"/>
          </ac:spMkLst>
        </pc:spChg>
        <pc:spChg chg="mod">
          <ac:chgData name="Sharma, Deepak" userId="655444d8-13d0-4023-bc3a-07298feb42ba" providerId="ADAL" clId="{6D7455BB-AD51-4F07-98B5-73B02E6D2238}" dt="2024-04-29T03:03:08.098" v="4" actId="20577"/>
          <ac:spMkLst>
            <pc:docMk/>
            <pc:sldMk cId="3102934450" sldId="262"/>
            <ac:spMk id="4" creationId="{C5139A39-08BC-4F2F-94A3-F43AAEEFAEB4}"/>
          </ac:spMkLst>
        </pc:spChg>
        <pc:spChg chg="mod">
          <ac:chgData name="Sharma, Deepak" userId="655444d8-13d0-4023-bc3a-07298feb42ba" providerId="ADAL" clId="{6D7455BB-AD51-4F07-98B5-73B02E6D2238}" dt="2024-04-29T03:03:25.025" v="10" actId="20577"/>
          <ac:spMkLst>
            <pc:docMk/>
            <pc:sldMk cId="3102934450" sldId="262"/>
            <ac:spMk id="5" creationId="{679F4BE2-8E4A-4003-B816-9E34781F7E88}"/>
          </ac:spMkLst>
        </pc:spChg>
        <pc:spChg chg="mod">
          <ac:chgData name="Sharma, Deepak" userId="655444d8-13d0-4023-bc3a-07298feb42ba" providerId="ADAL" clId="{6D7455BB-AD51-4F07-98B5-73B02E6D2238}" dt="2024-04-29T03:04:08.821" v="102" actId="20577"/>
          <ac:spMkLst>
            <pc:docMk/>
            <pc:sldMk cId="3102934450" sldId="262"/>
            <ac:spMk id="9" creationId="{ABEAF9F9-E88D-44A4-A1B6-BAA2E532B65E}"/>
          </ac:spMkLst>
        </pc:spChg>
      </pc:sldChg>
      <pc:sldChg chg="del">
        <pc:chgData name="Sharma, Deepak" userId="655444d8-13d0-4023-bc3a-07298feb42ba" providerId="ADAL" clId="{6D7455BB-AD51-4F07-98B5-73B02E6D2238}" dt="2024-04-29T03:08:31.575" v="122" actId="47"/>
        <pc:sldMkLst>
          <pc:docMk/>
          <pc:sldMk cId="2631114747" sldId="335"/>
        </pc:sldMkLst>
      </pc:sldChg>
      <pc:sldChg chg="del">
        <pc:chgData name="Sharma, Deepak" userId="655444d8-13d0-4023-bc3a-07298feb42ba" providerId="ADAL" clId="{6D7455BB-AD51-4F07-98B5-73B02E6D2238}" dt="2024-04-29T03:08:40.518" v="123" actId="47"/>
        <pc:sldMkLst>
          <pc:docMk/>
          <pc:sldMk cId="2409259922" sldId="355"/>
        </pc:sldMkLst>
      </pc:sldChg>
      <pc:sldChg chg="delSp modSp del mod">
        <pc:chgData name="Sharma, Deepak" userId="655444d8-13d0-4023-bc3a-07298feb42ba" providerId="ADAL" clId="{6D7455BB-AD51-4F07-98B5-73B02E6D2238}" dt="2024-04-29T03:12:33.840" v="145" actId="47"/>
        <pc:sldMkLst>
          <pc:docMk/>
          <pc:sldMk cId="3784241263" sldId="362"/>
        </pc:sldMkLst>
        <pc:spChg chg="del">
          <ac:chgData name="Sharma, Deepak" userId="655444d8-13d0-4023-bc3a-07298feb42ba" providerId="ADAL" clId="{6D7455BB-AD51-4F07-98B5-73B02E6D2238}" dt="2024-04-29T03:06:19.712" v="121" actId="478"/>
          <ac:spMkLst>
            <pc:docMk/>
            <pc:sldMk cId="3784241263" sldId="362"/>
            <ac:spMk id="3" creationId="{A78ECD90-FF7B-429A-8062-0E8361D96091}"/>
          </ac:spMkLst>
        </pc:spChg>
        <pc:spChg chg="del mod">
          <ac:chgData name="Sharma, Deepak" userId="655444d8-13d0-4023-bc3a-07298feb42ba" providerId="ADAL" clId="{6D7455BB-AD51-4F07-98B5-73B02E6D2238}" dt="2024-04-29T03:06:14.833" v="120" actId="478"/>
          <ac:spMkLst>
            <pc:docMk/>
            <pc:sldMk cId="3784241263" sldId="362"/>
            <ac:spMk id="6" creationId="{3186E60D-EA0C-8295-9D5E-78592623B7B9}"/>
          </ac:spMkLst>
        </pc:spChg>
        <pc:picChg chg="del">
          <ac:chgData name="Sharma, Deepak" userId="655444d8-13d0-4023-bc3a-07298feb42ba" providerId="ADAL" clId="{6D7455BB-AD51-4F07-98B5-73B02E6D2238}" dt="2024-04-29T03:06:08.894" v="118" actId="478"/>
          <ac:picMkLst>
            <pc:docMk/>
            <pc:sldMk cId="3784241263" sldId="362"/>
            <ac:picMk id="4" creationId="{C364E41F-07D6-C180-6881-8602AE735C16}"/>
          </ac:picMkLst>
        </pc:picChg>
      </pc:sldChg>
      <pc:sldChg chg="modSp mod">
        <pc:chgData name="Sharma, Deepak" userId="655444d8-13d0-4023-bc3a-07298feb42ba" providerId="ADAL" clId="{6D7455BB-AD51-4F07-98B5-73B02E6D2238}" dt="2024-04-29T03:05:13.184" v="116" actId="20577"/>
        <pc:sldMkLst>
          <pc:docMk/>
          <pc:sldMk cId="2412963689" sldId="363"/>
        </pc:sldMkLst>
        <pc:spChg chg="mod">
          <ac:chgData name="Sharma, Deepak" userId="655444d8-13d0-4023-bc3a-07298feb42ba" providerId="ADAL" clId="{6D7455BB-AD51-4F07-98B5-73B02E6D2238}" dt="2024-04-29T03:05:13.184" v="116" actId="20577"/>
          <ac:spMkLst>
            <pc:docMk/>
            <pc:sldMk cId="2412963689" sldId="363"/>
            <ac:spMk id="3" creationId="{F06AA9C7-6DA3-6F42-F78E-3AF7476B8F7E}"/>
          </ac:spMkLst>
        </pc:spChg>
      </pc:sldChg>
      <pc:sldChg chg="del">
        <pc:chgData name="Sharma, Deepak" userId="655444d8-13d0-4023-bc3a-07298feb42ba" providerId="ADAL" clId="{6D7455BB-AD51-4F07-98B5-73B02E6D2238}" dt="2024-04-29T03:09:15.332" v="136" actId="47"/>
        <pc:sldMkLst>
          <pc:docMk/>
          <pc:sldMk cId="4284106549" sldId="2147476221"/>
        </pc:sldMkLst>
      </pc:sldChg>
      <pc:sldChg chg="del">
        <pc:chgData name="Sharma, Deepak" userId="655444d8-13d0-4023-bc3a-07298feb42ba" providerId="ADAL" clId="{6D7455BB-AD51-4F07-98B5-73B02E6D2238}" dt="2024-04-29T03:09:16.213" v="137" actId="47"/>
        <pc:sldMkLst>
          <pc:docMk/>
          <pc:sldMk cId="3224720411" sldId="2147476228"/>
        </pc:sldMkLst>
      </pc:sldChg>
      <pc:sldChg chg="del">
        <pc:chgData name="Sharma, Deepak" userId="655444d8-13d0-4023-bc3a-07298feb42ba" providerId="ADAL" clId="{6D7455BB-AD51-4F07-98B5-73B02E6D2238}" dt="2024-04-29T03:09:16.843" v="138" actId="47"/>
        <pc:sldMkLst>
          <pc:docMk/>
          <pc:sldMk cId="2879823703" sldId="2147476229"/>
        </pc:sldMkLst>
      </pc:sldChg>
      <pc:sldChg chg="del">
        <pc:chgData name="Sharma, Deepak" userId="655444d8-13d0-4023-bc3a-07298feb42ba" providerId="ADAL" clId="{6D7455BB-AD51-4F07-98B5-73B02E6D2238}" dt="2024-04-29T03:09:12.958" v="133" actId="47"/>
        <pc:sldMkLst>
          <pc:docMk/>
          <pc:sldMk cId="3185406224" sldId="2147476230"/>
        </pc:sldMkLst>
      </pc:sldChg>
      <pc:sldChg chg="del">
        <pc:chgData name="Sharma, Deepak" userId="655444d8-13d0-4023-bc3a-07298feb42ba" providerId="ADAL" clId="{6D7455BB-AD51-4F07-98B5-73B02E6D2238}" dt="2024-04-29T03:06:00.320" v="117" actId="47"/>
        <pc:sldMkLst>
          <pc:docMk/>
          <pc:sldMk cId="208596482" sldId="2147476233"/>
        </pc:sldMkLst>
      </pc:sldChg>
      <pc:sldChg chg="delSp modSp mod ord">
        <pc:chgData name="Sharma, Deepak" userId="655444d8-13d0-4023-bc3a-07298feb42ba" providerId="ADAL" clId="{6D7455BB-AD51-4F07-98B5-73B02E6D2238}" dt="2024-04-30T05:21:26.488" v="1028" actId="1036"/>
        <pc:sldMkLst>
          <pc:docMk/>
          <pc:sldMk cId="1874604168" sldId="2147482230"/>
        </pc:sldMkLst>
        <pc:spChg chg="mod">
          <ac:chgData name="Sharma, Deepak" userId="655444d8-13d0-4023-bc3a-07298feb42ba" providerId="ADAL" clId="{6D7455BB-AD51-4F07-98B5-73B02E6D2238}" dt="2024-04-29T03:12:48.908" v="153" actId="20577"/>
          <ac:spMkLst>
            <pc:docMk/>
            <pc:sldMk cId="1874604168" sldId="2147482230"/>
            <ac:spMk id="2" creationId="{319E1451-D75D-ECB6-C108-B9E7CBABAAD9}"/>
          </ac:spMkLst>
        </pc:spChg>
        <pc:spChg chg="mod">
          <ac:chgData name="Sharma, Deepak" userId="655444d8-13d0-4023-bc3a-07298feb42ba" providerId="ADAL" clId="{6D7455BB-AD51-4F07-98B5-73B02E6D2238}" dt="2024-04-29T03:16:56.346" v="294" actId="20577"/>
          <ac:spMkLst>
            <pc:docMk/>
            <pc:sldMk cId="1874604168" sldId="2147482230"/>
            <ac:spMk id="3" creationId="{327DC328-ADE5-ACF3-F2D5-4846961EE73A}"/>
          </ac:spMkLst>
        </pc:spChg>
        <pc:spChg chg="del">
          <ac:chgData name="Sharma, Deepak" userId="655444d8-13d0-4023-bc3a-07298feb42ba" providerId="ADAL" clId="{6D7455BB-AD51-4F07-98B5-73B02E6D2238}" dt="2024-04-29T03:12:57.811" v="154" actId="478"/>
          <ac:spMkLst>
            <pc:docMk/>
            <pc:sldMk cId="1874604168" sldId="2147482230"/>
            <ac:spMk id="12" creationId="{6D5E2DB8-92E6-D09E-8CD7-7F1939A05BC5}"/>
          </ac:spMkLst>
        </pc:spChg>
        <pc:spChg chg="mod">
          <ac:chgData name="Sharma, Deepak" userId="655444d8-13d0-4023-bc3a-07298feb42ba" providerId="ADAL" clId="{6D7455BB-AD51-4F07-98B5-73B02E6D2238}" dt="2024-04-29T03:13:10.967" v="162" actId="20577"/>
          <ac:spMkLst>
            <pc:docMk/>
            <pc:sldMk cId="1874604168" sldId="2147482230"/>
            <ac:spMk id="13" creationId="{AD0F923A-5091-53AC-F946-3507B4856D54}"/>
          </ac:spMkLst>
        </pc:spChg>
        <pc:spChg chg="mod">
          <ac:chgData name="Sharma, Deepak" userId="655444d8-13d0-4023-bc3a-07298feb42ba" providerId="ADAL" clId="{6D7455BB-AD51-4F07-98B5-73B02E6D2238}" dt="2024-04-30T04:15:43.486" v="1026" actId="20577"/>
          <ac:spMkLst>
            <pc:docMk/>
            <pc:sldMk cId="1874604168" sldId="2147482230"/>
            <ac:spMk id="15" creationId="{8F71B25A-9E6D-DAB4-FE92-E5A93183A391}"/>
          </ac:spMkLst>
        </pc:spChg>
        <pc:spChg chg="mod">
          <ac:chgData name="Sharma, Deepak" userId="655444d8-13d0-4023-bc3a-07298feb42ba" providerId="ADAL" clId="{6D7455BB-AD51-4F07-98B5-73B02E6D2238}" dt="2024-04-29T03:17:09.298" v="298" actId="20577"/>
          <ac:spMkLst>
            <pc:docMk/>
            <pc:sldMk cId="1874604168" sldId="2147482230"/>
            <ac:spMk id="16" creationId="{85EDF3FF-A990-E158-4EA8-48CFA9116571}"/>
          </ac:spMkLst>
        </pc:spChg>
        <pc:graphicFrameChg chg="mod">
          <ac:chgData name="Sharma, Deepak" userId="655444d8-13d0-4023-bc3a-07298feb42ba" providerId="ADAL" clId="{6D7455BB-AD51-4F07-98B5-73B02E6D2238}" dt="2024-04-30T05:21:26.488" v="1028" actId="1036"/>
          <ac:graphicFrameMkLst>
            <pc:docMk/>
            <pc:sldMk cId="1874604168" sldId="2147482230"/>
            <ac:graphicFrameMk id="5" creationId="{CE160F79-1966-5AAE-6467-FAC13124E738}"/>
          </ac:graphicFrameMkLst>
        </pc:graphicFrameChg>
        <pc:graphicFrameChg chg="mod">
          <ac:chgData name="Sharma, Deepak" userId="655444d8-13d0-4023-bc3a-07298feb42ba" providerId="ADAL" clId="{6D7455BB-AD51-4F07-98B5-73B02E6D2238}" dt="2024-04-29T03:13:42.722" v="174" actId="20577"/>
          <ac:graphicFrameMkLst>
            <pc:docMk/>
            <pc:sldMk cId="1874604168" sldId="2147482230"/>
            <ac:graphicFrameMk id="6" creationId="{182F2DA0-C712-81B1-5690-A2BE41C36E95}"/>
          </ac:graphicFrameMkLst>
        </pc:graphicFrameChg>
      </pc:sldChg>
      <pc:sldChg chg="delSp modSp mod ord">
        <pc:chgData name="Sharma, Deepak" userId="655444d8-13d0-4023-bc3a-07298feb42ba" providerId="ADAL" clId="{6D7455BB-AD51-4F07-98B5-73B02E6D2238}" dt="2024-05-17T08:34:35.259" v="1043" actId="6549"/>
        <pc:sldMkLst>
          <pc:docMk/>
          <pc:sldMk cId="23421964" sldId="2147482231"/>
        </pc:sldMkLst>
        <pc:spChg chg="mod">
          <ac:chgData name="Sharma, Deepak" userId="655444d8-13d0-4023-bc3a-07298feb42ba" providerId="ADAL" clId="{6D7455BB-AD51-4F07-98B5-73B02E6D2238}" dt="2024-04-29T03:17:22.753" v="302" actId="20577"/>
          <ac:spMkLst>
            <pc:docMk/>
            <pc:sldMk cId="23421964" sldId="2147482231"/>
            <ac:spMk id="2" creationId="{319E1451-D75D-ECB6-C108-B9E7CBABAAD9}"/>
          </ac:spMkLst>
        </pc:spChg>
        <pc:spChg chg="mod">
          <ac:chgData name="Sharma, Deepak" userId="655444d8-13d0-4023-bc3a-07298feb42ba" providerId="ADAL" clId="{6D7455BB-AD51-4F07-98B5-73B02E6D2238}" dt="2024-04-29T05:53:40.739" v="997" actId="20577"/>
          <ac:spMkLst>
            <pc:docMk/>
            <pc:sldMk cId="23421964" sldId="2147482231"/>
            <ac:spMk id="3" creationId="{327DC328-ADE5-ACF3-F2D5-4846961EE73A}"/>
          </ac:spMkLst>
        </pc:spChg>
        <pc:spChg chg="del">
          <ac:chgData name="Sharma, Deepak" userId="655444d8-13d0-4023-bc3a-07298feb42ba" providerId="ADAL" clId="{6D7455BB-AD51-4F07-98B5-73B02E6D2238}" dt="2024-04-29T03:18:08.299" v="325" actId="478"/>
          <ac:spMkLst>
            <pc:docMk/>
            <pc:sldMk cId="23421964" sldId="2147482231"/>
            <ac:spMk id="10" creationId="{04552398-047F-6B42-88C6-2F6C64F40129}"/>
          </ac:spMkLst>
        </pc:spChg>
        <pc:spChg chg="mod">
          <ac:chgData name="Sharma, Deepak" userId="655444d8-13d0-4023-bc3a-07298feb42ba" providerId="ADAL" clId="{6D7455BB-AD51-4F07-98B5-73B02E6D2238}" dt="2024-04-29T03:18:16.236" v="331" actId="20577"/>
          <ac:spMkLst>
            <pc:docMk/>
            <pc:sldMk cId="23421964" sldId="2147482231"/>
            <ac:spMk id="11" creationId="{0D222879-0FD1-87DA-A06C-A9D7AE91E2B3}"/>
          </ac:spMkLst>
        </pc:spChg>
        <pc:spChg chg="mod">
          <ac:chgData name="Sharma, Deepak" userId="655444d8-13d0-4023-bc3a-07298feb42ba" providerId="ADAL" clId="{6D7455BB-AD51-4F07-98B5-73B02E6D2238}" dt="2024-05-17T08:34:35.259" v="1043" actId="6549"/>
          <ac:spMkLst>
            <pc:docMk/>
            <pc:sldMk cId="23421964" sldId="2147482231"/>
            <ac:spMk id="15" creationId="{8F71B25A-9E6D-DAB4-FE92-E5A93183A391}"/>
          </ac:spMkLst>
        </pc:spChg>
        <pc:spChg chg="mod">
          <ac:chgData name="Sharma, Deepak" userId="655444d8-13d0-4023-bc3a-07298feb42ba" providerId="ADAL" clId="{6D7455BB-AD51-4F07-98B5-73B02E6D2238}" dt="2024-04-29T03:23:32.052" v="360" actId="1076"/>
          <ac:spMkLst>
            <pc:docMk/>
            <pc:sldMk cId="23421964" sldId="2147482231"/>
            <ac:spMk id="16" creationId="{85EDF3FF-A990-E158-4EA8-48CFA9116571}"/>
          </ac:spMkLst>
        </pc:spChg>
        <pc:graphicFrameChg chg="mod">
          <ac:chgData name="Sharma, Deepak" userId="655444d8-13d0-4023-bc3a-07298feb42ba" providerId="ADAL" clId="{6D7455BB-AD51-4F07-98B5-73B02E6D2238}" dt="2024-05-17T08:34:21.269" v="1042" actId="20577"/>
          <ac:graphicFrameMkLst>
            <pc:docMk/>
            <pc:sldMk cId="23421964" sldId="2147482231"/>
            <ac:graphicFrameMk id="4" creationId="{DE8FFD24-4349-9E85-F2E7-0D8DA7D5F353}"/>
          </ac:graphicFrameMkLst>
        </pc:graphicFrameChg>
        <pc:graphicFrameChg chg="modGraphic">
          <ac:chgData name="Sharma, Deepak" userId="655444d8-13d0-4023-bc3a-07298feb42ba" providerId="ADAL" clId="{6D7455BB-AD51-4F07-98B5-73B02E6D2238}" dt="2024-05-09T03:45:00.341" v="1037" actId="6549"/>
          <ac:graphicFrameMkLst>
            <pc:docMk/>
            <pc:sldMk cId="23421964" sldId="2147482231"/>
            <ac:graphicFrameMk id="5" creationId="{CE160F79-1966-5AAE-6467-FAC13124E738}"/>
          </ac:graphicFrameMkLst>
        </pc:graphicFrameChg>
      </pc:sldChg>
      <pc:sldChg chg="del">
        <pc:chgData name="Sharma, Deepak" userId="655444d8-13d0-4023-bc3a-07298feb42ba" providerId="ADAL" clId="{6D7455BB-AD51-4F07-98B5-73B02E6D2238}" dt="2024-04-29T03:09:11.999" v="132" actId="47"/>
        <pc:sldMkLst>
          <pc:docMk/>
          <pc:sldMk cId="2176784601" sldId="2147482277"/>
        </pc:sldMkLst>
      </pc:sldChg>
      <pc:sldChg chg="ord">
        <pc:chgData name="Sharma, Deepak" userId="655444d8-13d0-4023-bc3a-07298feb42ba" providerId="ADAL" clId="{6D7455BB-AD51-4F07-98B5-73B02E6D2238}" dt="2024-04-29T03:12:26.193" v="144"/>
        <pc:sldMkLst>
          <pc:docMk/>
          <pc:sldMk cId="2649614259" sldId="2147482283"/>
        </pc:sldMkLst>
      </pc:sldChg>
      <pc:sldChg chg="ord">
        <pc:chgData name="Sharma, Deepak" userId="655444d8-13d0-4023-bc3a-07298feb42ba" providerId="ADAL" clId="{6D7455BB-AD51-4F07-98B5-73B02E6D2238}" dt="2024-04-29T03:09:39.720" v="142"/>
        <pc:sldMkLst>
          <pc:docMk/>
          <pc:sldMk cId="59935703" sldId="2147482284"/>
        </pc:sldMkLst>
      </pc:sldChg>
      <pc:sldChg chg="del">
        <pc:chgData name="Sharma, Deepak" userId="655444d8-13d0-4023-bc3a-07298feb42ba" providerId="ADAL" clId="{6D7455BB-AD51-4F07-98B5-73B02E6D2238}" dt="2024-04-29T03:08:48.073" v="124" actId="47"/>
        <pc:sldMkLst>
          <pc:docMk/>
          <pc:sldMk cId="4148730911" sldId="2147482287"/>
        </pc:sldMkLst>
      </pc:sldChg>
      <pc:sldChg chg="del">
        <pc:chgData name="Sharma, Deepak" userId="655444d8-13d0-4023-bc3a-07298feb42ba" providerId="ADAL" clId="{6D7455BB-AD51-4F07-98B5-73B02E6D2238}" dt="2024-04-29T03:08:58.191" v="126" actId="47"/>
        <pc:sldMkLst>
          <pc:docMk/>
          <pc:sldMk cId="2697946175" sldId="2147482288"/>
        </pc:sldMkLst>
      </pc:sldChg>
      <pc:sldChg chg="del">
        <pc:chgData name="Sharma, Deepak" userId="655444d8-13d0-4023-bc3a-07298feb42ba" providerId="ADAL" clId="{6D7455BB-AD51-4F07-98B5-73B02E6D2238}" dt="2024-04-29T03:08:59.094" v="127" actId="47"/>
        <pc:sldMkLst>
          <pc:docMk/>
          <pc:sldMk cId="3585628275" sldId="2147482289"/>
        </pc:sldMkLst>
      </pc:sldChg>
      <pc:sldChg chg="del">
        <pc:chgData name="Sharma, Deepak" userId="655444d8-13d0-4023-bc3a-07298feb42ba" providerId="ADAL" clId="{6D7455BB-AD51-4F07-98B5-73B02E6D2238}" dt="2024-04-29T03:08:59.938" v="128" actId="47"/>
        <pc:sldMkLst>
          <pc:docMk/>
          <pc:sldMk cId="3613107861" sldId="2147482290"/>
        </pc:sldMkLst>
      </pc:sldChg>
      <pc:sldChg chg="del">
        <pc:chgData name="Sharma, Deepak" userId="655444d8-13d0-4023-bc3a-07298feb42ba" providerId="ADAL" clId="{6D7455BB-AD51-4F07-98B5-73B02E6D2238}" dt="2024-04-29T03:09:08.158" v="129" actId="47"/>
        <pc:sldMkLst>
          <pc:docMk/>
          <pc:sldMk cId="647269416" sldId="2147482291"/>
        </pc:sldMkLst>
      </pc:sldChg>
      <pc:sldChg chg="del">
        <pc:chgData name="Sharma, Deepak" userId="655444d8-13d0-4023-bc3a-07298feb42ba" providerId="ADAL" clId="{6D7455BB-AD51-4F07-98B5-73B02E6D2238}" dt="2024-04-29T03:09:08.993" v="130" actId="47"/>
        <pc:sldMkLst>
          <pc:docMk/>
          <pc:sldMk cId="3007496599" sldId="2147482292"/>
        </pc:sldMkLst>
      </pc:sldChg>
      <pc:sldChg chg="del">
        <pc:chgData name="Sharma, Deepak" userId="655444d8-13d0-4023-bc3a-07298feb42ba" providerId="ADAL" clId="{6D7455BB-AD51-4F07-98B5-73B02E6D2238}" dt="2024-04-29T03:08:54.748" v="125" actId="47"/>
        <pc:sldMkLst>
          <pc:docMk/>
          <pc:sldMk cId="2262566381" sldId="2147482294"/>
        </pc:sldMkLst>
      </pc:sldChg>
      <pc:sldChg chg="ord">
        <pc:chgData name="Sharma, Deepak" userId="655444d8-13d0-4023-bc3a-07298feb42ba" providerId="ADAL" clId="{6D7455BB-AD51-4F07-98B5-73B02E6D2238}" dt="2024-04-29T03:09:32.284" v="140"/>
        <pc:sldMkLst>
          <pc:docMk/>
          <pc:sldMk cId="2314436207" sldId="2147482302"/>
        </pc:sldMkLst>
      </pc:sldChg>
      <pc:sldChg chg="delSp modSp mod">
        <pc:chgData name="Sharma, Deepak" userId="655444d8-13d0-4023-bc3a-07298feb42ba" providerId="ADAL" clId="{6D7455BB-AD51-4F07-98B5-73B02E6D2238}" dt="2024-05-17T08:36:42.194" v="1046" actId="27636"/>
        <pc:sldMkLst>
          <pc:docMk/>
          <pc:sldMk cId="341674268" sldId="2147482303"/>
        </pc:sldMkLst>
        <pc:spChg chg="mod">
          <ac:chgData name="Sharma, Deepak" userId="655444d8-13d0-4023-bc3a-07298feb42ba" providerId="ADAL" clId="{6D7455BB-AD51-4F07-98B5-73B02E6D2238}" dt="2024-05-17T08:36:42.194" v="1046" actId="27636"/>
          <ac:spMkLst>
            <pc:docMk/>
            <pc:sldMk cId="341674268" sldId="2147482303"/>
            <ac:spMk id="3" creationId="{327DC328-ADE5-ACF3-F2D5-4846961EE73A}"/>
          </ac:spMkLst>
        </pc:spChg>
        <pc:spChg chg="mod">
          <ac:chgData name="Sharma, Deepak" userId="655444d8-13d0-4023-bc3a-07298feb42ba" providerId="ADAL" clId="{6D7455BB-AD51-4F07-98B5-73B02E6D2238}" dt="2024-04-29T03:24:04.452" v="370" actId="20577"/>
          <ac:spMkLst>
            <pc:docMk/>
            <pc:sldMk cId="341674268" sldId="2147482303"/>
            <ac:spMk id="4" creationId="{46784639-D772-92C2-F688-9C3AB5B110E5}"/>
          </ac:spMkLst>
        </pc:spChg>
        <pc:spChg chg="mod">
          <ac:chgData name="Sharma, Deepak" userId="655444d8-13d0-4023-bc3a-07298feb42ba" providerId="ADAL" clId="{6D7455BB-AD51-4F07-98B5-73B02E6D2238}" dt="2024-04-29T03:40:41.796" v="438" actId="20577"/>
          <ac:spMkLst>
            <pc:docMk/>
            <pc:sldMk cId="341674268" sldId="2147482303"/>
            <ac:spMk id="5" creationId="{312403CF-4F73-ED66-ADC6-C90D850A2847}"/>
          </ac:spMkLst>
        </pc:spChg>
        <pc:spChg chg="mod">
          <ac:chgData name="Sharma, Deepak" userId="655444d8-13d0-4023-bc3a-07298feb42ba" providerId="ADAL" clId="{6D7455BB-AD51-4F07-98B5-73B02E6D2238}" dt="2024-04-29T03:25:45.056" v="406" actId="20577"/>
          <ac:spMkLst>
            <pc:docMk/>
            <pc:sldMk cId="341674268" sldId="2147482303"/>
            <ac:spMk id="14" creationId="{D5C619A1-AB84-7109-1FF0-8112FD034339}"/>
          </ac:spMkLst>
        </pc:spChg>
        <pc:spChg chg="mod">
          <ac:chgData name="Sharma, Deepak" userId="655444d8-13d0-4023-bc3a-07298feb42ba" providerId="ADAL" clId="{6D7455BB-AD51-4F07-98B5-73B02E6D2238}" dt="2024-04-29T03:24:00.317" v="366" actId="20577"/>
          <ac:spMkLst>
            <pc:docMk/>
            <pc:sldMk cId="341674268" sldId="2147482303"/>
            <ac:spMk id="16" creationId="{8F816E1E-50CC-B3C4-EFA7-3E342032FD35}"/>
          </ac:spMkLst>
        </pc:spChg>
        <pc:spChg chg="del">
          <ac:chgData name="Sharma, Deepak" userId="655444d8-13d0-4023-bc3a-07298feb42ba" providerId="ADAL" clId="{6D7455BB-AD51-4F07-98B5-73B02E6D2238}" dt="2024-04-29T03:25:51.904" v="407" actId="478"/>
          <ac:spMkLst>
            <pc:docMk/>
            <pc:sldMk cId="341674268" sldId="2147482303"/>
            <ac:spMk id="22" creationId="{D72604D2-0DAD-2149-4AF0-816A1BC01EAE}"/>
          </ac:spMkLst>
        </pc:spChg>
        <pc:graphicFrameChg chg="mod">
          <ac:chgData name="Sharma, Deepak" userId="655444d8-13d0-4023-bc3a-07298feb42ba" providerId="ADAL" clId="{6D7455BB-AD51-4F07-98B5-73B02E6D2238}" dt="2024-04-29T03:24:37.981" v="390" actId="20577"/>
          <ac:graphicFrameMkLst>
            <pc:docMk/>
            <pc:sldMk cId="341674268" sldId="2147482303"/>
            <ac:graphicFrameMk id="6" creationId="{182F2DA0-C712-81B1-5690-A2BE41C36E95}"/>
          </ac:graphicFrameMkLst>
        </pc:graphicFrameChg>
        <pc:graphicFrameChg chg="mod">
          <ac:chgData name="Sharma, Deepak" userId="655444d8-13d0-4023-bc3a-07298feb42ba" providerId="ADAL" clId="{6D7455BB-AD51-4F07-98B5-73B02E6D2238}" dt="2024-05-17T08:36:08.061" v="1044"/>
          <ac:graphicFrameMkLst>
            <pc:docMk/>
            <pc:sldMk cId="341674268" sldId="2147482303"/>
            <ac:graphicFrameMk id="12" creationId="{71EE3CE8-B069-FB4C-24A6-75C15F6E9DC6}"/>
          </ac:graphicFrameMkLst>
        </pc:graphicFrameChg>
      </pc:sldChg>
      <pc:sldChg chg="del">
        <pc:chgData name="Sharma, Deepak" userId="655444d8-13d0-4023-bc3a-07298feb42ba" providerId="ADAL" clId="{6D7455BB-AD51-4F07-98B5-73B02E6D2238}" dt="2024-04-29T03:09:09.775" v="131" actId="47"/>
        <pc:sldMkLst>
          <pc:docMk/>
          <pc:sldMk cId="3405479259" sldId="2147482304"/>
        </pc:sldMkLst>
      </pc:sldChg>
      <pc:sldChg chg="del">
        <pc:chgData name="Sharma, Deepak" userId="655444d8-13d0-4023-bc3a-07298feb42ba" providerId="ADAL" clId="{6D7455BB-AD51-4F07-98B5-73B02E6D2238}" dt="2024-04-29T03:09:14.200" v="135" actId="47"/>
        <pc:sldMkLst>
          <pc:docMk/>
          <pc:sldMk cId="3968713648" sldId="2147482567"/>
        </pc:sldMkLst>
      </pc:sldChg>
      <pc:sldChg chg="del">
        <pc:chgData name="Sharma, Deepak" userId="655444d8-13d0-4023-bc3a-07298feb42ba" providerId="ADAL" clId="{6D7455BB-AD51-4F07-98B5-73B02E6D2238}" dt="2024-04-29T03:09:13.634" v="134" actId="47"/>
        <pc:sldMkLst>
          <pc:docMk/>
          <pc:sldMk cId="1678784338" sldId="2147482568"/>
        </pc:sldMkLst>
      </pc:sldChg>
      <pc:sldChg chg="add del">
        <pc:chgData name="Sharma, Deepak" userId="655444d8-13d0-4023-bc3a-07298feb42ba" providerId="ADAL" clId="{6D7455BB-AD51-4F07-98B5-73B02E6D2238}" dt="2024-04-30T04:28:38.100" v="1027" actId="47"/>
        <pc:sldMkLst>
          <pc:docMk/>
          <pc:sldMk cId="884481816" sldId="2147482612"/>
        </pc:sldMkLst>
      </pc:sldChg>
      <pc:sldChg chg="delSp modSp add mod ord">
        <pc:chgData name="Sharma, Deepak" userId="655444d8-13d0-4023-bc3a-07298feb42ba" providerId="ADAL" clId="{6D7455BB-AD51-4F07-98B5-73B02E6D2238}" dt="2024-05-02T02:40:18.291" v="1036" actId="20577"/>
        <pc:sldMkLst>
          <pc:docMk/>
          <pc:sldMk cId="186368000" sldId="2147482613"/>
        </pc:sldMkLst>
        <pc:spChg chg="mod">
          <ac:chgData name="Sharma, Deepak" userId="655444d8-13d0-4023-bc3a-07298feb42ba" providerId="ADAL" clId="{6D7455BB-AD51-4F07-98B5-73B02E6D2238}" dt="2024-04-29T04:16:40.015" v="450" actId="20577"/>
          <ac:spMkLst>
            <pc:docMk/>
            <pc:sldMk cId="186368000" sldId="2147482613"/>
            <ac:spMk id="2" creationId="{319E1451-D75D-ECB6-C108-B9E7CBABAAD9}"/>
          </ac:spMkLst>
        </pc:spChg>
        <pc:spChg chg="mod">
          <ac:chgData name="Sharma, Deepak" userId="655444d8-13d0-4023-bc3a-07298feb42ba" providerId="ADAL" clId="{6D7455BB-AD51-4F07-98B5-73B02E6D2238}" dt="2024-04-29T04:35:26.286" v="988" actId="21"/>
          <ac:spMkLst>
            <pc:docMk/>
            <pc:sldMk cId="186368000" sldId="2147482613"/>
            <ac:spMk id="3" creationId="{327DC328-ADE5-ACF3-F2D5-4846961EE73A}"/>
          </ac:spMkLst>
        </pc:spChg>
        <pc:spChg chg="mod">
          <ac:chgData name="Sharma, Deepak" userId="655444d8-13d0-4023-bc3a-07298feb42ba" providerId="ADAL" clId="{6D7455BB-AD51-4F07-98B5-73B02E6D2238}" dt="2024-04-29T04:33:29.291" v="957" actId="20577"/>
          <ac:spMkLst>
            <pc:docMk/>
            <pc:sldMk cId="186368000" sldId="2147482613"/>
            <ac:spMk id="7" creationId="{BE98A4D8-AAE7-E8A4-D759-1929BC7290DB}"/>
          </ac:spMkLst>
        </pc:spChg>
        <pc:spChg chg="mod">
          <ac:chgData name="Sharma, Deepak" userId="655444d8-13d0-4023-bc3a-07298feb42ba" providerId="ADAL" clId="{6D7455BB-AD51-4F07-98B5-73B02E6D2238}" dt="2024-04-29T04:33:34.941" v="964" actId="20577"/>
          <ac:spMkLst>
            <pc:docMk/>
            <pc:sldMk cId="186368000" sldId="2147482613"/>
            <ac:spMk id="8" creationId="{AF150AD3-8587-8F6F-3AC5-99836B297C84}"/>
          </ac:spMkLst>
        </pc:spChg>
        <pc:spChg chg="del">
          <ac:chgData name="Sharma, Deepak" userId="655444d8-13d0-4023-bc3a-07298feb42ba" providerId="ADAL" clId="{6D7455BB-AD51-4F07-98B5-73B02E6D2238}" dt="2024-04-29T04:18:30.773" v="478" actId="478"/>
          <ac:spMkLst>
            <pc:docMk/>
            <pc:sldMk cId="186368000" sldId="2147482613"/>
            <ac:spMk id="9" creationId="{C77F5281-3680-3783-DFD6-4EA265BDD05E}"/>
          </ac:spMkLst>
        </pc:spChg>
        <pc:spChg chg="mod">
          <ac:chgData name="Sharma, Deepak" userId="655444d8-13d0-4023-bc3a-07298feb42ba" providerId="ADAL" clId="{6D7455BB-AD51-4F07-98B5-73B02E6D2238}" dt="2024-04-30T04:10:00.340" v="1014" actId="20577"/>
          <ac:spMkLst>
            <pc:docMk/>
            <pc:sldMk cId="186368000" sldId="2147482613"/>
            <ac:spMk id="15" creationId="{8F71B25A-9E6D-DAB4-FE92-E5A93183A391}"/>
          </ac:spMkLst>
        </pc:spChg>
        <pc:spChg chg="mod">
          <ac:chgData name="Sharma, Deepak" userId="655444d8-13d0-4023-bc3a-07298feb42ba" providerId="ADAL" clId="{6D7455BB-AD51-4F07-98B5-73B02E6D2238}" dt="2024-04-29T04:16:53.680" v="465" actId="20577"/>
          <ac:spMkLst>
            <pc:docMk/>
            <pc:sldMk cId="186368000" sldId="2147482613"/>
            <ac:spMk id="16" creationId="{85EDF3FF-A990-E158-4EA8-48CFA9116571}"/>
          </ac:spMkLst>
        </pc:spChg>
        <pc:graphicFrameChg chg="modGraphic">
          <ac:chgData name="Sharma, Deepak" userId="655444d8-13d0-4023-bc3a-07298feb42ba" providerId="ADAL" clId="{6D7455BB-AD51-4F07-98B5-73B02E6D2238}" dt="2024-05-02T02:40:18.291" v="1036" actId="20577"/>
          <ac:graphicFrameMkLst>
            <pc:docMk/>
            <pc:sldMk cId="186368000" sldId="2147482613"/>
            <ac:graphicFrameMk id="5" creationId="{CE160F79-1966-5AAE-6467-FAC13124E738}"/>
          </ac:graphicFrameMkLst>
        </pc:graphicFrameChg>
        <pc:graphicFrameChg chg="mod">
          <ac:chgData name="Sharma, Deepak" userId="655444d8-13d0-4023-bc3a-07298feb42ba" providerId="ADAL" clId="{6D7455BB-AD51-4F07-98B5-73B02E6D2238}" dt="2024-04-29T04:34:45.108" v="987" actId="20577"/>
          <ac:graphicFrameMkLst>
            <pc:docMk/>
            <pc:sldMk cId="186368000" sldId="2147482613"/>
            <ac:graphicFrameMk id="6" creationId="{182F2DA0-C712-81B1-5690-A2BE41C36E95}"/>
          </ac:graphicFrameMkLst>
        </pc:graphicFrameChg>
      </pc:sldChg>
      <pc:sldMasterChg chg="delSldLayout">
        <pc:chgData name="Sharma, Deepak" userId="655444d8-13d0-4023-bc3a-07298feb42ba" providerId="ADAL" clId="{6D7455BB-AD51-4F07-98B5-73B02E6D2238}" dt="2024-04-30T04:28:38.100" v="1027" actId="47"/>
        <pc:sldMasterMkLst>
          <pc:docMk/>
          <pc:sldMasterMk cId="0" sldId="2147483648"/>
        </pc:sldMasterMkLst>
        <pc:sldLayoutChg chg="del">
          <pc:chgData name="Sharma, Deepak" userId="655444d8-13d0-4023-bc3a-07298feb42ba" providerId="ADAL" clId="{6D7455BB-AD51-4F07-98B5-73B02E6D2238}" dt="2024-04-30T04:28:38.100" v="1027" actId="47"/>
          <pc:sldLayoutMkLst>
            <pc:docMk/>
            <pc:sldMasterMk cId="0" sldId="2147483648"/>
            <pc:sldLayoutMk cId="856423303" sldId="2147483781"/>
          </pc:sldLayoutMkLst>
        </pc:sldLayoutChg>
      </pc:sldMasterChg>
      <pc:sldMasterChg chg="del delSldLayout">
        <pc:chgData name="Sharma, Deepak" userId="655444d8-13d0-4023-bc3a-07298feb42ba" providerId="ADAL" clId="{6D7455BB-AD51-4F07-98B5-73B02E6D2238}" dt="2024-04-29T03:09:16.843" v="138" actId="47"/>
        <pc:sldMasterMkLst>
          <pc:docMk/>
          <pc:sldMasterMk cId="822210778" sldId="2147483854"/>
        </pc:sldMasterMkLst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3874285257" sldId="2147483855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463122327" sldId="2147483856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1285686598" sldId="2147483857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4065097802" sldId="2147483858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782992495" sldId="2147483859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468719048" sldId="2147483860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4093167429" sldId="2147483861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915399550" sldId="2147483862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327661162" sldId="2147483863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3565218580" sldId="2147483864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74252838" sldId="2147483865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283597386" sldId="2147483866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819252242" sldId="2147483867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1586894650" sldId="2147483868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3527831778" sldId="2147483869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4160244418" sldId="2147483870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372796537" sldId="2147483871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854549860" sldId="2147483872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741061021" sldId="2147483873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400029706" sldId="2147483874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1609134937" sldId="2147483875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2018423216" sldId="2147483876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1813614787" sldId="2147483877"/>
          </pc:sldLayoutMkLst>
        </pc:sldLayoutChg>
        <pc:sldLayoutChg chg="del">
          <pc:chgData name="Sharma, Deepak" userId="655444d8-13d0-4023-bc3a-07298feb42ba" providerId="ADAL" clId="{6D7455BB-AD51-4F07-98B5-73B02E6D2238}" dt="2024-04-29T03:09:16.843" v="138" actId="47"/>
          <pc:sldLayoutMkLst>
            <pc:docMk/>
            <pc:sldMasterMk cId="822210778" sldId="2147483854"/>
            <pc:sldLayoutMk cId="3351567330" sldId="2147483878"/>
          </pc:sldLayoutMkLst>
        </pc:sldLayoutChg>
      </pc:sldMasterChg>
    </pc:docChg>
  </pc:docChgLst>
  <pc:docChgLst>
    <pc:chgData name="Sharma, Deepak" userId="655444d8-13d0-4023-bc3a-07298feb42ba" providerId="ADAL" clId="{71F94C80-1A9F-48BD-80B3-F259EC0D24FF}"/>
    <pc:docChg chg="addSld delSld modSld sldOrd">
      <pc:chgData name="Sharma, Deepak" userId="655444d8-13d0-4023-bc3a-07298feb42ba" providerId="ADAL" clId="{71F94C80-1A9F-48BD-80B3-F259EC0D24FF}" dt="2024-06-24T15:40:07.291" v="470" actId="113"/>
      <pc:docMkLst>
        <pc:docMk/>
      </pc:docMkLst>
      <pc:sldChg chg="modSp mod">
        <pc:chgData name="Sharma, Deepak" userId="655444d8-13d0-4023-bc3a-07298feb42ba" providerId="ADAL" clId="{71F94C80-1A9F-48BD-80B3-F259EC0D24FF}" dt="2024-06-24T05:29:13.098" v="9" actId="20577"/>
        <pc:sldMkLst>
          <pc:docMk/>
          <pc:sldMk cId="3102934450" sldId="262"/>
        </pc:sldMkLst>
        <pc:spChg chg="mod">
          <ac:chgData name="Sharma, Deepak" userId="655444d8-13d0-4023-bc3a-07298feb42ba" providerId="ADAL" clId="{71F94C80-1A9F-48BD-80B3-F259EC0D24FF}" dt="2024-06-24T05:29:13.098" v="9" actId="20577"/>
          <ac:spMkLst>
            <pc:docMk/>
            <pc:sldMk cId="3102934450" sldId="262"/>
            <ac:spMk id="4" creationId="{C5139A39-08BC-4F2F-94A3-F43AAEEFAEB4}"/>
          </ac:spMkLst>
        </pc:spChg>
        <pc:spChg chg="mod">
          <ac:chgData name="Sharma, Deepak" userId="655444d8-13d0-4023-bc3a-07298feb42ba" providerId="ADAL" clId="{71F94C80-1A9F-48BD-80B3-F259EC0D24FF}" dt="2024-06-24T05:28:57.254" v="4" actId="20577"/>
          <ac:spMkLst>
            <pc:docMk/>
            <pc:sldMk cId="3102934450" sldId="262"/>
            <ac:spMk id="5" creationId="{679F4BE2-8E4A-4003-B816-9E34781F7E88}"/>
          </ac:spMkLst>
        </pc:spChg>
        <pc:spChg chg="mod">
          <ac:chgData name="Sharma, Deepak" userId="655444d8-13d0-4023-bc3a-07298feb42ba" providerId="ADAL" clId="{71F94C80-1A9F-48BD-80B3-F259EC0D24FF}" dt="2024-06-24T05:29:06.397" v="7" actId="20577"/>
          <ac:spMkLst>
            <pc:docMk/>
            <pc:sldMk cId="3102934450" sldId="262"/>
            <ac:spMk id="9" creationId="{ABEAF9F9-E88D-44A4-A1B6-BAA2E532B65E}"/>
          </ac:spMkLst>
        </pc:spChg>
      </pc:sldChg>
      <pc:sldChg chg="del">
        <pc:chgData name="Sharma, Deepak" userId="655444d8-13d0-4023-bc3a-07298feb42ba" providerId="ADAL" clId="{71F94C80-1A9F-48BD-80B3-F259EC0D24FF}" dt="2024-06-24T05:50:18.961" v="461" actId="47"/>
        <pc:sldMkLst>
          <pc:docMk/>
          <pc:sldMk cId="1758287981" sldId="328"/>
        </pc:sldMkLst>
      </pc:sldChg>
      <pc:sldChg chg="modSp mod">
        <pc:chgData name="Sharma, Deepak" userId="655444d8-13d0-4023-bc3a-07298feb42ba" providerId="ADAL" clId="{71F94C80-1A9F-48BD-80B3-F259EC0D24FF}" dt="2024-06-24T15:39:30.589" v="467" actId="20577"/>
        <pc:sldMkLst>
          <pc:docMk/>
          <pc:sldMk cId="2412963689" sldId="363"/>
        </pc:sldMkLst>
        <pc:spChg chg="mod">
          <ac:chgData name="Sharma, Deepak" userId="655444d8-13d0-4023-bc3a-07298feb42ba" providerId="ADAL" clId="{71F94C80-1A9F-48BD-80B3-F259EC0D24FF}" dt="2024-06-24T15:39:30.589" v="467" actId="20577"/>
          <ac:spMkLst>
            <pc:docMk/>
            <pc:sldMk cId="2412963689" sldId="363"/>
            <ac:spMk id="3" creationId="{F06AA9C7-6DA3-6F42-F78E-3AF7476B8F7E}"/>
          </ac:spMkLst>
        </pc:spChg>
      </pc:sldChg>
      <pc:sldChg chg="del">
        <pc:chgData name="Sharma, Deepak" userId="655444d8-13d0-4023-bc3a-07298feb42ba" providerId="ADAL" clId="{71F94C80-1A9F-48BD-80B3-F259EC0D24FF}" dt="2024-06-24T05:49:55.603" v="455" actId="47"/>
        <pc:sldMkLst>
          <pc:docMk/>
          <pc:sldMk cId="1874604168" sldId="2147482230"/>
        </pc:sldMkLst>
      </pc:sldChg>
      <pc:sldChg chg="del">
        <pc:chgData name="Sharma, Deepak" userId="655444d8-13d0-4023-bc3a-07298feb42ba" providerId="ADAL" clId="{71F94C80-1A9F-48BD-80B3-F259EC0D24FF}" dt="2024-06-24T05:49:58.076" v="456" actId="47"/>
        <pc:sldMkLst>
          <pc:docMk/>
          <pc:sldMk cId="23421964" sldId="2147482231"/>
        </pc:sldMkLst>
      </pc:sldChg>
      <pc:sldChg chg="del">
        <pc:chgData name="Sharma, Deepak" userId="655444d8-13d0-4023-bc3a-07298feb42ba" providerId="ADAL" clId="{71F94C80-1A9F-48BD-80B3-F259EC0D24FF}" dt="2024-06-24T05:50:17.449" v="460" actId="47"/>
        <pc:sldMkLst>
          <pc:docMk/>
          <pc:sldMk cId="2649614259" sldId="2147482283"/>
        </pc:sldMkLst>
      </pc:sldChg>
      <pc:sldChg chg="del">
        <pc:chgData name="Sharma, Deepak" userId="655444d8-13d0-4023-bc3a-07298feb42ba" providerId="ADAL" clId="{71F94C80-1A9F-48BD-80B3-F259EC0D24FF}" dt="2024-06-24T05:50:16.180" v="459" actId="47"/>
        <pc:sldMkLst>
          <pc:docMk/>
          <pc:sldMk cId="59935703" sldId="2147482284"/>
        </pc:sldMkLst>
      </pc:sldChg>
      <pc:sldChg chg="del">
        <pc:chgData name="Sharma, Deepak" userId="655444d8-13d0-4023-bc3a-07298feb42ba" providerId="ADAL" clId="{71F94C80-1A9F-48BD-80B3-F259EC0D24FF}" dt="2024-06-24T05:50:15.205" v="458" actId="47"/>
        <pc:sldMkLst>
          <pc:docMk/>
          <pc:sldMk cId="2314436207" sldId="2147482302"/>
        </pc:sldMkLst>
      </pc:sldChg>
      <pc:sldChg chg="del">
        <pc:chgData name="Sharma, Deepak" userId="655444d8-13d0-4023-bc3a-07298feb42ba" providerId="ADAL" clId="{71F94C80-1A9F-48BD-80B3-F259EC0D24FF}" dt="2024-06-24T05:50:12.990" v="457" actId="47"/>
        <pc:sldMkLst>
          <pc:docMk/>
          <pc:sldMk cId="341674268" sldId="2147482303"/>
        </pc:sldMkLst>
      </pc:sldChg>
      <pc:sldChg chg="del">
        <pc:chgData name="Sharma, Deepak" userId="655444d8-13d0-4023-bc3a-07298feb42ba" providerId="ADAL" clId="{71F94C80-1A9F-48BD-80B3-F259EC0D24FF}" dt="2024-06-24T05:49:51.978" v="454" actId="47"/>
        <pc:sldMkLst>
          <pc:docMk/>
          <pc:sldMk cId="186368000" sldId="2147482613"/>
        </pc:sldMkLst>
      </pc:sldChg>
      <pc:sldChg chg="modSp add mod ord">
        <pc:chgData name="Sharma, Deepak" userId="655444d8-13d0-4023-bc3a-07298feb42ba" providerId="ADAL" clId="{71F94C80-1A9F-48BD-80B3-F259EC0D24FF}" dt="2024-06-24T15:40:07.291" v="470" actId="113"/>
        <pc:sldMkLst>
          <pc:docMk/>
          <pc:sldMk cId="1428636675" sldId="2147482614"/>
        </pc:sldMkLst>
        <pc:spChg chg="mod">
          <ac:chgData name="Sharma, Deepak" userId="655444d8-13d0-4023-bc3a-07298feb42ba" providerId="ADAL" clId="{71F94C80-1A9F-48BD-80B3-F259EC0D24FF}" dt="2024-06-24T05:29:56.201" v="25" actId="20577"/>
          <ac:spMkLst>
            <pc:docMk/>
            <pc:sldMk cId="1428636675" sldId="2147482614"/>
            <ac:spMk id="2" creationId="{319E1451-D75D-ECB6-C108-B9E7CBABAAD9}"/>
          </ac:spMkLst>
        </pc:spChg>
        <pc:spChg chg="mod">
          <ac:chgData name="Sharma, Deepak" userId="655444d8-13d0-4023-bc3a-07298feb42ba" providerId="ADAL" clId="{71F94C80-1A9F-48BD-80B3-F259EC0D24FF}" dt="2024-06-24T05:48:47.582" v="453" actId="20577"/>
          <ac:spMkLst>
            <pc:docMk/>
            <pc:sldMk cId="1428636675" sldId="2147482614"/>
            <ac:spMk id="3" creationId="{327DC328-ADE5-ACF3-F2D5-4846961EE73A}"/>
          </ac:spMkLst>
        </pc:spChg>
        <pc:spChg chg="mod">
          <ac:chgData name="Sharma, Deepak" userId="655444d8-13d0-4023-bc3a-07298feb42ba" providerId="ADAL" clId="{71F94C80-1A9F-48BD-80B3-F259EC0D24FF}" dt="2024-06-24T05:35:56.026" v="86" actId="20577"/>
          <ac:spMkLst>
            <pc:docMk/>
            <pc:sldMk cId="1428636675" sldId="2147482614"/>
            <ac:spMk id="7" creationId="{BE98A4D8-AAE7-E8A4-D759-1929BC7290DB}"/>
          </ac:spMkLst>
        </pc:spChg>
        <pc:spChg chg="mod">
          <ac:chgData name="Sharma, Deepak" userId="655444d8-13d0-4023-bc3a-07298feb42ba" providerId="ADAL" clId="{71F94C80-1A9F-48BD-80B3-F259EC0D24FF}" dt="2024-06-24T15:39:53.462" v="469" actId="1076"/>
          <ac:spMkLst>
            <pc:docMk/>
            <pc:sldMk cId="1428636675" sldId="2147482614"/>
            <ac:spMk id="8" creationId="{AF150AD3-8587-8F6F-3AC5-99836B297C84}"/>
          </ac:spMkLst>
        </pc:spChg>
        <pc:spChg chg="mod">
          <ac:chgData name="Sharma, Deepak" userId="655444d8-13d0-4023-bc3a-07298feb42ba" providerId="ADAL" clId="{71F94C80-1A9F-48BD-80B3-F259EC0D24FF}" dt="2024-06-24T05:30:02.164" v="27" actId="20577"/>
          <ac:spMkLst>
            <pc:docMk/>
            <pc:sldMk cId="1428636675" sldId="2147482614"/>
            <ac:spMk id="13" creationId="{AD0F923A-5091-53AC-F946-3507B4856D54}"/>
          </ac:spMkLst>
        </pc:spChg>
        <pc:spChg chg="mod">
          <ac:chgData name="Sharma, Deepak" userId="655444d8-13d0-4023-bc3a-07298feb42ba" providerId="ADAL" clId="{71F94C80-1A9F-48BD-80B3-F259EC0D24FF}" dt="2024-06-24T15:40:07.291" v="470" actId="113"/>
          <ac:spMkLst>
            <pc:docMk/>
            <pc:sldMk cId="1428636675" sldId="2147482614"/>
            <ac:spMk id="15" creationId="{8F71B25A-9E6D-DAB4-FE92-E5A93183A391}"/>
          </ac:spMkLst>
        </pc:spChg>
        <pc:spChg chg="mod">
          <ac:chgData name="Sharma, Deepak" userId="655444d8-13d0-4023-bc3a-07298feb42ba" providerId="ADAL" clId="{71F94C80-1A9F-48BD-80B3-F259EC0D24FF}" dt="2024-06-24T05:34:25.765" v="68" actId="20577"/>
          <ac:spMkLst>
            <pc:docMk/>
            <pc:sldMk cId="1428636675" sldId="2147482614"/>
            <ac:spMk id="16" creationId="{85EDF3FF-A990-E158-4EA8-48CFA9116571}"/>
          </ac:spMkLst>
        </pc:spChg>
        <pc:graphicFrameChg chg="modGraphic">
          <ac:chgData name="Sharma, Deepak" userId="655444d8-13d0-4023-bc3a-07298feb42ba" providerId="ADAL" clId="{71F94C80-1A9F-48BD-80B3-F259EC0D24FF}" dt="2024-06-24T05:34:07.501" v="63" actId="20577"/>
          <ac:graphicFrameMkLst>
            <pc:docMk/>
            <pc:sldMk cId="1428636675" sldId="2147482614"/>
            <ac:graphicFrameMk id="5" creationId="{CE160F79-1966-5AAE-6467-FAC13124E738}"/>
          </ac:graphicFrameMkLst>
        </pc:graphicFrameChg>
        <pc:graphicFrameChg chg="mod modGraphic">
          <ac:chgData name="Sharma, Deepak" userId="655444d8-13d0-4023-bc3a-07298feb42ba" providerId="ADAL" clId="{71F94C80-1A9F-48BD-80B3-F259EC0D24FF}" dt="2024-06-24T15:39:45.251" v="468" actId="207"/>
          <ac:graphicFrameMkLst>
            <pc:docMk/>
            <pc:sldMk cId="1428636675" sldId="2147482614"/>
            <ac:graphicFrameMk id="6" creationId="{182F2DA0-C712-81B1-5690-A2BE41C36E95}"/>
          </ac:graphicFrameMkLst>
        </pc:graphicFrameChg>
      </pc:sldChg>
      <pc:sldChg chg="del">
        <pc:chgData name="Sharma, Deepak" userId="655444d8-13d0-4023-bc3a-07298feb42ba" providerId="ADAL" clId="{71F94C80-1A9F-48BD-80B3-F259EC0D24FF}" dt="2024-06-24T05:29:41.482" v="17" actId="47"/>
        <pc:sldMkLst>
          <pc:docMk/>
          <pc:sldMk cId="2192713445" sldId="2147482614"/>
        </pc:sldMkLst>
      </pc:sldChg>
    </pc:docChg>
  </pc:docChgLst>
  <pc:docChgLst>
    <pc:chgData name="Sharma, Deepak" userId="655444d8-13d0-4023-bc3a-07298feb42ba" providerId="ADAL" clId="{9FF55642-5519-4A90-83AD-50243572D54A}"/>
    <pc:docChg chg="custSel delSld modSld">
      <pc:chgData name="Sharma, Deepak" userId="655444d8-13d0-4023-bc3a-07298feb42ba" providerId="ADAL" clId="{9FF55642-5519-4A90-83AD-50243572D54A}" dt="2024-07-26T16:12:53.303" v="97" actId="20577"/>
      <pc:docMkLst>
        <pc:docMk/>
      </pc:docMkLst>
      <pc:sldChg chg="modSp mod">
        <pc:chgData name="Sharma, Deepak" userId="655444d8-13d0-4023-bc3a-07298feb42ba" providerId="ADAL" clId="{9FF55642-5519-4A90-83AD-50243572D54A}" dt="2024-07-26T16:12:53.303" v="97" actId="20577"/>
        <pc:sldMkLst>
          <pc:docMk/>
          <pc:sldMk cId="2412963689" sldId="363"/>
        </pc:sldMkLst>
        <pc:spChg chg="mod">
          <ac:chgData name="Sharma, Deepak" userId="655444d8-13d0-4023-bc3a-07298feb42ba" providerId="ADAL" clId="{9FF55642-5519-4A90-83AD-50243572D54A}" dt="2024-07-26T16:12:53.303" v="97" actId="20577"/>
          <ac:spMkLst>
            <pc:docMk/>
            <pc:sldMk cId="2412963689" sldId="363"/>
            <ac:spMk id="3" creationId="{F06AA9C7-6DA3-6F42-F78E-3AF7476B8F7E}"/>
          </ac:spMkLst>
        </pc:spChg>
      </pc:sldChg>
      <pc:sldChg chg="del">
        <pc:chgData name="Sharma, Deepak" userId="655444d8-13d0-4023-bc3a-07298feb42ba" providerId="ADAL" clId="{9FF55642-5519-4A90-83AD-50243572D54A}" dt="2024-07-26T15:27:47.597" v="0" actId="47"/>
        <pc:sldMkLst>
          <pc:docMk/>
          <pc:sldMk cId="1428636675" sldId="2147482614"/>
        </pc:sldMkLst>
      </pc:sldChg>
      <pc:sldChg chg="modSp mod">
        <pc:chgData name="Sharma, Deepak" userId="655444d8-13d0-4023-bc3a-07298feb42ba" providerId="ADAL" clId="{9FF55642-5519-4A90-83AD-50243572D54A}" dt="2024-07-26T15:30:29.023" v="93" actId="115"/>
        <pc:sldMkLst>
          <pc:docMk/>
          <pc:sldMk cId="4015905196" sldId="2147482615"/>
        </pc:sldMkLst>
        <pc:spChg chg="mod">
          <ac:chgData name="Sharma, Deepak" userId="655444d8-13d0-4023-bc3a-07298feb42ba" providerId="ADAL" clId="{9FF55642-5519-4A90-83AD-50243572D54A}" dt="2024-07-26T15:30:29.023" v="93" actId="115"/>
          <ac:spMkLst>
            <pc:docMk/>
            <pc:sldMk cId="4015905196" sldId="2147482615"/>
            <ac:spMk id="3" creationId="{327DC328-ADE5-ACF3-F2D5-4846961EE73A}"/>
          </ac:spMkLst>
        </pc:spChg>
      </pc:sldChg>
      <pc:sldChg chg="del">
        <pc:chgData name="Sharma, Deepak" userId="655444d8-13d0-4023-bc3a-07298feb42ba" providerId="ADAL" clId="{9FF55642-5519-4A90-83AD-50243572D54A}" dt="2024-07-26T15:27:48.493" v="1" actId="47"/>
        <pc:sldMkLst>
          <pc:docMk/>
          <pc:sldMk cId="373489892" sldId="2147482616"/>
        </pc:sldMkLst>
      </pc:sldChg>
      <pc:sldChg chg="del">
        <pc:chgData name="Sharma, Deepak" userId="655444d8-13d0-4023-bc3a-07298feb42ba" providerId="ADAL" clId="{9FF55642-5519-4A90-83AD-50243572D54A}" dt="2024-07-26T16:12:32.900" v="94" actId="2696"/>
        <pc:sldMkLst>
          <pc:docMk/>
          <pc:sldMk cId="2119887929" sldId="2147482617"/>
        </pc:sldMkLst>
      </pc:sldChg>
      <pc:sldChg chg="del">
        <pc:chgData name="Sharma, Deepak" userId="655444d8-13d0-4023-bc3a-07298feb42ba" providerId="ADAL" clId="{9FF55642-5519-4A90-83AD-50243572D54A}" dt="2024-07-26T16:12:45.785" v="95" actId="2696"/>
        <pc:sldMkLst>
          <pc:docMk/>
          <pc:sldMk cId="3967278042" sldId="2147482618"/>
        </pc:sldMkLst>
      </pc:sldChg>
    </pc:docChg>
  </pc:docChgLst>
  <pc:docChgLst>
    <pc:chgData name="Fernandez, Jaison" userId="aafa583f-1b93-42be-9c1d-45ac2690104d" providerId="ADAL" clId="{876CBA49-CBDC-4E0A-9920-2523DDD879F9}"/>
    <pc:docChg chg="mod modSld">
      <pc:chgData name="Fernandez, Jaison" userId="aafa583f-1b93-42be-9c1d-45ac2690104d" providerId="ADAL" clId="{876CBA49-CBDC-4E0A-9920-2523DDD879F9}" dt="2023-12-15T03:20:20.464" v="2" actId="20577"/>
      <pc:docMkLst>
        <pc:docMk/>
      </pc:docMkLst>
      <pc:sldChg chg="modSp mod">
        <pc:chgData name="Fernandez, Jaison" userId="aafa583f-1b93-42be-9c1d-45ac2690104d" providerId="ADAL" clId="{876CBA49-CBDC-4E0A-9920-2523DDD879F9}" dt="2023-12-15T03:20:20.464" v="2" actId="20577"/>
        <pc:sldMkLst>
          <pc:docMk/>
          <pc:sldMk cId="59935703" sldId="2147482284"/>
        </pc:sldMkLst>
        <pc:spChg chg="mod">
          <ac:chgData name="Fernandez, Jaison" userId="aafa583f-1b93-42be-9c1d-45ac2690104d" providerId="ADAL" clId="{876CBA49-CBDC-4E0A-9920-2523DDD879F9}" dt="2023-12-15T03:20:20.464" v="2" actId="20577"/>
          <ac:spMkLst>
            <pc:docMk/>
            <pc:sldMk cId="59935703" sldId="2147482284"/>
            <ac:spMk id="9" creationId="{515ECC36-0A04-EA18-FEBE-9C10EA15C0AE}"/>
          </ac:spMkLst>
        </pc:spChg>
      </pc:sldChg>
    </pc:docChg>
  </pc:docChgLst>
  <pc:docChgLst>
    <pc:chgData name="Sharma, Deepak" userId="655444d8-13d0-4023-bc3a-07298feb42ba" providerId="ADAL" clId="{55BCA372-FD4B-4185-844D-F99653C51878}"/>
    <pc:docChg chg="custSel modSld">
      <pc:chgData name="Sharma, Deepak" userId="655444d8-13d0-4023-bc3a-07298feb42ba" providerId="ADAL" clId="{55BCA372-FD4B-4185-844D-F99653C51878}" dt="2024-10-27T15:02:22.093" v="148" actId="33524"/>
      <pc:docMkLst>
        <pc:docMk/>
      </pc:docMkLst>
      <pc:sldChg chg="modSp mod">
        <pc:chgData name="Sharma, Deepak" userId="655444d8-13d0-4023-bc3a-07298feb42ba" providerId="ADAL" clId="{55BCA372-FD4B-4185-844D-F99653C51878}" dt="2024-10-27T14:58:12.487" v="8" actId="20577"/>
        <pc:sldMkLst>
          <pc:docMk/>
          <pc:sldMk cId="3102934450" sldId="262"/>
        </pc:sldMkLst>
        <pc:spChg chg="mod">
          <ac:chgData name="Sharma, Deepak" userId="655444d8-13d0-4023-bc3a-07298feb42ba" providerId="ADAL" clId="{55BCA372-FD4B-4185-844D-F99653C51878}" dt="2024-10-27T14:58:12.487" v="8" actId="20577"/>
          <ac:spMkLst>
            <pc:docMk/>
            <pc:sldMk cId="3102934450" sldId="262"/>
            <ac:spMk id="9" creationId="{ABEAF9F9-E88D-44A4-A1B6-BAA2E532B65E}"/>
          </ac:spMkLst>
        </pc:spChg>
      </pc:sldChg>
      <pc:sldChg chg="modSp mod">
        <pc:chgData name="Sharma, Deepak" userId="655444d8-13d0-4023-bc3a-07298feb42ba" providerId="ADAL" clId="{55BCA372-FD4B-4185-844D-F99653C51878}" dt="2024-10-27T14:58:25.114" v="12" actId="20577"/>
        <pc:sldMkLst>
          <pc:docMk/>
          <pc:sldMk cId="2412963689" sldId="363"/>
        </pc:sldMkLst>
        <pc:spChg chg="mod">
          <ac:chgData name="Sharma, Deepak" userId="655444d8-13d0-4023-bc3a-07298feb42ba" providerId="ADAL" clId="{55BCA372-FD4B-4185-844D-F99653C51878}" dt="2024-10-27T14:58:25.114" v="12" actId="20577"/>
          <ac:spMkLst>
            <pc:docMk/>
            <pc:sldMk cId="2412963689" sldId="363"/>
            <ac:spMk id="3" creationId="{F06AA9C7-6DA3-6F42-F78E-3AF7476B8F7E}"/>
          </ac:spMkLst>
        </pc:spChg>
      </pc:sldChg>
      <pc:sldChg chg="modSp mod">
        <pc:chgData name="Sharma, Deepak" userId="655444d8-13d0-4023-bc3a-07298feb42ba" providerId="ADAL" clId="{55BCA372-FD4B-4185-844D-F99653C51878}" dt="2024-10-27T15:02:22.093" v="148" actId="33524"/>
        <pc:sldMkLst>
          <pc:docMk/>
          <pc:sldMk cId="4015905196" sldId="2147482615"/>
        </pc:sldMkLst>
        <pc:spChg chg="mod">
          <ac:chgData name="Sharma, Deepak" userId="655444d8-13d0-4023-bc3a-07298feb42ba" providerId="ADAL" clId="{55BCA372-FD4B-4185-844D-F99653C51878}" dt="2024-10-27T15:02:22.093" v="148" actId="33524"/>
          <ac:spMkLst>
            <pc:docMk/>
            <pc:sldMk cId="4015905196" sldId="2147482615"/>
            <ac:spMk id="3" creationId="{327DC328-ADE5-ACF3-F2D5-4846961EE73A}"/>
          </ac:spMkLst>
        </pc:spChg>
      </pc:sldChg>
    </pc:docChg>
  </pc:docChgLst>
  <pc:docChgLst>
    <pc:chgData name="Sharma, Deepak" userId="655444d8-13d0-4023-bc3a-07298feb42ba" providerId="ADAL" clId="{EC02FE6B-A971-4111-AB4C-B1B139E6A007}"/>
    <pc:docChg chg="undo custSel addSld modSld sldOrd">
      <pc:chgData name="Sharma, Deepak" userId="655444d8-13d0-4023-bc3a-07298feb42ba" providerId="ADAL" clId="{EC02FE6B-A971-4111-AB4C-B1B139E6A007}" dt="2024-07-24T03:56:41.695" v="1370" actId="20577"/>
      <pc:docMkLst>
        <pc:docMk/>
      </pc:docMkLst>
      <pc:sldChg chg="modSp mod">
        <pc:chgData name="Sharma, Deepak" userId="655444d8-13d0-4023-bc3a-07298feb42ba" providerId="ADAL" clId="{EC02FE6B-A971-4111-AB4C-B1B139E6A007}" dt="2024-07-24T03:14:41.629" v="1367" actId="20577"/>
        <pc:sldMkLst>
          <pc:docMk/>
          <pc:sldMk cId="3102934450" sldId="262"/>
        </pc:sldMkLst>
        <pc:spChg chg="mod">
          <ac:chgData name="Sharma, Deepak" userId="655444d8-13d0-4023-bc3a-07298feb42ba" providerId="ADAL" clId="{EC02FE6B-A971-4111-AB4C-B1B139E6A007}" dt="2024-07-24T03:14:41.629" v="1367" actId="20577"/>
          <ac:spMkLst>
            <pc:docMk/>
            <pc:sldMk cId="3102934450" sldId="262"/>
            <ac:spMk id="9" creationId="{ABEAF9F9-E88D-44A4-A1B6-BAA2E532B65E}"/>
          </ac:spMkLst>
        </pc:spChg>
      </pc:sldChg>
      <pc:sldChg chg="ord">
        <pc:chgData name="Sharma, Deepak" userId="655444d8-13d0-4023-bc3a-07298feb42ba" providerId="ADAL" clId="{EC02FE6B-A971-4111-AB4C-B1B139E6A007}" dt="2024-07-24T03:13:46.545" v="1314"/>
        <pc:sldMkLst>
          <pc:docMk/>
          <pc:sldMk cId="1428636675" sldId="2147482614"/>
        </pc:sldMkLst>
      </pc:sldChg>
      <pc:sldChg chg="modSp add mod">
        <pc:chgData name="Sharma, Deepak" userId="655444d8-13d0-4023-bc3a-07298feb42ba" providerId="ADAL" clId="{EC02FE6B-A971-4111-AB4C-B1B139E6A007}" dt="2024-07-24T03:56:41.695" v="1370" actId="20577"/>
        <pc:sldMkLst>
          <pc:docMk/>
          <pc:sldMk cId="4015905196" sldId="2147482615"/>
        </pc:sldMkLst>
        <pc:spChg chg="mod">
          <ac:chgData name="Sharma, Deepak" userId="655444d8-13d0-4023-bc3a-07298feb42ba" providerId="ADAL" clId="{EC02FE6B-A971-4111-AB4C-B1B139E6A007}" dt="2024-07-23T17:07:23.049" v="1098" actId="14100"/>
          <ac:spMkLst>
            <pc:docMk/>
            <pc:sldMk cId="4015905196" sldId="2147482615"/>
            <ac:spMk id="2" creationId="{319E1451-D75D-ECB6-C108-B9E7CBABAAD9}"/>
          </ac:spMkLst>
        </pc:spChg>
        <pc:spChg chg="mod">
          <ac:chgData name="Sharma, Deepak" userId="655444d8-13d0-4023-bc3a-07298feb42ba" providerId="ADAL" clId="{EC02FE6B-A971-4111-AB4C-B1B139E6A007}" dt="2024-07-23T17:27:35.699" v="1264" actId="255"/>
          <ac:spMkLst>
            <pc:docMk/>
            <pc:sldMk cId="4015905196" sldId="2147482615"/>
            <ac:spMk id="3" creationId="{327DC328-ADE5-ACF3-F2D5-4846961EE73A}"/>
          </ac:spMkLst>
        </pc:spChg>
        <pc:spChg chg="mod">
          <ac:chgData name="Sharma, Deepak" userId="655444d8-13d0-4023-bc3a-07298feb42ba" providerId="ADAL" clId="{EC02FE6B-A971-4111-AB4C-B1B139E6A007}" dt="2024-07-23T16:54:02.917" v="896" actId="20577"/>
          <ac:spMkLst>
            <pc:docMk/>
            <pc:sldMk cId="4015905196" sldId="2147482615"/>
            <ac:spMk id="13" creationId="{AD0F923A-5091-53AC-F946-3507B4856D54}"/>
          </ac:spMkLst>
        </pc:spChg>
        <pc:spChg chg="mod">
          <ac:chgData name="Sharma, Deepak" userId="655444d8-13d0-4023-bc3a-07298feb42ba" providerId="ADAL" clId="{EC02FE6B-A971-4111-AB4C-B1B139E6A007}" dt="2024-07-23T16:54:53.055" v="919" actId="20577"/>
          <ac:spMkLst>
            <pc:docMk/>
            <pc:sldMk cId="4015905196" sldId="2147482615"/>
            <ac:spMk id="15" creationId="{8F71B25A-9E6D-DAB4-FE92-E5A93183A391}"/>
          </ac:spMkLst>
        </pc:spChg>
        <pc:graphicFrameChg chg="modGraphic">
          <ac:chgData name="Sharma, Deepak" userId="655444d8-13d0-4023-bc3a-07298feb42ba" providerId="ADAL" clId="{EC02FE6B-A971-4111-AB4C-B1B139E6A007}" dt="2024-07-24T03:56:41.695" v="1370" actId="20577"/>
          <ac:graphicFrameMkLst>
            <pc:docMk/>
            <pc:sldMk cId="4015905196" sldId="2147482615"/>
            <ac:graphicFrameMk id="5" creationId="{CE160F79-1966-5AAE-6467-FAC13124E738}"/>
          </ac:graphicFrameMkLst>
        </pc:graphicFrameChg>
        <pc:graphicFrameChg chg="mod">
          <ac:chgData name="Sharma, Deepak" userId="655444d8-13d0-4023-bc3a-07298feb42ba" providerId="ADAL" clId="{EC02FE6B-A971-4111-AB4C-B1B139E6A007}" dt="2024-07-24T03:09:05.032" v="1310" actId="20577"/>
          <ac:graphicFrameMkLst>
            <pc:docMk/>
            <pc:sldMk cId="4015905196" sldId="2147482615"/>
            <ac:graphicFrameMk id="6" creationId="{182F2DA0-C712-81B1-5690-A2BE41C36E95}"/>
          </ac:graphicFrameMkLst>
        </pc:graphicFrameChg>
      </pc:sldChg>
      <pc:sldChg chg="addSp delSp modSp add mod">
        <pc:chgData name="Sharma, Deepak" userId="655444d8-13d0-4023-bc3a-07298feb42ba" providerId="ADAL" clId="{EC02FE6B-A971-4111-AB4C-B1B139E6A007}" dt="2024-07-24T03:05:58.525" v="1303" actId="20577"/>
        <pc:sldMkLst>
          <pc:docMk/>
          <pc:sldMk cId="373489892" sldId="2147482616"/>
        </pc:sldMkLst>
        <pc:spChg chg="mod">
          <ac:chgData name="Sharma, Deepak" userId="655444d8-13d0-4023-bc3a-07298feb42ba" providerId="ADAL" clId="{EC02FE6B-A971-4111-AB4C-B1B139E6A007}" dt="2024-07-24T03:05:37.732" v="1294" actId="20577"/>
          <ac:spMkLst>
            <pc:docMk/>
            <pc:sldMk cId="373489892" sldId="2147482616"/>
            <ac:spMk id="2" creationId="{319E1451-D75D-ECB6-C108-B9E7CBABAAD9}"/>
          </ac:spMkLst>
        </pc:spChg>
        <pc:spChg chg="del">
          <ac:chgData name="Sharma, Deepak" userId="655444d8-13d0-4023-bc3a-07298feb42ba" providerId="ADAL" clId="{EC02FE6B-A971-4111-AB4C-B1B139E6A007}" dt="2024-07-23T17:04:16.232" v="923" actId="478"/>
          <ac:spMkLst>
            <pc:docMk/>
            <pc:sldMk cId="373489892" sldId="2147482616"/>
            <ac:spMk id="3" creationId="{327DC328-ADE5-ACF3-F2D5-4846961EE73A}"/>
          </ac:spMkLst>
        </pc:spChg>
        <pc:spChg chg="del">
          <ac:chgData name="Sharma, Deepak" userId="655444d8-13d0-4023-bc3a-07298feb42ba" providerId="ADAL" clId="{EC02FE6B-A971-4111-AB4C-B1B139E6A007}" dt="2024-07-23T17:04:26.221" v="926" actId="478"/>
          <ac:spMkLst>
            <pc:docMk/>
            <pc:sldMk cId="373489892" sldId="2147482616"/>
            <ac:spMk id="7" creationId="{BE98A4D8-AAE7-E8A4-D759-1929BC7290DB}"/>
          </ac:spMkLst>
        </pc:spChg>
        <pc:spChg chg="del">
          <ac:chgData name="Sharma, Deepak" userId="655444d8-13d0-4023-bc3a-07298feb42ba" providerId="ADAL" clId="{EC02FE6B-A971-4111-AB4C-B1B139E6A007}" dt="2024-07-23T17:04:28.806" v="927" actId="478"/>
          <ac:spMkLst>
            <pc:docMk/>
            <pc:sldMk cId="373489892" sldId="2147482616"/>
            <ac:spMk id="8" creationId="{AF150AD3-8587-8F6F-3AC5-99836B297C84}"/>
          </ac:spMkLst>
        </pc:spChg>
        <pc:spChg chg="add mod">
          <ac:chgData name="Sharma, Deepak" userId="655444d8-13d0-4023-bc3a-07298feb42ba" providerId="ADAL" clId="{EC02FE6B-A971-4111-AB4C-B1B139E6A007}" dt="2024-07-24T03:05:58.525" v="1303" actId="20577"/>
          <ac:spMkLst>
            <pc:docMk/>
            <pc:sldMk cId="373489892" sldId="2147482616"/>
            <ac:spMk id="9" creationId="{259AB3C4-FF44-A554-1F9B-D54D3264DC6D}"/>
          </ac:spMkLst>
        </pc:spChg>
        <pc:spChg chg="del">
          <ac:chgData name="Sharma, Deepak" userId="655444d8-13d0-4023-bc3a-07298feb42ba" providerId="ADAL" clId="{EC02FE6B-A971-4111-AB4C-B1B139E6A007}" dt="2024-07-23T17:04:38.498" v="931" actId="478"/>
          <ac:spMkLst>
            <pc:docMk/>
            <pc:sldMk cId="373489892" sldId="2147482616"/>
            <ac:spMk id="14" creationId="{8D4A2BA3-3E08-701F-EFC0-74FFA3A51EB2}"/>
          </ac:spMkLst>
        </pc:spChg>
        <pc:spChg chg="del">
          <ac:chgData name="Sharma, Deepak" userId="655444d8-13d0-4023-bc3a-07298feb42ba" providerId="ADAL" clId="{EC02FE6B-A971-4111-AB4C-B1B139E6A007}" dt="2024-07-23T17:04:30.760" v="928" actId="478"/>
          <ac:spMkLst>
            <pc:docMk/>
            <pc:sldMk cId="373489892" sldId="2147482616"/>
            <ac:spMk id="15" creationId="{8F71B25A-9E6D-DAB4-FE92-E5A93183A391}"/>
          </ac:spMkLst>
        </pc:spChg>
        <pc:spChg chg="del">
          <ac:chgData name="Sharma, Deepak" userId="655444d8-13d0-4023-bc3a-07298feb42ba" providerId="ADAL" clId="{EC02FE6B-A971-4111-AB4C-B1B139E6A007}" dt="2024-07-23T17:04:24.019" v="925" actId="478"/>
          <ac:spMkLst>
            <pc:docMk/>
            <pc:sldMk cId="373489892" sldId="2147482616"/>
            <ac:spMk id="16" creationId="{85EDF3FF-A990-E158-4EA8-48CFA9116571}"/>
          </ac:spMkLst>
        </pc:spChg>
        <pc:graphicFrameChg chg="del">
          <ac:chgData name="Sharma, Deepak" userId="655444d8-13d0-4023-bc3a-07298feb42ba" providerId="ADAL" clId="{EC02FE6B-A971-4111-AB4C-B1B139E6A007}" dt="2024-07-23T17:04:37.171" v="930" actId="478"/>
          <ac:graphicFrameMkLst>
            <pc:docMk/>
            <pc:sldMk cId="373489892" sldId="2147482616"/>
            <ac:graphicFrameMk id="5" creationId="{CE160F79-1966-5AAE-6467-FAC13124E738}"/>
          </ac:graphicFrameMkLst>
        </pc:graphicFrameChg>
        <pc:graphicFrameChg chg="del">
          <ac:chgData name="Sharma, Deepak" userId="655444d8-13d0-4023-bc3a-07298feb42ba" providerId="ADAL" clId="{EC02FE6B-A971-4111-AB4C-B1B139E6A007}" dt="2024-07-23T17:04:19.787" v="924" actId="478"/>
          <ac:graphicFrameMkLst>
            <pc:docMk/>
            <pc:sldMk cId="373489892" sldId="2147482616"/>
            <ac:graphicFrameMk id="6" creationId="{182F2DA0-C712-81B1-5690-A2BE41C36E95}"/>
          </ac:graphicFrameMkLst>
        </pc:graphicFrameChg>
      </pc:sldChg>
      <pc:sldChg chg="modSp add mod ord">
        <pc:chgData name="Sharma, Deepak" userId="655444d8-13d0-4023-bc3a-07298feb42ba" providerId="ADAL" clId="{EC02FE6B-A971-4111-AB4C-B1B139E6A007}" dt="2024-07-23T17:08:31.713" v="1108" actId="20577"/>
        <pc:sldMkLst>
          <pc:docMk/>
          <pc:sldMk cId="2119887929" sldId="2147482617"/>
        </pc:sldMkLst>
        <pc:spChg chg="mod">
          <ac:chgData name="Sharma, Deepak" userId="655444d8-13d0-4023-bc3a-07298feb42ba" providerId="ADAL" clId="{EC02FE6B-A971-4111-AB4C-B1B139E6A007}" dt="2024-07-23T17:07:43.809" v="1102"/>
          <ac:spMkLst>
            <pc:docMk/>
            <pc:sldMk cId="2119887929" sldId="2147482617"/>
            <ac:spMk id="2" creationId="{319E1451-D75D-ECB6-C108-B9E7CBABAAD9}"/>
          </ac:spMkLst>
        </pc:spChg>
        <pc:spChg chg="mod">
          <ac:chgData name="Sharma, Deepak" userId="655444d8-13d0-4023-bc3a-07298feb42ba" providerId="ADAL" clId="{EC02FE6B-A971-4111-AB4C-B1B139E6A007}" dt="2024-07-23T17:08:31.713" v="1108" actId="20577"/>
          <ac:spMkLst>
            <pc:docMk/>
            <pc:sldMk cId="2119887929" sldId="2147482617"/>
            <ac:spMk id="9" creationId="{259AB3C4-FF44-A554-1F9B-D54D3264DC6D}"/>
          </ac:spMkLst>
        </pc:spChg>
      </pc:sldChg>
      <pc:sldChg chg="addSp delSp modSp add mod modClrScheme chgLayout">
        <pc:chgData name="Sharma, Deepak" userId="655444d8-13d0-4023-bc3a-07298feb42ba" providerId="ADAL" clId="{EC02FE6B-A971-4111-AB4C-B1B139E6A007}" dt="2024-07-23T17:28:37.832" v="1265" actId="1076"/>
        <pc:sldMkLst>
          <pc:docMk/>
          <pc:sldMk cId="3967278042" sldId="2147482618"/>
        </pc:sldMkLst>
        <pc:spChg chg="mod">
          <ac:chgData name="Sharma, Deepak" userId="655444d8-13d0-4023-bc3a-07298feb42ba" providerId="ADAL" clId="{EC02FE6B-A971-4111-AB4C-B1B139E6A007}" dt="2024-07-23T17:26:47.858" v="1259" actId="20577"/>
          <ac:spMkLst>
            <pc:docMk/>
            <pc:sldMk cId="3967278042" sldId="2147482618"/>
            <ac:spMk id="2" creationId="{319E1451-D75D-ECB6-C108-B9E7CBABAAD9}"/>
          </ac:spMkLst>
        </pc:spChg>
        <pc:spChg chg="add mod">
          <ac:chgData name="Sharma, Deepak" userId="655444d8-13d0-4023-bc3a-07298feb42ba" providerId="ADAL" clId="{EC02FE6B-A971-4111-AB4C-B1B139E6A007}" dt="2024-07-23T17:25:59.263" v="1242" actId="1076"/>
          <ac:spMkLst>
            <pc:docMk/>
            <pc:sldMk cId="3967278042" sldId="2147482618"/>
            <ac:spMk id="4" creationId="{A276ECB2-73C5-F693-6125-45891CC429A9}"/>
          </ac:spMkLst>
        </pc:spChg>
        <pc:spChg chg="mod">
          <ac:chgData name="Sharma, Deepak" userId="655444d8-13d0-4023-bc3a-07298feb42ba" providerId="ADAL" clId="{EC02FE6B-A971-4111-AB4C-B1B139E6A007}" dt="2024-07-23T17:27:01.468" v="1260" actId="6549"/>
          <ac:spMkLst>
            <pc:docMk/>
            <pc:sldMk cId="3967278042" sldId="2147482618"/>
            <ac:spMk id="9" creationId="{259AB3C4-FF44-A554-1F9B-D54D3264DC6D}"/>
          </ac:spMkLst>
        </pc:spChg>
        <pc:spChg chg="add del mod ord">
          <ac:chgData name="Sharma, Deepak" userId="655444d8-13d0-4023-bc3a-07298feb42ba" providerId="ADAL" clId="{EC02FE6B-A971-4111-AB4C-B1B139E6A007}" dt="2024-07-23T17:26:09.615" v="1244" actId="478"/>
          <ac:spMkLst>
            <pc:docMk/>
            <pc:sldMk cId="3967278042" sldId="2147482618"/>
            <ac:spMk id="13" creationId="{AD0F923A-5091-53AC-F946-3507B4856D54}"/>
          </ac:spMkLst>
        </pc:spChg>
        <pc:picChg chg="add mod">
          <ac:chgData name="Sharma, Deepak" userId="655444d8-13d0-4023-bc3a-07298feb42ba" providerId="ADAL" clId="{EC02FE6B-A971-4111-AB4C-B1B139E6A007}" dt="2024-07-23T17:28:37.832" v="1265" actId="1076"/>
          <ac:picMkLst>
            <pc:docMk/>
            <pc:sldMk cId="3967278042" sldId="2147482618"/>
            <ac:picMk id="3" creationId="{D5D1AED8-5BB8-F775-A446-693E25C6B90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84A62F-E623-4DA8-9C53-161797F0AB4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AE4490-55F9-4146-B073-BA00402CF6D6}">
      <dgm:prSet phldrT="[Text]" custT="1"/>
      <dgm:spPr/>
      <dgm:t>
        <a:bodyPr/>
        <a:lstStyle/>
        <a:p>
          <a:r>
            <a:rPr lang="en-IN" sz="1200" kern="1200" noProof="0" dirty="0">
              <a:solidFill>
                <a:srgbClr val="000000"/>
              </a:solidFill>
              <a:latin typeface="+mn-lt"/>
              <a:ea typeface="Helvetica Neue"/>
              <a:cs typeface="Helvetica Neue"/>
            </a:rPr>
            <a:t>NVL Ax T3 </a:t>
          </a:r>
          <a:r>
            <a:rPr lang="en-IN" sz="1200" kern="1200" noProof="0" dirty="0">
              <a:solidFill>
                <a:schemeClr val="tx1"/>
              </a:solidFill>
              <a:latin typeface="+mn-lt"/>
            </a:rPr>
            <a:t>Socketed RVP</a:t>
          </a:r>
          <a:endParaRPr lang="en-US" sz="1200" kern="1200" dirty="0">
            <a:latin typeface="+mn-lt"/>
          </a:endParaRPr>
        </a:p>
      </dgm:t>
    </dgm:pt>
    <dgm:pt modelId="{21508A6D-3956-4864-9FC8-7AD164A0E546}" type="parTrans" cxnId="{92EDE4E7-8522-45D0-A155-CA1E36392860}">
      <dgm:prSet/>
      <dgm:spPr/>
      <dgm:t>
        <a:bodyPr/>
        <a:lstStyle/>
        <a:p>
          <a:endParaRPr lang="en-US"/>
        </a:p>
      </dgm:t>
    </dgm:pt>
    <dgm:pt modelId="{4EFE5A21-1AD4-4138-8073-48A5794EFC55}" type="sibTrans" cxnId="{92EDE4E7-8522-45D0-A155-CA1E36392860}">
      <dgm:prSet/>
      <dgm:spPr/>
      <dgm:t>
        <a:bodyPr/>
        <a:lstStyle/>
        <a:p>
          <a:endParaRPr lang="en-US"/>
        </a:p>
      </dgm:t>
    </dgm:pt>
    <dgm:pt modelId="{5E2C34C9-EBF9-4CA1-A113-4EDCDEC70738}">
      <dgm:prSet phldrT="[Text]" custT="1"/>
      <dgm:spPr/>
      <dgm:t>
        <a:bodyPr/>
        <a:lstStyle/>
        <a:p>
          <a:r>
            <a:rPr lang="pl-PL" sz="1200" b="0">
              <a:latin typeface="+mn-lt"/>
            </a:rPr>
            <a:t>PDG + Primary SKU</a:t>
          </a:r>
          <a:endParaRPr lang="en-US" sz="1200" b="0">
            <a:latin typeface="+mn-lt"/>
          </a:endParaRPr>
        </a:p>
      </dgm:t>
    </dgm:pt>
    <dgm:pt modelId="{E40D3B29-6C8F-430A-A345-2A96230DCEAA}" type="parTrans" cxnId="{111010FB-41E6-4164-BCFB-7AEC4A3F0FDA}">
      <dgm:prSet/>
      <dgm:spPr/>
      <dgm:t>
        <a:bodyPr/>
        <a:lstStyle/>
        <a:p>
          <a:endParaRPr lang="en-US"/>
        </a:p>
      </dgm:t>
    </dgm:pt>
    <dgm:pt modelId="{5499B255-30BE-4E1A-B998-FF24928422BD}" type="sibTrans" cxnId="{111010FB-41E6-4164-BCFB-7AEC4A3F0FDA}">
      <dgm:prSet/>
      <dgm:spPr/>
      <dgm:t>
        <a:bodyPr/>
        <a:lstStyle/>
        <a:p>
          <a:endParaRPr lang="en-US"/>
        </a:p>
      </dgm:t>
    </dgm:pt>
    <dgm:pt modelId="{8848DADA-1E36-4E18-B937-52BA53FF596F}">
      <dgm:prSet custT="1"/>
      <dgm:spPr/>
      <dgm:t>
        <a:bodyPr/>
        <a:lstStyle/>
        <a:p>
          <a:r>
            <a:rPr lang="it-IT" sz="1200" b="0" dirty="0">
              <a:latin typeface="+mn-lt"/>
            </a:rPr>
            <a:t>EV/SI/PI, GFx, </a:t>
          </a:r>
          <a:r>
            <a:rPr lang="it-IT" sz="1200" b="0" dirty="0">
              <a:solidFill>
                <a:schemeClr val="tx1"/>
              </a:solidFill>
              <a:latin typeface="+mn-lt"/>
            </a:rPr>
            <a:t>PPV </a:t>
          </a:r>
          <a:endParaRPr lang="en-US" sz="1200" b="0" dirty="0">
            <a:solidFill>
              <a:schemeClr val="tx1"/>
            </a:solidFill>
            <a:latin typeface="+mn-lt"/>
          </a:endParaRPr>
        </a:p>
      </dgm:t>
    </dgm:pt>
    <dgm:pt modelId="{68CF76E6-2FC6-4C63-A472-C60515652FAE}" type="sibTrans" cxnId="{BF65DD86-C46C-428D-8FA7-DEDFB7C96495}">
      <dgm:prSet/>
      <dgm:spPr/>
      <dgm:t>
        <a:bodyPr/>
        <a:lstStyle/>
        <a:p>
          <a:endParaRPr lang="en-US"/>
        </a:p>
      </dgm:t>
    </dgm:pt>
    <dgm:pt modelId="{90F28F2B-AA86-406B-BA58-18965E401368}" type="parTrans" cxnId="{BF65DD86-C46C-428D-8FA7-DEDFB7C96495}">
      <dgm:prSet/>
      <dgm:spPr/>
      <dgm:t>
        <a:bodyPr/>
        <a:lstStyle/>
        <a:p>
          <a:endParaRPr lang="en-US"/>
        </a:p>
      </dgm:t>
    </dgm:pt>
    <dgm:pt modelId="{E7F17D41-7E15-4BEB-A7C6-FD1E46B64B8C}">
      <dgm:prSet phldrT="[Text]" custT="1"/>
      <dgm:spPr/>
      <dgm:t>
        <a:bodyPr/>
        <a:lstStyle/>
        <a:p>
          <a:r>
            <a:rPr lang="en-IN" sz="1200" kern="1200" noProof="0" dirty="0">
              <a:solidFill>
                <a:srgbClr val="000000"/>
              </a:solidFill>
              <a:latin typeface="+mn-lt"/>
              <a:ea typeface="Helvetica Neue"/>
              <a:cs typeface="Helvetica Neue"/>
            </a:rPr>
            <a:t>NVL Ax T3 </a:t>
          </a:r>
          <a:r>
            <a:rPr lang="en-IN" sz="1200" kern="1200" noProof="0" dirty="0">
              <a:solidFill>
                <a:schemeClr val="tx1"/>
              </a:solidFill>
              <a:latin typeface="+mn-lt"/>
            </a:rPr>
            <a:t>Socketed HSIO RVP</a:t>
          </a:r>
          <a:r>
            <a:rPr lang="en-IN" sz="1600" kern="1200" baseline="30000" noProof="0" dirty="0">
              <a:solidFill>
                <a:schemeClr val="tx1"/>
              </a:solidFill>
              <a:latin typeface="+mn-lt"/>
            </a:rPr>
            <a:t>*</a:t>
          </a:r>
          <a:endParaRPr lang="en-US" sz="1600" kern="1200" dirty="0">
            <a:latin typeface="+mn-lt"/>
          </a:endParaRPr>
        </a:p>
      </dgm:t>
    </dgm:pt>
    <dgm:pt modelId="{65BFF2E9-3A31-4311-84C6-B86DB62B6CF1}" type="sibTrans" cxnId="{DAFBA1B6-07A9-4EC8-B5D9-3A41FDE519D3}">
      <dgm:prSet/>
      <dgm:spPr/>
      <dgm:t>
        <a:bodyPr/>
        <a:lstStyle/>
        <a:p>
          <a:endParaRPr lang="en-US"/>
        </a:p>
      </dgm:t>
    </dgm:pt>
    <dgm:pt modelId="{B72DCCC5-3B38-4F9F-989D-D58A794C5116}" type="parTrans" cxnId="{DAFBA1B6-07A9-4EC8-B5D9-3A41FDE519D3}">
      <dgm:prSet/>
      <dgm:spPr/>
      <dgm:t>
        <a:bodyPr/>
        <a:lstStyle/>
        <a:p>
          <a:endParaRPr lang="en-US"/>
        </a:p>
      </dgm:t>
    </dgm:pt>
    <dgm:pt modelId="{A25A0AA8-DEED-4826-A6B7-B3FD19F7772B}">
      <dgm:prSet phldrT="[Text]" custT="1"/>
      <dgm:spPr/>
      <dgm:t>
        <a:bodyPr/>
        <a:lstStyle/>
        <a:p>
          <a:r>
            <a:rPr lang="en-US" sz="1200" b="0" dirty="0">
              <a:latin typeface="+mn-lt"/>
            </a:rPr>
            <a:t>This SKU is </a:t>
          </a:r>
          <a:r>
            <a:rPr lang="en-US" sz="1200" b="0" dirty="0">
              <a:solidFill>
                <a:srgbClr val="00C7FD"/>
              </a:solidFill>
              <a:latin typeface="+mn-lt"/>
            </a:rPr>
            <a:t>TBD</a:t>
          </a:r>
        </a:p>
      </dgm:t>
    </dgm:pt>
    <dgm:pt modelId="{23473A85-4885-4412-92C9-07516B6074C4}" type="sibTrans" cxnId="{91125CEE-B317-479D-A7C7-3F9B78D1A158}">
      <dgm:prSet/>
      <dgm:spPr/>
      <dgm:t>
        <a:bodyPr/>
        <a:lstStyle/>
        <a:p>
          <a:endParaRPr lang="en-US"/>
        </a:p>
      </dgm:t>
    </dgm:pt>
    <dgm:pt modelId="{6A705013-501A-4E29-A031-F2BD937E615F}" type="parTrans" cxnId="{91125CEE-B317-479D-A7C7-3F9B78D1A158}">
      <dgm:prSet/>
      <dgm:spPr/>
      <dgm:t>
        <a:bodyPr/>
        <a:lstStyle/>
        <a:p>
          <a:endParaRPr lang="en-US"/>
        </a:p>
      </dgm:t>
    </dgm:pt>
    <dgm:pt modelId="{B3CDC76C-3ED8-49B4-89A8-1DF5F5FDBBD2}">
      <dgm:prSet custT="1"/>
      <dgm:spPr/>
      <dgm:t>
        <a:bodyPr/>
        <a:lstStyle/>
        <a:p>
          <a:r>
            <a:rPr lang="it-IT" sz="1200" b="0" noProof="0" dirty="0">
              <a:solidFill>
                <a:schemeClr val="tx1"/>
              </a:solidFill>
              <a:latin typeface="+mn-lt"/>
            </a:rPr>
            <a:t>HSIO/EV/SI/PI/PPV -</a:t>
          </a:r>
          <a:r>
            <a:rPr lang="it-IT" sz="1200" b="0" noProof="0" dirty="0">
              <a:solidFill>
                <a:schemeClr val="accent2"/>
              </a:solidFill>
              <a:latin typeface="+mn-lt"/>
            </a:rPr>
            <a:t>WIP</a:t>
          </a:r>
          <a:endParaRPr lang="en-IN" sz="1200" b="0" dirty="0">
            <a:solidFill>
              <a:schemeClr val="accent2"/>
            </a:solidFill>
            <a:latin typeface="+mn-lt"/>
          </a:endParaRPr>
        </a:p>
      </dgm:t>
    </dgm:pt>
    <dgm:pt modelId="{125A97A1-FFBB-4438-AC01-C5F97C015FFA}" type="sibTrans" cxnId="{06A574BE-3DA4-4ABC-848D-EFFF72318E92}">
      <dgm:prSet/>
      <dgm:spPr/>
      <dgm:t>
        <a:bodyPr/>
        <a:lstStyle/>
        <a:p>
          <a:endParaRPr lang="en-US"/>
        </a:p>
      </dgm:t>
    </dgm:pt>
    <dgm:pt modelId="{9DF6F9CA-B670-416C-B509-126CEC9ECDDA}" type="parTrans" cxnId="{06A574BE-3DA4-4ABC-848D-EFFF72318E92}">
      <dgm:prSet/>
      <dgm:spPr/>
      <dgm:t>
        <a:bodyPr/>
        <a:lstStyle/>
        <a:p>
          <a:endParaRPr lang="en-US"/>
        </a:p>
      </dgm:t>
    </dgm:pt>
    <dgm:pt modelId="{B309F4FC-A042-4418-AD02-9CCE9DE38D36}">
      <dgm:prSet phldrT="[Text]" custT="1"/>
      <dgm:spPr/>
      <dgm:t>
        <a:bodyPr/>
        <a:lstStyle/>
        <a:p>
          <a:r>
            <a:rPr lang="en-US" sz="1200" b="0" dirty="0">
              <a:latin typeface="+mn-lt"/>
            </a:rPr>
            <a:t>Golden BKC, </a:t>
          </a:r>
          <a:r>
            <a:rPr lang="en-US" sz="1200" b="0" dirty="0">
              <a:solidFill>
                <a:schemeClr val="tx1"/>
              </a:solidFill>
              <a:latin typeface="+mn-lt"/>
            </a:rPr>
            <a:t>PnP, Chrome</a:t>
          </a:r>
          <a:endParaRPr lang="en-US" sz="1200" b="0" dirty="0">
            <a:latin typeface="+mn-lt"/>
          </a:endParaRPr>
        </a:p>
      </dgm:t>
    </dgm:pt>
    <dgm:pt modelId="{6375A9B9-3402-47D6-A122-3C1B64D5F33C}" type="parTrans" cxnId="{2D3B0920-A174-400C-A491-7D7B3867DB3D}">
      <dgm:prSet/>
      <dgm:spPr/>
      <dgm:t>
        <a:bodyPr/>
        <a:lstStyle/>
        <a:p>
          <a:endParaRPr lang="en-US"/>
        </a:p>
      </dgm:t>
    </dgm:pt>
    <dgm:pt modelId="{A267E893-0175-4820-BD27-1AD729B69A98}" type="sibTrans" cxnId="{2D3B0920-A174-400C-A491-7D7B3867DB3D}">
      <dgm:prSet/>
      <dgm:spPr/>
      <dgm:t>
        <a:bodyPr/>
        <a:lstStyle/>
        <a:p>
          <a:endParaRPr lang="en-US"/>
        </a:p>
      </dgm:t>
    </dgm:pt>
    <dgm:pt modelId="{5CA14E6A-2A28-4734-9D76-4339CE9C0EB5}" type="pres">
      <dgm:prSet presAssocID="{9784A62F-E623-4DA8-9C53-161797F0AB49}" presName="Name0" presStyleCnt="0">
        <dgm:presLayoutVars>
          <dgm:dir/>
          <dgm:animLvl val="lvl"/>
          <dgm:resizeHandles val="exact"/>
        </dgm:presLayoutVars>
      </dgm:prSet>
      <dgm:spPr/>
    </dgm:pt>
    <dgm:pt modelId="{B4F6A22E-8562-4FF6-BED4-0DC6DB3446C3}" type="pres">
      <dgm:prSet presAssocID="{6CAE4490-55F9-4146-B073-BA00402CF6D6}" presName="linNode" presStyleCnt="0"/>
      <dgm:spPr/>
    </dgm:pt>
    <dgm:pt modelId="{FDF72B3C-4AD7-49AE-AD7C-756D0A5E44FE}" type="pres">
      <dgm:prSet presAssocID="{6CAE4490-55F9-4146-B073-BA00402CF6D6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D32160F-E9EA-49A2-AC04-986254BBAA57}" type="pres">
      <dgm:prSet presAssocID="{6CAE4490-55F9-4146-B073-BA00402CF6D6}" presName="descendantText" presStyleLbl="alignAccFollowNode1" presStyleIdx="0" presStyleCnt="2">
        <dgm:presLayoutVars>
          <dgm:bulletEnabled val="1"/>
        </dgm:presLayoutVars>
      </dgm:prSet>
      <dgm:spPr/>
    </dgm:pt>
    <dgm:pt modelId="{0DF343B8-DCE6-4D9C-A664-916C38C4BA68}" type="pres">
      <dgm:prSet presAssocID="{4EFE5A21-1AD4-4138-8073-48A5794EFC55}" presName="sp" presStyleCnt="0"/>
      <dgm:spPr/>
    </dgm:pt>
    <dgm:pt modelId="{97B0F011-D5E9-41A7-B044-D032394110E3}" type="pres">
      <dgm:prSet presAssocID="{E7F17D41-7E15-4BEB-A7C6-FD1E46B64B8C}" presName="linNode" presStyleCnt="0"/>
      <dgm:spPr/>
    </dgm:pt>
    <dgm:pt modelId="{E1D32F10-12CB-4C1E-B9B8-2C473C24894C}" type="pres">
      <dgm:prSet presAssocID="{E7F17D41-7E15-4BEB-A7C6-FD1E46B64B8C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6231ED85-6EDB-488A-AC38-AC5BC192CF48}" type="pres">
      <dgm:prSet presAssocID="{E7F17D41-7E15-4BEB-A7C6-FD1E46B64B8C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A91E51C-8BED-4CA9-945B-981E05B352B7}" type="presOf" srcId="{8848DADA-1E36-4E18-B937-52BA53FF596F}" destId="{DD32160F-E9EA-49A2-AC04-986254BBAA57}" srcOrd="0" destOrd="2" presId="urn:microsoft.com/office/officeart/2005/8/layout/vList5"/>
    <dgm:cxn modelId="{2D3B0920-A174-400C-A491-7D7B3867DB3D}" srcId="{6CAE4490-55F9-4146-B073-BA00402CF6D6}" destId="{B309F4FC-A042-4418-AD02-9CCE9DE38D36}" srcOrd="1" destOrd="0" parTransId="{6375A9B9-3402-47D6-A122-3C1B64D5F33C}" sibTransId="{A267E893-0175-4820-BD27-1AD729B69A98}"/>
    <dgm:cxn modelId="{4862BD35-63BB-43EE-8F98-6592B394A172}" type="presOf" srcId="{A25A0AA8-DEED-4826-A6B7-B3FD19F7772B}" destId="{6231ED85-6EDB-488A-AC38-AC5BC192CF48}" srcOrd="0" destOrd="0" presId="urn:microsoft.com/office/officeart/2005/8/layout/vList5"/>
    <dgm:cxn modelId="{94E33B72-AFE3-477A-9BC6-AE4810B759B0}" type="presOf" srcId="{E7F17D41-7E15-4BEB-A7C6-FD1E46B64B8C}" destId="{E1D32F10-12CB-4C1E-B9B8-2C473C24894C}" srcOrd="0" destOrd="0" presId="urn:microsoft.com/office/officeart/2005/8/layout/vList5"/>
    <dgm:cxn modelId="{5D1CE67B-4CE0-4C24-BB2F-80578EA96279}" type="presOf" srcId="{B3CDC76C-3ED8-49B4-89A8-1DF5F5FDBBD2}" destId="{6231ED85-6EDB-488A-AC38-AC5BC192CF48}" srcOrd="0" destOrd="1" presId="urn:microsoft.com/office/officeart/2005/8/layout/vList5"/>
    <dgm:cxn modelId="{BF65DD86-C46C-428D-8FA7-DEDFB7C96495}" srcId="{6CAE4490-55F9-4146-B073-BA00402CF6D6}" destId="{8848DADA-1E36-4E18-B937-52BA53FF596F}" srcOrd="2" destOrd="0" parTransId="{90F28F2B-AA86-406B-BA58-18965E401368}" sibTransId="{68CF76E6-2FC6-4C63-A472-C60515652FAE}"/>
    <dgm:cxn modelId="{14314B93-B77D-4F1A-B70B-B52D27BC466B}" type="presOf" srcId="{5E2C34C9-EBF9-4CA1-A113-4EDCDEC70738}" destId="{DD32160F-E9EA-49A2-AC04-986254BBAA57}" srcOrd="0" destOrd="0" presId="urn:microsoft.com/office/officeart/2005/8/layout/vList5"/>
    <dgm:cxn modelId="{DAFBA1B6-07A9-4EC8-B5D9-3A41FDE519D3}" srcId="{9784A62F-E623-4DA8-9C53-161797F0AB49}" destId="{E7F17D41-7E15-4BEB-A7C6-FD1E46B64B8C}" srcOrd="1" destOrd="0" parTransId="{B72DCCC5-3B38-4F9F-989D-D58A794C5116}" sibTransId="{65BFF2E9-3A31-4311-84C6-B86DB62B6CF1}"/>
    <dgm:cxn modelId="{06A574BE-3DA4-4ABC-848D-EFFF72318E92}" srcId="{E7F17D41-7E15-4BEB-A7C6-FD1E46B64B8C}" destId="{B3CDC76C-3ED8-49B4-89A8-1DF5F5FDBBD2}" srcOrd="1" destOrd="0" parTransId="{9DF6F9CA-B670-416C-B509-126CEC9ECDDA}" sibTransId="{125A97A1-FFBB-4438-AC01-C5F97C015FFA}"/>
    <dgm:cxn modelId="{C40152E2-AEAC-4F5D-8C74-45CCFFF01715}" type="presOf" srcId="{9784A62F-E623-4DA8-9C53-161797F0AB49}" destId="{5CA14E6A-2A28-4734-9D76-4339CE9C0EB5}" srcOrd="0" destOrd="0" presId="urn:microsoft.com/office/officeart/2005/8/layout/vList5"/>
    <dgm:cxn modelId="{92EDE4E7-8522-45D0-A155-CA1E36392860}" srcId="{9784A62F-E623-4DA8-9C53-161797F0AB49}" destId="{6CAE4490-55F9-4146-B073-BA00402CF6D6}" srcOrd="0" destOrd="0" parTransId="{21508A6D-3956-4864-9FC8-7AD164A0E546}" sibTransId="{4EFE5A21-1AD4-4138-8073-48A5794EFC55}"/>
    <dgm:cxn modelId="{91125CEE-B317-479D-A7C7-3F9B78D1A158}" srcId="{E7F17D41-7E15-4BEB-A7C6-FD1E46B64B8C}" destId="{A25A0AA8-DEED-4826-A6B7-B3FD19F7772B}" srcOrd="0" destOrd="0" parTransId="{6A705013-501A-4E29-A031-F2BD937E615F}" sibTransId="{23473A85-4885-4412-92C9-07516B6074C4}"/>
    <dgm:cxn modelId="{4F6CD6F0-311D-4EBD-9C5D-4F407C541151}" type="presOf" srcId="{6CAE4490-55F9-4146-B073-BA00402CF6D6}" destId="{FDF72B3C-4AD7-49AE-AD7C-756D0A5E44FE}" srcOrd="0" destOrd="0" presId="urn:microsoft.com/office/officeart/2005/8/layout/vList5"/>
    <dgm:cxn modelId="{111010FB-41E6-4164-BCFB-7AEC4A3F0FDA}" srcId="{6CAE4490-55F9-4146-B073-BA00402CF6D6}" destId="{5E2C34C9-EBF9-4CA1-A113-4EDCDEC70738}" srcOrd="0" destOrd="0" parTransId="{E40D3B29-6C8F-430A-A345-2A96230DCEAA}" sibTransId="{5499B255-30BE-4E1A-B998-FF24928422BD}"/>
    <dgm:cxn modelId="{7DBBE7FC-9AB4-4945-AE43-B300B5C04A99}" type="presOf" srcId="{B309F4FC-A042-4418-AD02-9CCE9DE38D36}" destId="{DD32160F-E9EA-49A2-AC04-986254BBAA57}" srcOrd="0" destOrd="1" presId="urn:microsoft.com/office/officeart/2005/8/layout/vList5"/>
    <dgm:cxn modelId="{EE400652-42CA-4110-83A0-7B63D249E30C}" type="presParOf" srcId="{5CA14E6A-2A28-4734-9D76-4339CE9C0EB5}" destId="{B4F6A22E-8562-4FF6-BED4-0DC6DB3446C3}" srcOrd="0" destOrd="0" presId="urn:microsoft.com/office/officeart/2005/8/layout/vList5"/>
    <dgm:cxn modelId="{46161FB6-D5DE-4842-A9F0-227A53C5D03F}" type="presParOf" srcId="{B4F6A22E-8562-4FF6-BED4-0DC6DB3446C3}" destId="{FDF72B3C-4AD7-49AE-AD7C-756D0A5E44FE}" srcOrd="0" destOrd="0" presId="urn:microsoft.com/office/officeart/2005/8/layout/vList5"/>
    <dgm:cxn modelId="{8D88A903-5365-46DB-A549-D2BCAC165B83}" type="presParOf" srcId="{B4F6A22E-8562-4FF6-BED4-0DC6DB3446C3}" destId="{DD32160F-E9EA-49A2-AC04-986254BBAA57}" srcOrd="1" destOrd="0" presId="urn:microsoft.com/office/officeart/2005/8/layout/vList5"/>
    <dgm:cxn modelId="{335C370E-42F6-485D-9D07-5CBE526C7F57}" type="presParOf" srcId="{5CA14E6A-2A28-4734-9D76-4339CE9C0EB5}" destId="{0DF343B8-DCE6-4D9C-A664-916C38C4BA68}" srcOrd="1" destOrd="0" presId="urn:microsoft.com/office/officeart/2005/8/layout/vList5"/>
    <dgm:cxn modelId="{91A87D6C-DA2B-44DA-AE92-A7C3883EA637}" type="presParOf" srcId="{5CA14E6A-2A28-4734-9D76-4339CE9C0EB5}" destId="{97B0F011-D5E9-41A7-B044-D032394110E3}" srcOrd="2" destOrd="0" presId="urn:microsoft.com/office/officeart/2005/8/layout/vList5"/>
    <dgm:cxn modelId="{5DD62ED2-854D-4F5C-A37B-6B070745C6E7}" type="presParOf" srcId="{97B0F011-D5E9-41A7-B044-D032394110E3}" destId="{E1D32F10-12CB-4C1E-B9B8-2C473C24894C}" srcOrd="0" destOrd="0" presId="urn:microsoft.com/office/officeart/2005/8/layout/vList5"/>
    <dgm:cxn modelId="{9BE48780-80DA-4F5A-88F5-058D594A4FA4}" type="presParOf" srcId="{97B0F011-D5E9-41A7-B044-D032394110E3}" destId="{6231ED85-6EDB-488A-AC38-AC5BC192CF4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2160F-E9EA-49A2-AC04-986254BBAA57}">
      <dsp:nvSpPr>
        <dsp:cNvPr id="0" name=""/>
        <dsp:cNvSpPr/>
      </dsp:nvSpPr>
      <dsp:spPr>
        <a:xfrm rot="5400000">
          <a:off x="2859486" y="-914540"/>
          <a:ext cx="1106131" cy="321181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l-PL" sz="1200" b="0" kern="1200">
              <a:latin typeface="+mn-lt"/>
            </a:rPr>
            <a:t>PDG + Primary SKU</a:t>
          </a:r>
          <a:endParaRPr lang="en-US" sz="1200" b="0" kern="1200"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latin typeface="+mn-lt"/>
            </a:rPr>
            <a:t>Golden BKC, </a:t>
          </a:r>
          <a:r>
            <a:rPr lang="en-US" sz="1200" b="0" kern="1200" dirty="0">
              <a:solidFill>
                <a:schemeClr val="tx1"/>
              </a:solidFill>
              <a:latin typeface="+mn-lt"/>
            </a:rPr>
            <a:t>PnP, Chrome</a:t>
          </a:r>
          <a:endParaRPr lang="en-US" sz="1200" b="0" kern="1200" dirty="0">
            <a:latin typeface="+mn-lt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b="0" kern="1200" dirty="0">
              <a:latin typeface="+mn-lt"/>
            </a:rPr>
            <a:t>EV/SI/PI, GFx, </a:t>
          </a:r>
          <a:r>
            <a:rPr lang="it-IT" sz="1200" b="0" kern="1200" dirty="0">
              <a:solidFill>
                <a:schemeClr val="tx1"/>
              </a:solidFill>
              <a:latin typeface="+mn-lt"/>
            </a:rPr>
            <a:t>PPV </a:t>
          </a:r>
          <a:endParaRPr lang="en-US" sz="1200" b="0" kern="1200" dirty="0">
            <a:solidFill>
              <a:schemeClr val="tx1"/>
            </a:solidFill>
            <a:latin typeface="+mn-lt"/>
          </a:endParaRPr>
        </a:p>
      </dsp:txBody>
      <dsp:txXfrm rot="-5400000">
        <a:off x="1806645" y="192298"/>
        <a:ext cx="3157817" cy="998137"/>
      </dsp:txXfrm>
    </dsp:sp>
    <dsp:sp modelId="{FDF72B3C-4AD7-49AE-AD7C-756D0A5E44FE}">
      <dsp:nvSpPr>
        <dsp:cNvPr id="0" name=""/>
        <dsp:cNvSpPr/>
      </dsp:nvSpPr>
      <dsp:spPr>
        <a:xfrm>
          <a:off x="0" y="34"/>
          <a:ext cx="1806645" cy="13826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noProof="0" dirty="0">
              <a:solidFill>
                <a:srgbClr val="000000"/>
              </a:solidFill>
              <a:latin typeface="+mn-lt"/>
              <a:ea typeface="Helvetica Neue"/>
              <a:cs typeface="Helvetica Neue"/>
            </a:rPr>
            <a:t>NVL Ax T3 </a:t>
          </a:r>
          <a:r>
            <a:rPr lang="en-IN" sz="1200" kern="1200" noProof="0" dirty="0">
              <a:solidFill>
                <a:schemeClr val="tx1"/>
              </a:solidFill>
              <a:latin typeface="+mn-lt"/>
            </a:rPr>
            <a:t>Socketed RVP</a:t>
          </a:r>
          <a:endParaRPr lang="en-US" sz="1200" kern="1200" dirty="0">
            <a:latin typeface="+mn-lt"/>
          </a:endParaRPr>
        </a:p>
      </dsp:txBody>
      <dsp:txXfrm>
        <a:off x="67496" y="67530"/>
        <a:ext cx="1671653" cy="1247672"/>
      </dsp:txXfrm>
    </dsp:sp>
    <dsp:sp modelId="{6231ED85-6EDB-488A-AC38-AC5BC192CF48}">
      <dsp:nvSpPr>
        <dsp:cNvPr id="0" name=""/>
        <dsp:cNvSpPr/>
      </dsp:nvSpPr>
      <dsp:spPr>
        <a:xfrm rot="5400000">
          <a:off x="2859486" y="537257"/>
          <a:ext cx="1106131" cy="321181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 dirty="0">
              <a:latin typeface="+mn-lt"/>
            </a:rPr>
            <a:t>This SKU is </a:t>
          </a:r>
          <a:r>
            <a:rPr lang="en-US" sz="1200" b="0" kern="1200" dirty="0">
              <a:solidFill>
                <a:srgbClr val="00C7FD"/>
              </a:solidFill>
              <a:latin typeface="+mn-lt"/>
            </a:rPr>
            <a:t>TBD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200" b="0" kern="1200" noProof="0" dirty="0">
              <a:solidFill>
                <a:schemeClr val="tx1"/>
              </a:solidFill>
              <a:latin typeface="+mn-lt"/>
            </a:rPr>
            <a:t>HSIO/EV/SI/PI/PPV -</a:t>
          </a:r>
          <a:r>
            <a:rPr lang="it-IT" sz="1200" b="0" kern="1200" noProof="0" dirty="0">
              <a:solidFill>
                <a:schemeClr val="accent2"/>
              </a:solidFill>
              <a:latin typeface="+mn-lt"/>
            </a:rPr>
            <a:t>WIP</a:t>
          </a:r>
          <a:endParaRPr lang="en-IN" sz="1200" b="0" kern="1200" dirty="0">
            <a:solidFill>
              <a:schemeClr val="accent2"/>
            </a:solidFill>
            <a:latin typeface="+mn-lt"/>
          </a:endParaRPr>
        </a:p>
      </dsp:txBody>
      <dsp:txXfrm rot="-5400000">
        <a:off x="1806645" y="1644096"/>
        <a:ext cx="3157817" cy="998137"/>
      </dsp:txXfrm>
    </dsp:sp>
    <dsp:sp modelId="{E1D32F10-12CB-4C1E-B9B8-2C473C24894C}">
      <dsp:nvSpPr>
        <dsp:cNvPr id="0" name=""/>
        <dsp:cNvSpPr/>
      </dsp:nvSpPr>
      <dsp:spPr>
        <a:xfrm>
          <a:off x="0" y="1451832"/>
          <a:ext cx="1806645" cy="13826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noProof="0" dirty="0">
              <a:solidFill>
                <a:srgbClr val="000000"/>
              </a:solidFill>
              <a:latin typeface="+mn-lt"/>
              <a:ea typeface="Helvetica Neue"/>
              <a:cs typeface="Helvetica Neue"/>
            </a:rPr>
            <a:t>NVL Ax T3 </a:t>
          </a:r>
          <a:r>
            <a:rPr lang="en-IN" sz="1200" kern="1200" noProof="0" dirty="0">
              <a:solidFill>
                <a:schemeClr val="tx1"/>
              </a:solidFill>
              <a:latin typeface="+mn-lt"/>
            </a:rPr>
            <a:t>Socketed HSIO RVP</a:t>
          </a:r>
          <a:r>
            <a:rPr lang="en-IN" sz="1600" kern="1200" baseline="30000" noProof="0" dirty="0">
              <a:solidFill>
                <a:schemeClr val="tx1"/>
              </a:solidFill>
              <a:latin typeface="+mn-lt"/>
            </a:rPr>
            <a:t>*</a:t>
          </a:r>
          <a:endParaRPr lang="en-US" sz="1600" kern="1200" dirty="0">
            <a:latin typeface="+mn-lt"/>
          </a:endParaRPr>
        </a:p>
      </dsp:txBody>
      <dsp:txXfrm>
        <a:off x="67496" y="1519328"/>
        <a:ext cx="1671653" cy="12476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4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2286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26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43761547-C9DD-4DCC-AAA0-F8B785C898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8406" y="1324952"/>
            <a:ext cx="3429746" cy="14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1591170" y="6543018"/>
            <a:ext cx="1093551" cy="2314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BA50C29-0BB5-4F6F-979B-9FDCD6EB02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9317" y="6407185"/>
            <a:ext cx="1054450" cy="4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1486480" y="6541421"/>
            <a:ext cx="101021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E0D90CB-DC70-4563-93BA-EA8D1C63AA3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460" y="6415261"/>
            <a:ext cx="1010213" cy="43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1559907" y="6543018"/>
            <a:ext cx="101021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8B4DC4D-7367-442B-AA9C-0BDB0063B6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1505219" y="6565458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7DA626-D0AE-448B-AE36-81EDAFFF6E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1505219" y="6582638"/>
            <a:ext cx="101021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317D58-1174-4355-AE12-B78E024B08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4027" y="6396462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1366425" y="6565458"/>
            <a:ext cx="101021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6150B4-65FE-495E-92BE-F9C7F771089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0994" y="6405280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 Light</a:t>
            </a:r>
            <a:endParaRPr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1C2E36D-C440-4B4C-97F8-50443A9286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8406" y="1324952"/>
            <a:ext cx="3429746" cy="14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1580290" y="6550718"/>
            <a:ext cx="1170513" cy="259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799763-E0D3-4DD8-B672-BD3C568C91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1559907" y="6556258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0F4A32-15C8-46CB-BA4B-B70BA9291C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1509447" y="6504126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E9425B-86AE-4615-B705-7E23CB4596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771" y="6403290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1505219" y="6562504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>
                <a:solidFill>
                  <a:schemeClr val="bg1"/>
                </a:solidFill>
              </a:rPr>
              <a:t>CPS-CPE-CCG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74C9C5-73F2-4248-AD61-57800238AD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C15BDA-3307-4EE7-BE4D-D5D092A78E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08231" y="6409385"/>
            <a:ext cx="1051676" cy="4486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64E252-E170-44F1-8A90-DB12D4F42AE3}"/>
              </a:ext>
            </a:extLst>
          </p:cNvPr>
          <p:cNvSpPr/>
          <p:nvPr userDrawn="1"/>
        </p:nvSpPr>
        <p:spPr>
          <a:xfrm>
            <a:off x="1505219" y="6562504"/>
            <a:ext cx="1090363" cy="245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100">
                <a:solidFill>
                  <a:schemeClr val="bg1"/>
                </a:solidFill>
              </a:rPr>
              <a:t>CPS-CPE-CCG</a:t>
            </a: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A1435DA7-F1B7-4F84-909E-4DF2EA61D075}"/>
              </a:ext>
            </a:extLst>
          </p:cNvPr>
          <p:cNvSpPr/>
          <p:nvPr/>
        </p:nvSpPr>
        <p:spPr>
          <a:xfrm>
            <a:off x="1466513" y="1"/>
            <a:ext cx="3430768" cy="5393161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" name="Title Text">
            <a:extLst>
              <a:ext uri="{FF2B5EF4-FFF2-40B4-BE49-F238E27FC236}">
                <a16:creationId xmlns:a16="http://schemas.microsoft.com/office/drawing/2014/main" id="{ACA96002-D4FD-48ED-B4E0-7FEA550257E6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28800" y="3566160"/>
            <a:ext cx="10058400" cy="1097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7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  <a:endParaRPr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D7ACB76-1FA0-46EB-9F03-6257DF51B6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28800" y="3108960"/>
            <a:ext cx="10058400" cy="36576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+mj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Intro: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2766362-3F36-4687-9A44-18543AEB2C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28800" y="4754880"/>
            <a:ext cx="10058400" cy="365760"/>
          </a:xfrm>
        </p:spPr>
        <p:txBody>
          <a:bodyPr wrap="none">
            <a:no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+mn-lt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Subhead, Date, Etc.</a:t>
            </a:r>
          </a:p>
        </p:txBody>
      </p:sp>
      <p:sp>
        <p:nvSpPr>
          <p:cNvPr id="9" name="Square">
            <a:extLst>
              <a:ext uri="{FF2B5EF4-FFF2-40B4-BE49-F238E27FC236}">
                <a16:creationId xmlns:a16="http://schemas.microsoft.com/office/drawing/2014/main" id="{748C41A5-B748-4753-BDF4-90C26810F72B}"/>
              </a:ext>
            </a:extLst>
          </p:cNvPr>
          <p:cNvSpPr/>
          <p:nvPr/>
        </p:nvSpPr>
        <p:spPr>
          <a:xfrm>
            <a:off x="861108" y="5390897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27DE97C9-F128-428E-A9E2-BE0B58E894ED}"/>
              </a:ext>
            </a:extLst>
          </p:cNvPr>
          <p:cNvSpPr/>
          <p:nvPr/>
        </p:nvSpPr>
        <p:spPr>
          <a:xfrm>
            <a:off x="576067" y="5108798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567D53E1-D670-40BC-8B9C-E7BC5A48AC0B}"/>
              </a:ext>
            </a:extLst>
          </p:cNvPr>
          <p:cNvSpPr/>
          <p:nvPr/>
        </p:nvSpPr>
        <p:spPr>
          <a:xfrm>
            <a:off x="861108" y="4952475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9AA3A1F-4C15-40B8-AFE6-2BC09977D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4"/>
            <a:ext cx="1031758" cy="3847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24C233-D58A-4CC6-B67C-3813F21E8395}"/>
              </a:ext>
            </a:extLst>
          </p:cNvPr>
          <p:cNvSpPr/>
          <p:nvPr/>
        </p:nvSpPr>
        <p:spPr>
          <a:xfrm>
            <a:off x="10972800" y="6583680"/>
            <a:ext cx="73152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857DFF-EDCA-4E9C-B671-761640DB3F1C}"/>
              </a:ext>
            </a:extLst>
          </p:cNvPr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19657473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Bullet point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6829712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list (den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Bef>
                <a:spcPts val="1200"/>
              </a:spcBef>
              <a:defRPr sz="1800"/>
            </a:lvl1pPr>
            <a:lvl2pPr marL="512743" indent="-228591">
              <a:spcBef>
                <a:spcPts val="300"/>
              </a:spcBef>
              <a:defRPr sz="1600"/>
            </a:lvl2pPr>
            <a:lvl3pPr marL="800068" indent="-228591">
              <a:spcBef>
                <a:spcPts val="100"/>
              </a:spcBef>
              <a:defRPr sz="1400"/>
            </a:lvl3pPr>
            <a:lvl4pPr marL="1087395" indent="-228591">
              <a:defRPr sz="1200"/>
            </a:lvl4pPr>
            <a:lvl5pPr marL="1373133" indent="-228591">
              <a:defRPr sz="1100"/>
            </a:lvl5pPr>
          </a:lstStyle>
          <a:p>
            <a:pPr lvl="0"/>
            <a:r>
              <a:rPr lang="en-US"/>
              <a:t>Bullet point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07897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ED8978-A255-4274-9193-ABEEFF92683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468406" y="1324952"/>
            <a:ext cx="3429746" cy="14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4475" indent="-344475">
              <a:spcBef>
                <a:spcPts val="1200"/>
              </a:spcBef>
              <a:buFont typeface="+mj-lt"/>
              <a:buAutoNum type="arabicPeriod"/>
              <a:defRPr/>
            </a:lvl1pPr>
            <a:lvl2pPr marL="801656" indent="-339711">
              <a:buFont typeface="+mj-lt"/>
              <a:buAutoNum type="alphaLcPeriod"/>
              <a:defRPr/>
            </a:lvl2pPr>
            <a:lvl3pPr marL="1144543" indent="-230179">
              <a:buFont typeface="+mj-lt"/>
              <a:buAutoNum type="romanLcPeriod"/>
              <a:tabLst/>
              <a:defRPr/>
            </a:lvl3pPr>
            <a:lvl4pPr marL="1484254" indent="-225416">
              <a:buFont typeface="Arial" panose="020B0604020202020204" pitchFamily="34" charset="0"/>
              <a:buChar char="•"/>
              <a:defRPr/>
            </a:lvl4pPr>
            <a:lvl5pPr marL="1769993" indent="-171443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Numbered list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57068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e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1800" b="1"/>
            </a:lvl1pPr>
            <a:lvl2pPr marL="339711" indent="-236529">
              <a:buFont typeface="Wingdings" panose="05000000000000000000" pitchFamily="2" charset="2"/>
              <a:buChar char="§"/>
              <a:defRPr sz="1800"/>
            </a:lvl2pPr>
            <a:lvl3pPr marL="687361" indent="-228591">
              <a:defRPr sz="1600"/>
            </a:lvl3pPr>
            <a:lvl4pPr marL="1027072" indent="-228591">
              <a:defRPr sz="1400"/>
            </a:lvl4pPr>
            <a:lvl5pPr marL="1374720" indent="-228591">
              <a:defRPr sz="12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6070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ouped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 typeface="+mj-lt"/>
              <a:buNone/>
              <a:defRPr sz="1800" b="1"/>
            </a:lvl1pPr>
            <a:lvl2pPr marL="460357" indent="-342886">
              <a:buFont typeface="+mj-lt"/>
              <a:buAutoNum type="arabicPeriod"/>
              <a:defRPr sz="1800"/>
            </a:lvl2pPr>
            <a:lvl3pPr marL="914363" indent="-342886">
              <a:buFont typeface="+mj-lt"/>
              <a:buAutoNum type="alphaLcPeriod"/>
              <a:tabLst/>
              <a:defRPr sz="1600"/>
            </a:lvl3pPr>
            <a:lvl4pPr marL="1258838" indent="-231766">
              <a:buFont typeface="Arial" panose="020B0604020202020204" pitchFamily="34" charset="0"/>
              <a:buChar char="•"/>
              <a:defRPr sz="1400"/>
            </a:lvl4pPr>
            <a:lvl5pPr marL="1603311" indent="-227004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38047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71172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0080" y="1188720"/>
            <a:ext cx="10908792" cy="2377440"/>
          </a:xfrm>
        </p:spPr>
        <p:txBody>
          <a:bodyPr anchor="b"/>
          <a:lstStyle>
            <a:lvl1pPr algn="ctr">
              <a:lnSpc>
                <a:spcPct val="100000"/>
              </a:lnSpc>
              <a:spcBef>
                <a:spcPts val="6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40080" y="3657600"/>
            <a:ext cx="10908792" cy="164592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 baseline="0">
                <a:solidFill>
                  <a:schemeClr val="bg2"/>
                </a:solidFill>
              </a:defRPr>
            </a:lvl1pPr>
            <a:lvl2pPr marL="4571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6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7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648498-570B-4A47-AC69-E0089213DB89}"/>
              </a:ext>
            </a:extLst>
          </p:cNvPr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784045610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32315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7AC9227-7740-40B5-90D8-95501215E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4025" y="3219450"/>
            <a:ext cx="1123950" cy="4191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AE5918-8980-4634-938C-3E634421ABA5}"/>
              </a:ext>
            </a:extLst>
          </p:cNvPr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194997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Vie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Color Palette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652757"/>
              </p:ext>
            </p:extLst>
          </p:nvPr>
        </p:nvGraphicFramePr>
        <p:xfrm>
          <a:off x="182882" y="941331"/>
          <a:ext cx="11887200" cy="553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4958958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1885060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5742149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8155101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3118805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76976466"/>
                    </a:ext>
                  </a:extLst>
                </a:gridCol>
              </a:tblGrid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7947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757004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406051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59505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0492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383315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037992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294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B4E1DF-28EF-4300-B983-15C6F2F2891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39417518"/>
              </p:ext>
            </p:extLst>
          </p:nvPr>
        </p:nvGraphicFramePr>
        <p:xfrm>
          <a:off x="182882" y="941331"/>
          <a:ext cx="11887200" cy="55369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34958958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418850609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5742149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68155101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43118805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76976466"/>
                    </a:ext>
                  </a:extLst>
                </a:gridCol>
              </a:tblGrid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7947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757004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406051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3859505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40492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383315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4037992"/>
                  </a:ext>
                </a:extLst>
              </a:tr>
              <a:tr h="747092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629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7940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C4A6-4E37-461B-9AC6-1277666B7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6E305-D642-4DE8-943C-09DA04471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7F2E-C20F-455C-BA49-688E50F1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24DF-5568-4204-8B0B-40A1689D164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B6050-99CD-4986-AF25-D9D781E3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3A095-E8DA-46E3-B8CE-E6BF4DD3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19FE5-7D54-475D-9543-6F84F11A3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458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5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6" y="3585280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/>
              <a:t>75 </a:t>
            </a:r>
            <a:r>
              <a:rPr lang="en-US" err="1"/>
              <a:t>pt</a:t>
            </a:r>
            <a:r>
              <a:rPr lang="en-US"/>
              <a:t> Intel Clear</a:t>
            </a:r>
            <a:endParaRPr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6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9" y="4778610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8" y="5390897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8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8" y="4952475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33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4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0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3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7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350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651069-EC89-4E2C-B132-27E93FBB08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 vert="horz" lIns="0" tIns="0" rIns="0" bIns="0" rtlCol="0" anchor="t" anchorCtr="0">
            <a:noAutofit/>
          </a:bodyPr>
          <a:lstStyle>
            <a:lvl1pPr>
              <a:lnSpc>
                <a:spcPct val="80000"/>
              </a:lnSpc>
              <a:defRPr lang="en-US" sz="5400" dirty="0"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defRPr>
            </a:lvl1pPr>
          </a:lstStyle>
          <a:p>
            <a:pPr lvl="0"/>
            <a:r>
              <a:rPr lang="en-US"/>
              <a:t>54pt Intel Clear Pro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24pt Intel Clear body text</a:t>
            </a:r>
          </a:p>
          <a:p>
            <a:pPr lvl="1"/>
            <a:r>
              <a:rPr lang="en-US"/>
              <a:t>24pt Intel Clear bullet one</a:t>
            </a:r>
          </a:p>
          <a:p>
            <a:pPr lvl="2"/>
            <a:r>
              <a:rPr lang="en-US"/>
              <a:t>20pt Intel Clear sub-bullet</a:t>
            </a:r>
          </a:p>
          <a:p>
            <a:pPr lvl="3"/>
            <a:r>
              <a:rPr lang="en-US"/>
              <a:t>18pt Intel Clear fourth level</a:t>
            </a:r>
          </a:p>
          <a:p>
            <a:pPr lvl="4"/>
            <a:r>
              <a:rPr lang="en-US"/>
              <a:t>18pt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137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image" Target="../media/image2.sv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1551594" y="6525022"/>
            <a:ext cx="1042273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2"/>
                </a:solidFill>
              </a:rPr>
              <a:t>CPS-CPE-CCG 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9BB02C-FF91-4929-BD3D-052DACB6AF43}"/>
              </a:ext>
            </a:extLst>
          </p:cNvPr>
          <p:cNvPicPr>
            <a:picLocks noChangeAspect="1"/>
          </p:cNvPicPr>
          <p:nvPr userDrawn="1"/>
        </p:nvPicPr>
        <p:blipFill>
          <a:blip r:embed="rId30"/>
          <a:stretch>
            <a:fillRect/>
          </a:stretch>
        </p:blipFill>
        <p:spPr>
          <a:xfrm>
            <a:off x="578450" y="6433169"/>
            <a:ext cx="973144" cy="41511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2880" y="182879"/>
            <a:ext cx="11823192" cy="5486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" y="914400"/>
            <a:ext cx="11823192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Bullet point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7B2376F-9971-4559-B595-5C5EF909EB2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137466" y="6629401"/>
            <a:ext cx="476084" cy="177524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3325D73-37DD-4ACA-942C-8A3ACC118829}"/>
              </a:ext>
            </a:extLst>
          </p:cNvPr>
          <p:cNvSpPr txBox="1">
            <a:spLocks/>
          </p:cNvSpPr>
          <p:nvPr/>
        </p:nvSpPr>
        <p:spPr>
          <a:xfrm>
            <a:off x="182881" y="6601700"/>
            <a:ext cx="172675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Intel Confidential – Internal Use Only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4F8DDF4-84D2-4F58-AF8A-111CB3DA5684}"/>
              </a:ext>
            </a:extLst>
          </p:cNvPr>
          <p:cNvSpPr txBox="1">
            <a:spLocks/>
          </p:cNvSpPr>
          <p:nvPr/>
        </p:nvSpPr>
        <p:spPr>
          <a:xfrm>
            <a:off x="11704320" y="6601700"/>
            <a:ext cx="30649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E8DB354-9D37-4BFF-B950-827874CC2B88}" type="slidenum">
              <a:rPr lang="en-US" sz="800" smtClean="0"/>
              <a:pPr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168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</p:sldLayoutIdLst>
  <p:hf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2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1" indent="-228591" algn="l" defTabSz="914363" rtl="0" eaLnBrk="1" latinLnBrk="0" hangingPunct="1">
        <a:lnSpc>
          <a:spcPct val="100000"/>
        </a:lnSpc>
        <a:spcBef>
          <a:spcPts val="1800"/>
        </a:spcBef>
        <a:buFont typeface="Wingdings" panose="05000000000000000000" pitchFamily="2" charset="2"/>
        <a:buChar char="§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69891" indent="-228591" algn="l" defTabSz="914363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363" indent="-228591" algn="l" defTabSz="914363" rtl="0" eaLnBrk="1" latinLnBrk="0" hangingPunct="1">
        <a:lnSpc>
          <a:spcPct val="100000"/>
        </a:lnSpc>
        <a:spcBef>
          <a:spcPts val="300"/>
        </a:spcBef>
        <a:buFont typeface="Intel Clear" panose="020B0604020203020204" pitchFamily="34" charset="0"/>
        <a:buChar char="‐"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58838" indent="-231766" algn="l" defTabSz="914363" rtl="0" eaLnBrk="1" latinLnBrk="0" hangingPunct="1">
        <a:lnSpc>
          <a:spcPct val="100000"/>
        </a:lnSpc>
        <a:spcBef>
          <a:spcPts val="200"/>
        </a:spcBef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603311" indent="-228591" algn="l" defTabSz="914363" rtl="0" eaLnBrk="1" latinLnBrk="0" hangingPunct="1">
        <a:lnSpc>
          <a:spcPct val="100000"/>
        </a:lnSpc>
        <a:spcBef>
          <a:spcPts val="100"/>
        </a:spcBef>
        <a:buFont typeface="Arial" panose="020B0604020202020204" pitchFamily="34" charset="0"/>
        <a:buChar char="•"/>
        <a:defRPr lang="en-US" sz="11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39A39-08BC-4F2F-94A3-F43AAEEFAE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NVL RVP Architecture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9F4BE2-8E4A-4003-B816-9E34781F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NVL Ax RVP strategy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EAF9F9-E88D-44A4-A1B6-BAA2E532B65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08348" y="4778608"/>
            <a:ext cx="10283651" cy="1241192"/>
          </a:xfrm>
        </p:spPr>
        <p:txBody>
          <a:bodyPr>
            <a:noAutofit/>
          </a:bodyPr>
          <a:lstStyle/>
          <a:p>
            <a:r>
              <a:rPr lang="en-US" dirty="0"/>
              <a:t>Deepak, Mayank, </a:t>
            </a:r>
            <a:r>
              <a:rPr lang="en-US" dirty="0" err="1"/>
              <a:t>Naznin,Vinay</a:t>
            </a:r>
            <a:endParaRPr lang="en-US" dirty="0"/>
          </a:p>
          <a:p>
            <a:r>
              <a:rPr lang="en-US" dirty="0"/>
              <a:t>WW43p1Y2024</a:t>
            </a:r>
          </a:p>
          <a:p>
            <a:r>
              <a:rPr lang="en-US" dirty="0"/>
              <a:t>Rev0.5 @ PC</a:t>
            </a:r>
          </a:p>
        </p:txBody>
      </p:sp>
    </p:spTree>
    <p:extLst>
      <p:ext uri="{BB962C8B-B14F-4D97-AF65-F5344CB8AC3E}">
        <p14:creationId xmlns:p14="http://schemas.microsoft.com/office/powerpoint/2010/main" val="310293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AF55-DFA0-A174-4124-1A30511B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RVP SKU Strategy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AA9C7-6DA3-6F42-F78E-3AF7476B8F7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ln>
            <a:solidFill>
              <a:schemeClr val="bg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WW43p1 : RVP Rev0p0.5	-  SKU Strategy for NVL Ax PC </a:t>
            </a:r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2963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5EDF3FF-A990-E158-4EA8-48CFA9116571}"/>
              </a:ext>
            </a:extLst>
          </p:cNvPr>
          <p:cNvSpPr txBox="1">
            <a:spLocks/>
          </p:cNvSpPr>
          <p:nvPr/>
        </p:nvSpPr>
        <p:spPr>
          <a:xfrm>
            <a:off x="6378758" y="929156"/>
            <a:ext cx="5288525" cy="3243081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L="228600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sz="2400" dirty="0">
                <a:solidFill>
                  <a:srgbClr val="525252"/>
                </a:solidFill>
              </a:rPr>
              <a:t>NV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L Ax RVP SKU Strategy</a:t>
            </a:r>
          </a:p>
          <a:p>
            <a:pPr marL="0" marR="0" lvl="0" indent="0" algn="l" defTabSz="6096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  <a:sym typeface="Helvetic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E1451-D75D-ECB6-C108-B9E7CBABA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60" y="-690"/>
            <a:ext cx="11010901" cy="697067"/>
          </a:xfrm>
        </p:spPr>
        <p:txBody>
          <a:bodyPr anchor="ctr"/>
          <a:lstStyle/>
          <a:p>
            <a:r>
              <a:rPr lang="en-US" dirty="0"/>
              <a:t>NVL Ax RVP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DC328-ADE5-ACF3-F2D5-4846961EE73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55880" y="2397915"/>
            <a:ext cx="5299084" cy="3870291"/>
          </a:xfrm>
          <a:ln>
            <a:solidFill>
              <a:schemeClr val="bg1">
                <a:lumMod val="8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200" b="1" dirty="0"/>
              <a:t>Opens/Key Risks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HW BOM (3PE &amp; Intel) items schedule/ quality commits are pending for many line items. Need status track at regular intervals.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Minimum EV specific topologies (min/ max/ re driver less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 Support: yet to finalize </a:t>
            </a:r>
            <a:r>
              <a:rPr lang="en-US" sz="1400" dirty="0" err="1">
                <a:solidFill>
                  <a:schemeClr val="tx1"/>
                </a:solidFill>
              </a:rPr>
              <a:t>w.r.t.</a:t>
            </a:r>
            <a:r>
              <a:rPr lang="en-US" sz="1400" dirty="0">
                <a:solidFill>
                  <a:schemeClr val="tx1"/>
                </a:solidFill>
              </a:rPr>
              <a:t> RVP floorplan, can potentially affect RVP IO mapping. Plan to leverage data from NVL </a:t>
            </a:r>
            <a:r>
              <a:rPr lang="en-US" sz="1400" dirty="0" err="1">
                <a:solidFill>
                  <a:schemeClr val="tx1"/>
                </a:solidFill>
              </a:rPr>
              <a:t>Hx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Overclocking support plan is WIP. 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PCH IOE support model is TBD- Most likely it will be MBD with support limited to HSIO only for SSD.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HSIO FV/EV Support: No FV specific AIC support,  ask to leverage data from NVL </a:t>
            </a:r>
            <a:r>
              <a:rPr lang="en-US" sz="1400" dirty="0" err="1">
                <a:solidFill>
                  <a:schemeClr val="tx1"/>
                </a:solidFill>
              </a:rPr>
              <a:t>Hx</a:t>
            </a:r>
            <a:r>
              <a:rPr lang="en-US" sz="1400" dirty="0">
                <a:solidFill>
                  <a:schemeClr val="tx1"/>
                </a:solidFill>
              </a:rPr>
              <a:t> RVP. 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Memory Validation Plan with MOP:</a:t>
            </a:r>
          </a:p>
          <a:p>
            <a:pPr lvl="1">
              <a:spcBef>
                <a:spcPts val="300"/>
              </a:spcBef>
            </a:pPr>
            <a:r>
              <a:rPr lang="en-US" sz="1000" dirty="0">
                <a:solidFill>
                  <a:schemeClr val="tx1"/>
                </a:solidFill>
              </a:rPr>
              <a:t>If OEM attach: What will be operating or attach model for internal validation</a:t>
            </a:r>
          </a:p>
          <a:p>
            <a:pPr lvl="1">
              <a:spcBef>
                <a:spcPts val="300"/>
              </a:spcBef>
            </a:pPr>
            <a:r>
              <a:rPr lang="en-US" sz="1000" dirty="0">
                <a:solidFill>
                  <a:schemeClr val="tx1"/>
                </a:solidFill>
              </a:rPr>
              <a:t>What all different configurations and vendor will be planned for validation</a:t>
            </a:r>
          </a:p>
          <a:p>
            <a:pPr lvl="1">
              <a:spcBef>
                <a:spcPts val="300"/>
              </a:spcBef>
            </a:pPr>
            <a:r>
              <a:rPr lang="en-US" sz="1000" dirty="0">
                <a:solidFill>
                  <a:schemeClr val="tx1"/>
                </a:solidFill>
              </a:rPr>
              <a:t>Need early engagement with SI and PI team for socket development </a:t>
            </a:r>
          </a:p>
          <a:p>
            <a:pPr lvl="1">
              <a:spcBef>
                <a:spcPts val="300"/>
              </a:spcBef>
            </a:pPr>
            <a:r>
              <a:rPr lang="en-US" sz="1000" dirty="0">
                <a:solidFill>
                  <a:schemeClr val="tx1"/>
                </a:solidFill>
              </a:rPr>
              <a:t>Socket engagement started with MTEG team; plan is to design socket provision like LNL Mx for memory EV/FV requirements. </a:t>
            </a:r>
          </a:p>
          <a:p>
            <a:pPr lvl="1">
              <a:spcBef>
                <a:spcPts val="300"/>
              </a:spcBef>
            </a:pPr>
            <a:endParaRPr lang="en-US" sz="1000" u="sng" dirty="0">
              <a:solidFill>
                <a:schemeClr val="tx1"/>
              </a:solidFill>
            </a:endParaRPr>
          </a:p>
          <a:p>
            <a:pPr lvl="1">
              <a:spcBef>
                <a:spcPts val="300"/>
              </a:spcBef>
            </a:pPr>
            <a:endParaRPr lang="en-US" sz="1000" u="sng" dirty="0">
              <a:solidFill>
                <a:schemeClr val="tx1"/>
              </a:solidFill>
            </a:endParaRPr>
          </a:p>
          <a:p>
            <a:pPr marL="228600" lvl="1" indent="0">
              <a:spcBef>
                <a:spcPts val="300"/>
              </a:spcBef>
              <a:buNone/>
            </a:pPr>
            <a:endParaRPr lang="en-US" sz="7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100" dirty="0">
              <a:solidFill>
                <a:schemeClr val="tx1"/>
              </a:solidFill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1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82F2DA0-C712-81B1-5690-A2BE41C36E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788674"/>
              </p:ext>
            </p:extLst>
          </p:nvPr>
        </p:nvGraphicFramePr>
        <p:xfrm>
          <a:off x="6456226" y="1254996"/>
          <a:ext cx="5018460" cy="2834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98A4D8-AAE7-E8A4-D759-1929BC7290DB}"/>
              </a:ext>
            </a:extLst>
          </p:cNvPr>
          <p:cNvSpPr/>
          <p:nvPr/>
        </p:nvSpPr>
        <p:spPr>
          <a:xfrm>
            <a:off x="10687350" y="1603824"/>
            <a:ext cx="798576" cy="19210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FFFF"/>
                </a:solidFill>
                <a:latin typeface="+mj-lt"/>
                <a:ea typeface="Helvetica Neue Medium"/>
                <a:cs typeface="Helvetica Neue Medium"/>
                <a:sym typeface="Helvetica Neue Medium"/>
              </a:rPr>
              <a:t>Ax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Helvetica Neue Medium"/>
                <a:cs typeface="Helvetica Neue Medium"/>
                <a:sym typeface="Helvetica Neue Medium"/>
              </a:rPr>
              <a:t>01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150AD3-8587-8F6F-3AC5-99836B297C84}"/>
              </a:ext>
            </a:extLst>
          </p:cNvPr>
          <p:cNvSpPr/>
          <p:nvPr/>
        </p:nvSpPr>
        <p:spPr>
          <a:xfrm>
            <a:off x="10687350" y="3072683"/>
            <a:ext cx="798576" cy="192107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FFFF"/>
                </a:solidFill>
                <a:latin typeface="+mj-lt"/>
                <a:ea typeface="Helvetica Neue Medium"/>
                <a:cs typeface="Helvetica Neue Medium"/>
                <a:sym typeface="Helvetica Neue Medium"/>
              </a:rPr>
              <a:t>Ax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Helvetica Neue Medium"/>
                <a:cs typeface="Helvetica Neue Medium"/>
                <a:sym typeface="Helvetica Neue Medium"/>
              </a:rPr>
              <a:t>02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1B25A-9E6D-DAB4-FE92-E5A93183A391}"/>
              </a:ext>
            </a:extLst>
          </p:cNvPr>
          <p:cNvSpPr txBox="1"/>
          <p:nvPr/>
        </p:nvSpPr>
        <p:spPr>
          <a:xfrm>
            <a:off x="6385235" y="4333061"/>
            <a:ext cx="5282048" cy="2040285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  <a:miter lim="400000"/>
          </a:ln>
        </p:spPr>
        <p:txBody>
          <a:bodyPr lIns="0" tIns="0" rIns="0" bIns="0">
            <a:noAutofit/>
          </a:bodyPr>
          <a:lstStyle>
            <a:lvl1pPr defTabSz="609600">
              <a:lnSpc>
                <a:spcPct val="100000"/>
              </a:lnSpc>
              <a:spcBef>
                <a:spcPts val="1200"/>
              </a:spcBef>
              <a:buFont typeface="Wingdings" pitchFamily="2" charset="2"/>
              <a:defRPr sz="300" b="1"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indent="-203200" defTabSz="609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indent="-197644" defTabSz="609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indent="-228600" defTabSz="609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indent="-228600" defTabSz="6096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indent="571500" defTabSz="609600">
              <a:spcBef>
                <a:spcPts val="0"/>
              </a:spcBef>
              <a:defRPr sz="13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6pPr>
            <a:lvl7pPr indent="685800" defTabSz="609600">
              <a:spcBef>
                <a:spcPts val="0"/>
              </a:spcBef>
              <a:defRPr sz="13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7pPr>
            <a:lvl8pPr indent="800100" defTabSz="609600">
              <a:spcBef>
                <a:spcPts val="0"/>
              </a:spcBef>
              <a:defRPr sz="13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8pPr>
            <a:lvl9pPr indent="914400" defTabSz="609600">
              <a:spcBef>
                <a:spcPts val="0"/>
              </a:spcBef>
              <a:defRPr sz="1300">
                <a:solidFill>
                  <a:srgbClr val="5E5E5E"/>
                </a:solidFill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marL="0" marR="0" lvl="0" indent="0" algn="l" defTabSz="6096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RVP strategy assumptions</a:t>
            </a: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Only T3 RVP SKU </a:t>
            </a:r>
            <a:endParaRPr lang="en-US" sz="1100" b="0" dirty="0">
              <a:solidFill>
                <a:srgbClr val="525252"/>
              </a:solidFill>
            </a:endParaRP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b="0" dirty="0">
                <a:solidFill>
                  <a:srgbClr val="525252"/>
                </a:solidFill>
              </a:rPr>
              <a:t>Discrete only PD Solution. </a:t>
            </a: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100" dirty="0">
                <a:solidFill>
                  <a:schemeClr val="accent1"/>
                </a:solidFill>
              </a:rPr>
              <a:t>* &gt; </a:t>
            </a:r>
            <a:r>
              <a:rPr lang="en-US" sz="1100" b="0" dirty="0">
                <a:solidFill>
                  <a:schemeClr val="tx1"/>
                </a:solidFill>
              </a:rPr>
              <a:t>Ax 02 SKU is placeholder only- </a:t>
            </a:r>
            <a:r>
              <a:rPr lang="en-US" sz="1100" u="sng" dirty="0">
                <a:solidFill>
                  <a:schemeClr val="tx1"/>
                </a:solidFill>
              </a:rPr>
              <a:t>Support/No Support </a:t>
            </a:r>
            <a:r>
              <a:rPr lang="en-US" sz="1100" b="0" dirty="0">
                <a:solidFill>
                  <a:schemeClr val="tx1"/>
                </a:solidFill>
              </a:rPr>
              <a:t>model for It will be finalized between PC to EC milestone based on interaction with various stakeholders like EV/FV/SV/SI/HSIO teams.  </a:t>
            </a:r>
            <a:endParaRPr lang="en-US" sz="1100" dirty="0">
              <a:solidFill>
                <a:schemeClr val="accent1"/>
              </a:solidFill>
            </a:endParaRP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100" b="0" dirty="0">
              <a:solidFill>
                <a:srgbClr val="525252"/>
              </a:solidFill>
            </a:endParaRPr>
          </a:p>
          <a:p>
            <a:pPr marL="171450" marR="0" lvl="0" indent="-171450" algn="l" defTabSz="609600" rtl="0" eaLnBrk="1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 Clear Light" panose="020B0404020203020204" pitchFamily="34" charset="0"/>
              <a:ea typeface="Intel Clear Light" panose="020B0404020203020204" pitchFamily="34" charset="0"/>
              <a:cs typeface="Intel Clear Light" panose="020B0404020203020204" pitchFamily="34" charset="0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0F923A-5091-53AC-F946-3507B4856D54}"/>
              </a:ext>
            </a:extLst>
          </p:cNvPr>
          <p:cNvSpPr txBox="1"/>
          <p:nvPr/>
        </p:nvSpPr>
        <p:spPr>
          <a:xfrm>
            <a:off x="10030812" y="13867"/>
            <a:ext cx="1314462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l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 Clear"/>
                <a:ea typeface="+mn-ea"/>
                <a:cs typeface="+mn-cs"/>
                <a:sym typeface="Helvetica Neue"/>
              </a:rPr>
              <a:t>WW30p1Y2024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A2BA3-3E08-701F-EFC0-74FFA3A51EB2}"/>
              </a:ext>
            </a:extLst>
          </p:cNvPr>
          <p:cNvSpPr/>
          <p:nvPr/>
        </p:nvSpPr>
        <p:spPr>
          <a:xfrm>
            <a:off x="555880" y="947087"/>
            <a:ext cx="5292607" cy="272475"/>
          </a:xfrm>
          <a:prstGeom prst="rect">
            <a:avLst/>
          </a:prstGeom>
          <a:noFill/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noAutofit/>
          </a:bodyPr>
          <a:lstStyle/>
          <a:p>
            <a:pPr marL="0" marR="0" lvl="0" indent="0" algn="l" defTabSz="6096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Silicon/ Package info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E160F79-1966-5AAE-6467-FAC13124E7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7724805"/>
              </p:ext>
            </p:extLst>
          </p:nvPr>
        </p:nvGraphicFramePr>
        <p:xfrm>
          <a:off x="563308" y="1226035"/>
          <a:ext cx="5288524" cy="1158240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723285">
                  <a:extLst>
                    <a:ext uri="{9D8B030D-6E8A-4147-A177-3AD203B41FA5}">
                      <a16:colId xmlns:a16="http://schemas.microsoft.com/office/drawing/2014/main" val="328018895"/>
                    </a:ext>
                  </a:extLst>
                </a:gridCol>
                <a:gridCol w="710457">
                  <a:extLst>
                    <a:ext uri="{9D8B030D-6E8A-4147-A177-3AD203B41FA5}">
                      <a16:colId xmlns:a16="http://schemas.microsoft.com/office/drawing/2014/main" val="2360188745"/>
                    </a:ext>
                  </a:extLst>
                </a:gridCol>
                <a:gridCol w="724204">
                  <a:extLst>
                    <a:ext uri="{9D8B030D-6E8A-4147-A177-3AD203B41FA5}">
                      <a16:colId xmlns:a16="http://schemas.microsoft.com/office/drawing/2014/main" val="438862466"/>
                    </a:ext>
                  </a:extLst>
                </a:gridCol>
                <a:gridCol w="753466">
                  <a:extLst>
                    <a:ext uri="{9D8B030D-6E8A-4147-A177-3AD203B41FA5}">
                      <a16:colId xmlns:a16="http://schemas.microsoft.com/office/drawing/2014/main" val="1586519739"/>
                    </a:ext>
                  </a:extLst>
                </a:gridCol>
                <a:gridCol w="1613095">
                  <a:extLst>
                    <a:ext uri="{9D8B030D-6E8A-4147-A177-3AD203B41FA5}">
                      <a16:colId xmlns:a16="http://schemas.microsoft.com/office/drawing/2014/main" val="506186063"/>
                    </a:ext>
                  </a:extLst>
                </a:gridCol>
                <a:gridCol w="764017">
                  <a:extLst>
                    <a:ext uri="{9D8B030D-6E8A-4147-A177-3AD203B41FA5}">
                      <a16:colId xmlns:a16="http://schemas.microsoft.com/office/drawing/2014/main" val="2231070927"/>
                    </a:ext>
                  </a:extLst>
                </a:gridCol>
              </a:tblGrid>
              <a:tr h="203342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CPU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GPU &amp; NPU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PL1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Memory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PCB Type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9476093"/>
                  </a:ext>
                </a:extLst>
              </a:tr>
              <a:tr h="330431">
                <a:tc>
                  <a:txBody>
                    <a:bodyPr/>
                    <a:lstStyle/>
                    <a:p>
                      <a:pPr marL="0" marR="0" indent="0" algn="ct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+mn-lt"/>
                          <a:ea typeface="+mn-ea"/>
                          <a:cs typeface="+mn-cs"/>
                          <a:sym typeface="Intel Clear"/>
                        </a:rPr>
                        <a:t>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8+16+4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512EU &amp; </a:t>
                      </a:r>
                      <a:endParaRPr lang="en-US" sz="1100" dirty="0"/>
                    </a:p>
                    <a:p>
                      <a:pPr marL="0" marR="0" lvl="0" indent="0" algn="ctr" defTabSz="6096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</a:t>
                      </a:r>
                      <a:r>
                        <a:rPr lang="en-US" sz="1100" b="1" dirty="0"/>
                        <a:t>NPU7</a:t>
                      </a:r>
                      <a:r>
                        <a:rPr lang="en-US" sz="1100" dirty="0"/>
                        <a:t> - 6Tile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50W??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LP5x MD @ 10.7 GT/s- MOP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Type-3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02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90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4_Schaufenbuel-Intel2020">
  <a:themeElements>
    <a:clrScheme name="Intel-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Bor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chaufenbuel-Intel2020.potx" id="{0B2B727C-93B6-4D5F-B5E9-CBE931A1FB00}" vid="{C0CED221-3078-4BE4-85B7-20CB87044803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3" ma:contentTypeDescription="Create a new document." ma:contentTypeScope="" ma:versionID="2abc8166e29904bbcb2951dc8df3d64c">
  <xsd:schema xmlns:xsd="http://www.w3.org/2001/XMLSchema" xmlns:xs="http://www.w3.org/2001/XMLSchema" xmlns:p="http://schemas.microsoft.com/office/2006/metadata/properties" xmlns:ns2="18b538a9-f304-438f-8b78-3a6041ca0d15" targetNamespace="http://schemas.microsoft.com/office/2006/metadata/properties" ma:root="true" ma:fieldsID="a0e5811c38a56dc0c286d276ae927556" ns2:_="">
    <xsd:import namespace="18b538a9-f304-438f-8b78-3a6041ca0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b538a9-f304-438f-8b78-3a6041ca0d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462FAB-576E-4F1E-B552-F5F73F0A37A5}"/>
</file>

<file path=customXml/itemProps2.xml><?xml version="1.0" encoding="utf-8"?>
<ds:datastoreItem xmlns:ds="http://schemas.openxmlformats.org/officeDocument/2006/customXml" ds:itemID="{724B8A99-8161-4D52-8DFD-478F5C1B3170}">
  <ds:schemaRefs>
    <ds:schemaRef ds:uri="23342e75-7667-4ad4-ab54-507da02d33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9410587-2dbf-4cbf-9a99-5d54386da03f}" enabled="1" method="Privileged" siteId="{46c98d88-e344-4ed4-8496-4ed7712e255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722</TotalTime>
  <Words>366</Words>
  <Application>Microsoft Office PowerPoint</Application>
  <PresentationFormat>Widescreen</PresentationFormat>
  <Paragraphs>64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Helvetica</vt:lpstr>
      <vt:lpstr>Helvetica Neue</vt:lpstr>
      <vt:lpstr>Helvetica Neue Medium</vt:lpstr>
      <vt:lpstr>Intel Clear</vt:lpstr>
      <vt:lpstr>Intel Clear Light</vt:lpstr>
      <vt:lpstr>Intel Clear Pro</vt:lpstr>
      <vt:lpstr>Wingdings</vt:lpstr>
      <vt:lpstr>21_BasicWhite</vt:lpstr>
      <vt:lpstr>4_Schaufenbuel-Intel2020</vt:lpstr>
      <vt:lpstr>NVL Ax RVP strategy</vt:lpstr>
      <vt:lpstr>RVP SKU Strategy History</vt:lpstr>
      <vt:lpstr>NVL Ax RVP Strategy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Sharma, Deepak</cp:lastModifiedBy>
  <cp:revision>1</cp:revision>
  <dcterms:modified xsi:type="dcterms:W3CDTF">2024-10-27T15:02:25Z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0x010100BA2199AAF6C57D41B8DEC3111EC6F0C9</vt:lpwstr>
  </property>
  <property fmtid="{D5CDD505-2E9C-101B-9397-08002B2CF9AE}" pid="9" name="Order">
    <vt:r8>121900</vt:r8>
  </property>
  <property fmtid="{D5CDD505-2E9C-101B-9397-08002B2CF9AE}" pid="10" name="xd_Signature">
    <vt:bool>false</vt:bool>
  </property>
  <property fmtid="{D5CDD505-2E9C-101B-9397-08002B2CF9AE}" pid="11" name="xd_ProgID">
    <vt:lpwstr/>
  </property>
  <property fmtid="{D5CDD505-2E9C-101B-9397-08002B2CF9AE}" pid="12" name="_SourceUrl">
    <vt:lpwstr/>
  </property>
  <property fmtid="{D5CDD505-2E9C-101B-9397-08002B2CF9AE}" pid="13" name="_SharedFileIndex">
    <vt:lpwstr/>
  </property>
  <property fmtid="{D5CDD505-2E9C-101B-9397-08002B2CF9AE}" pid="14" name="ComplianceAssetId">
    <vt:lpwstr/>
  </property>
  <property fmtid="{D5CDD505-2E9C-101B-9397-08002B2CF9AE}" pid="15" name="TemplateUrl">
    <vt:lpwstr/>
  </property>
  <property fmtid="{D5CDD505-2E9C-101B-9397-08002B2CF9AE}" pid="16" name="_ExtendedDescription">
    <vt:lpwstr/>
  </property>
  <property fmtid="{D5CDD505-2E9C-101B-9397-08002B2CF9AE}" pid="17" name="TriggerFlowInfo">
    <vt:lpwstr/>
  </property>
</Properties>
</file>