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charts/chart1.xml" ContentType="application/vnd.openxmlformats-officedocument.drawingml.char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4"/>
  </p:notesMasterIdLst>
  <p:handoutMasterIdLst>
    <p:handoutMasterId r:id="rId15"/>
  </p:handoutMasterIdLst>
  <p:sldIdLst>
    <p:sldId id="262" r:id="rId5"/>
    <p:sldId id="363" r:id="rId6"/>
    <p:sldId id="2147482580" r:id="rId7"/>
    <p:sldId id="2147482685" r:id="rId8"/>
    <p:sldId id="2147482692" r:id="rId9"/>
    <p:sldId id="328" r:id="rId10"/>
    <p:sldId id="2147482693" r:id="rId11"/>
    <p:sldId id="2147482688" r:id="rId12"/>
    <p:sldId id="292" r:id="rId13"/>
  </p:sldIdLst>
  <p:sldSz cx="12192000" cy="6858000"/>
  <p:notesSz cx="6858000" cy="9144000"/>
  <p:defaultTex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1pPr>
    <a:lvl2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2pPr>
    <a:lvl3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3pPr>
    <a:lvl4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4pPr>
    <a:lvl5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5pPr>
    <a:lvl6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6pPr>
    <a:lvl7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7pPr>
    <a:lvl8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8pPr>
    <a:lvl9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9pPr>
  </p:defaultTextStyle>
  <p:extLst>
    <p:ext uri="{EFAFB233-063F-42B5-8137-9DF3F51BA10A}">
      <p15:sldGuideLst xmlns:p15="http://schemas.microsoft.com/office/powerpoint/2012/main">
        <p15:guide id="1" orient="horz" pos="4032" userDrawn="1">
          <p15:clr>
            <a:srgbClr val="A4A3A4"/>
          </p15:clr>
        </p15:guide>
        <p15:guide id="2" pos="739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A4D76B"/>
    <a:srgbClr val="FFFF00"/>
    <a:srgbClr val="7DDF7D"/>
    <a:srgbClr val="0068B5"/>
    <a:srgbClr val="FC6467"/>
    <a:srgbClr val="00C7FD"/>
    <a:srgbClr val="2872C5"/>
    <a:srgbClr val="525252"/>
    <a:srgbClr val="004A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00" autoAdjust="0"/>
    <p:restoredTop sz="96261" autoAdjust="0"/>
  </p:normalViewPr>
  <p:slideViewPr>
    <p:cSldViewPr snapToGrid="0" snapToObjects="1">
      <p:cViewPr varScale="1">
        <p:scale>
          <a:sx n="127" d="100"/>
          <a:sy n="127" d="100"/>
        </p:scale>
        <p:origin x="318" y="126"/>
      </p:cViewPr>
      <p:guideLst>
        <p:guide orient="horz" pos="4032"/>
        <p:guide pos="7392"/>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4360"/>
    </p:cViewPr>
  </p:sorterViewPr>
  <p:notesViewPr>
    <p:cSldViewPr snapToGrid="0" snapToObjects="1">
      <p:cViewPr varScale="1">
        <p:scale>
          <a:sx n="59" d="100"/>
          <a:sy n="59" d="100"/>
        </p:scale>
        <p:origin x="1603" y="6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an, Simon1" userId="efbffe2e-92d0-42d8-bf4d-2675e1c83709" providerId="ADAL" clId="{446B6ECB-E768-4E75-9D85-A2DB2BC612FD}"/>
    <pc:docChg chg="undo custSel addSld delSld modSld">
      <pc:chgData name="Yuan, Simon1" userId="efbffe2e-92d0-42d8-bf4d-2675e1c83709" providerId="ADAL" clId="{446B6ECB-E768-4E75-9D85-A2DB2BC612FD}" dt="2025-06-11T07:10:54.851" v="1853" actId="113"/>
      <pc:docMkLst>
        <pc:docMk/>
      </pc:docMkLst>
      <pc:sldChg chg="modSp mod">
        <pc:chgData name="Yuan, Simon1" userId="efbffe2e-92d0-42d8-bf4d-2675e1c83709" providerId="ADAL" clId="{446B6ECB-E768-4E75-9D85-A2DB2BC612FD}" dt="2025-06-06T17:11:54.847" v="516" actId="1076"/>
        <pc:sldMkLst>
          <pc:docMk/>
          <pc:sldMk cId="3102934450" sldId="262"/>
        </pc:sldMkLst>
        <pc:spChg chg="mod">
          <ac:chgData name="Yuan, Simon1" userId="efbffe2e-92d0-42d8-bf4d-2675e1c83709" providerId="ADAL" clId="{446B6ECB-E768-4E75-9D85-A2DB2BC612FD}" dt="2025-06-06T17:11:54.847" v="516" actId="1076"/>
          <ac:spMkLst>
            <pc:docMk/>
            <pc:sldMk cId="3102934450" sldId="262"/>
            <ac:spMk id="9" creationId="{ABEAF9F9-E88D-44A4-A1B6-BAA2E532B65E}"/>
          </ac:spMkLst>
        </pc:spChg>
      </pc:sldChg>
      <pc:sldChg chg="modSp mod">
        <pc:chgData name="Yuan, Simon1" userId="efbffe2e-92d0-42d8-bf4d-2675e1c83709" providerId="ADAL" clId="{446B6ECB-E768-4E75-9D85-A2DB2BC612FD}" dt="2025-06-11T07:04:40.553" v="1846" actId="20577"/>
        <pc:sldMkLst>
          <pc:docMk/>
          <pc:sldMk cId="2412963689" sldId="363"/>
        </pc:sldMkLst>
        <pc:spChg chg="mod">
          <ac:chgData name="Yuan, Simon1" userId="efbffe2e-92d0-42d8-bf4d-2675e1c83709" providerId="ADAL" clId="{446B6ECB-E768-4E75-9D85-A2DB2BC612FD}" dt="2025-06-11T07:04:40.553" v="1846" actId="20577"/>
          <ac:spMkLst>
            <pc:docMk/>
            <pc:sldMk cId="2412963689" sldId="363"/>
            <ac:spMk id="3" creationId="{F06AA9C7-6DA3-6F42-F78E-3AF7476B8F7E}"/>
          </ac:spMkLst>
        </pc:spChg>
      </pc:sldChg>
      <pc:sldChg chg="delSp modSp mod">
        <pc:chgData name="Yuan, Simon1" userId="efbffe2e-92d0-42d8-bf4d-2675e1c83709" providerId="ADAL" clId="{446B6ECB-E768-4E75-9D85-A2DB2BC612FD}" dt="2025-06-11T02:46:39.055" v="1728" actId="20577"/>
        <pc:sldMkLst>
          <pc:docMk/>
          <pc:sldMk cId="3486683893" sldId="2147482580"/>
        </pc:sldMkLst>
        <pc:spChg chg="mod">
          <ac:chgData name="Yuan, Simon1" userId="efbffe2e-92d0-42d8-bf4d-2675e1c83709" providerId="ADAL" clId="{446B6ECB-E768-4E75-9D85-A2DB2BC612FD}" dt="2025-06-11T02:46:39.055" v="1728" actId="20577"/>
          <ac:spMkLst>
            <pc:docMk/>
            <pc:sldMk cId="3486683893" sldId="2147482580"/>
            <ac:spMk id="3" creationId="{327DC328-ADE5-ACF3-F2D5-4846961EE73A}"/>
          </ac:spMkLst>
        </pc:spChg>
        <pc:spChg chg="mod">
          <ac:chgData name="Yuan, Simon1" userId="efbffe2e-92d0-42d8-bf4d-2675e1c83709" providerId="ADAL" clId="{446B6ECB-E768-4E75-9D85-A2DB2BC612FD}" dt="2025-06-08T08:22:29.092" v="1198" actId="14100"/>
          <ac:spMkLst>
            <pc:docMk/>
            <pc:sldMk cId="3486683893" sldId="2147482580"/>
            <ac:spMk id="8" creationId="{AF150AD3-8587-8F6F-3AC5-99836B297C84}"/>
          </ac:spMkLst>
        </pc:spChg>
        <pc:spChg chg="mod">
          <ac:chgData name="Yuan, Simon1" userId="efbffe2e-92d0-42d8-bf4d-2675e1c83709" providerId="ADAL" clId="{446B6ECB-E768-4E75-9D85-A2DB2BC612FD}" dt="2025-06-08T08:22:29.092" v="1198" actId="14100"/>
          <ac:spMkLst>
            <pc:docMk/>
            <pc:sldMk cId="3486683893" sldId="2147482580"/>
            <ac:spMk id="9" creationId="{C77F5281-3680-3783-DFD6-4EA265BDD05E}"/>
          </ac:spMkLst>
        </pc:spChg>
        <pc:spChg chg="mod">
          <ac:chgData name="Yuan, Simon1" userId="efbffe2e-92d0-42d8-bf4d-2675e1c83709" providerId="ADAL" clId="{446B6ECB-E768-4E75-9D85-A2DB2BC612FD}" dt="2025-06-08T08:22:37.880" v="1199" actId="1038"/>
          <ac:spMkLst>
            <pc:docMk/>
            <pc:sldMk cId="3486683893" sldId="2147482580"/>
            <ac:spMk id="10" creationId="{3EB979FE-C68F-2C1C-902C-9EF459398B45}"/>
          </ac:spMkLst>
        </pc:spChg>
        <pc:spChg chg="mod">
          <ac:chgData name="Yuan, Simon1" userId="efbffe2e-92d0-42d8-bf4d-2675e1c83709" providerId="ADAL" clId="{446B6ECB-E768-4E75-9D85-A2DB2BC612FD}" dt="2025-06-08T08:22:29.092" v="1198" actId="14100"/>
          <ac:spMkLst>
            <pc:docMk/>
            <pc:sldMk cId="3486683893" sldId="2147482580"/>
            <ac:spMk id="11" creationId="{CFC3FBEF-5BEA-F97F-D97F-E10F9920429A}"/>
          </ac:spMkLst>
        </pc:spChg>
        <pc:spChg chg="mod">
          <ac:chgData name="Yuan, Simon1" userId="efbffe2e-92d0-42d8-bf4d-2675e1c83709" providerId="ADAL" clId="{446B6ECB-E768-4E75-9D85-A2DB2BC612FD}" dt="2025-06-08T08:22:29.092" v="1198" actId="14100"/>
          <ac:spMkLst>
            <pc:docMk/>
            <pc:sldMk cId="3486683893" sldId="2147482580"/>
            <ac:spMk id="13" creationId="{4AF30759-744D-88E9-3843-37189854D728}"/>
          </ac:spMkLst>
        </pc:spChg>
        <pc:spChg chg="mod">
          <ac:chgData name="Yuan, Simon1" userId="efbffe2e-92d0-42d8-bf4d-2675e1c83709" providerId="ADAL" clId="{446B6ECB-E768-4E75-9D85-A2DB2BC612FD}" dt="2025-06-11T01:51:31.430" v="1696" actId="1076"/>
          <ac:spMkLst>
            <pc:docMk/>
            <pc:sldMk cId="3486683893" sldId="2147482580"/>
            <ac:spMk id="17" creationId="{A9BA82F2-24F4-EEA1-A7B9-C8B2E6A4AD99}"/>
          </ac:spMkLst>
        </pc:spChg>
        <pc:spChg chg="del mod">
          <ac:chgData name="Yuan, Simon1" userId="efbffe2e-92d0-42d8-bf4d-2675e1c83709" providerId="ADAL" clId="{446B6ECB-E768-4E75-9D85-A2DB2BC612FD}" dt="2025-06-11T01:51:28.642" v="1695" actId="478"/>
          <ac:spMkLst>
            <pc:docMk/>
            <pc:sldMk cId="3486683893" sldId="2147482580"/>
            <ac:spMk id="18" creationId="{FE4C88CD-6E8E-AED7-9D90-BA35D452D283}"/>
          </ac:spMkLst>
        </pc:spChg>
        <pc:graphicFrameChg chg="mod">
          <ac:chgData name="Yuan, Simon1" userId="efbffe2e-92d0-42d8-bf4d-2675e1c83709" providerId="ADAL" clId="{446B6ECB-E768-4E75-9D85-A2DB2BC612FD}" dt="2025-06-11T01:55:21.996" v="1723" actId="20577"/>
          <ac:graphicFrameMkLst>
            <pc:docMk/>
            <pc:sldMk cId="3486683893" sldId="2147482580"/>
            <ac:graphicFrameMk id="6" creationId="{182F2DA0-C712-81B1-5690-A2BE41C36E95}"/>
          </ac:graphicFrameMkLst>
        </pc:graphicFrameChg>
        <pc:graphicFrameChg chg="mod modGraphic">
          <ac:chgData name="Yuan, Simon1" userId="efbffe2e-92d0-42d8-bf4d-2675e1c83709" providerId="ADAL" clId="{446B6ECB-E768-4E75-9D85-A2DB2BC612FD}" dt="2025-06-06T16:59:24.978" v="366" actId="20577"/>
          <ac:graphicFrameMkLst>
            <pc:docMk/>
            <pc:sldMk cId="3486683893" sldId="2147482580"/>
            <ac:graphicFrameMk id="12" creationId="{71EE3CE8-B069-FB4C-24A6-75C15F6E9DC6}"/>
          </ac:graphicFrameMkLst>
        </pc:graphicFrameChg>
      </pc:sldChg>
      <pc:sldChg chg="addSp delSp modSp mod">
        <pc:chgData name="Yuan, Simon1" userId="efbffe2e-92d0-42d8-bf4d-2675e1c83709" providerId="ADAL" clId="{446B6ECB-E768-4E75-9D85-A2DB2BC612FD}" dt="2025-06-11T02:57:17.761" v="1780" actId="6549"/>
        <pc:sldMkLst>
          <pc:docMk/>
          <pc:sldMk cId="2148340880" sldId="2147482685"/>
        </pc:sldMkLst>
        <pc:spChg chg="add mod">
          <ac:chgData name="Yuan, Simon1" userId="efbffe2e-92d0-42d8-bf4d-2675e1c83709" providerId="ADAL" clId="{446B6ECB-E768-4E75-9D85-A2DB2BC612FD}" dt="2025-06-11T01:51:21.345" v="1693" actId="1076"/>
          <ac:spMkLst>
            <pc:docMk/>
            <pc:sldMk cId="2148340880" sldId="2147482685"/>
            <ac:spMk id="3" creationId="{75DD50D4-6C38-2B73-8191-64903EBF0F39}"/>
          </ac:spMkLst>
        </pc:spChg>
        <pc:spChg chg="mod">
          <ac:chgData name="Yuan, Simon1" userId="efbffe2e-92d0-42d8-bf4d-2675e1c83709" providerId="ADAL" clId="{446B6ECB-E768-4E75-9D85-A2DB2BC612FD}" dt="2025-06-06T17:10:00.286" v="504" actId="1036"/>
          <ac:spMkLst>
            <pc:docMk/>
            <pc:sldMk cId="2148340880" sldId="2147482685"/>
            <ac:spMk id="9" creationId="{7472134B-C51A-ADF1-4050-FB54A448DCAA}"/>
          </ac:spMkLst>
        </pc:spChg>
        <pc:graphicFrameChg chg="mod modGraphic">
          <ac:chgData name="Yuan, Simon1" userId="efbffe2e-92d0-42d8-bf4d-2675e1c83709" providerId="ADAL" clId="{446B6ECB-E768-4E75-9D85-A2DB2BC612FD}" dt="2025-06-11T02:57:17.761" v="1780" actId="6549"/>
          <ac:graphicFrameMkLst>
            <pc:docMk/>
            <pc:sldMk cId="2148340880" sldId="2147482685"/>
            <ac:graphicFrameMk id="10" creationId="{C01DDA93-2710-1C3E-E658-BBB7B13D9A22}"/>
          </ac:graphicFrameMkLst>
        </pc:graphicFrameChg>
      </pc:sldChg>
      <pc:sldChg chg="del">
        <pc:chgData name="Yuan, Simon1" userId="efbffe2e-92d0-42d8-bf4d-2675e1c83709" providerId="ADAL" clId="{446B6ECB-E768-4E75-9D85-A2DB2BC612FD}" dt="2025-06-06T16:09:59.332" v="14" actId="47"/>
        <pc:sldMkLst>
          <pc:docMk/>
          <pc:sldMk cId="647617943" sldId="2147482689"/>
        </pc:sldMkLst>
      </pc:sldChg>
      <pc:sldChg chg="del">
        <pc:chgData name="Yuan, Simon1" userId="efbffe2e-92d0-42d8-bf4d-2675e1c83709" providerId="ADAL" clId="{446B6ECB-E768-4E75-9D85-A2DB2BC612FD}" dt="2025-06-06T16:09:58.590" v="13" actId="47"/>
        <pc:sldMkLst>
          <pc:docMk/>
          <pc:sldMk cId="1261960800" sldId="2147482690"/>
        </pc:sldMkLst>
      </pc:sldChg>
      <pc:sldChg chg="del">
        <pc:chgData name="Yuan, Simon1" userId="efbffe2e-92d0-42d8-bf4d-2675e1c83709" providerId="ADAL" clId="{446B6ECB-E768-4E75-9D85-A2DB2BC612FD}" dt="2025-06-06T16:10:07.716" v="15" actId="47"/>
        <pc:sldMkLst>
          <pc:docMk/>
          <pc:sldMk cId="2256690800" sldId="2147482691"/>
        </pc:sldMkLst>
      </pc:sldChg>
      <pc:sldChg chg="addSp modSp mod">
        <pc:chgData name="Yuan, Simon1" userId="efbffe2e-92d0-42d8-bf4d-2675e1c83709" providerId="ADAL" clId="{446B6ECB-E768-4E75-9D85-A2DB2BC612FD}" dt="2025-06-11T07:10:54.851" v="1853" actId="113"/>
        <pc:sldMkLst>
          <pc:docMk/>
          <pc:sldMk cId="2740817145" sldId="2147482692"/>
        </pc:sldMkLst>
        <pc:spChg chg="mod">
          <ac:chgData name="Yuan, Simon1" userId="efbffe2e-92d0-42d8-bf4d-2675e1c83709" providerId="ADAL" clId="{446B6ECB-E768-4E75-9D85-A2DB2BC612FD}" dt="2025-06-06T17:02:58.780" v="435" actId="20577"/>
          <ac:spMkLst>
            <pc:docMk/>
            <pc:sldMk cId="2740817145" sldId="2147482692"/>
            <ac:spMk id="2" creationId="{346463F9-A9B8-D1D6-22A0-04E2BA47ACD7}"/>
          </ac:spMkLst>
        </pc:spChg>
        <pc:spChg chg="add mod">
          <ac:chgData name="Yuan, Simon1" userId="efbffe2e-92d0-42d8-bf4d-2675e1c83709" providerId="ADAL" clId="{446B6ECB-E768-4E75-9D85-A2DB2BC612FD}" dt="2025-06-11T01:51:16.764" v="1692" actId="1076"/>
          <ac:spMkLst>
            <pc:docMk/>
            <pc:sldMk cId="2740817145" sldId="2147482692"/>
            <ac:spMk id="3" creationId="{5C94FCCD-DE9A-636D-09E6-8094DD00AA27}"/>
          </ac:spMkLst>
        </pc:spChg>
        <pc:spChg chg="mod">
          <ac:chgData name="Yuan, Simon1" userId="efbffe2e-92d0-42d8-bf4d-2675e1c83709" providerId="ADAL" clId="{446B6ECB-E768-4E75-9D85-A2DB2BC612FD}" dt="2025-06-06T17:12:24.183" v="517" actId="1076"/>
          <ac:spMkLst>
            <pc:docMk/>
            <pc:sldMk cId="2740817145" sldId="2147482692"/>
            <ac:spMk id="6" creationId="{986552ED-E641-1539-03BC-B9549C908417}"/>
          </ac:spMkLst>
        </pc:spChg>
        <pc:graphicFrameChg chg="mod modGraphic">
          <ac:chgData name="Yuan, Simon1" userId="efbffe2e-92d0-42d8-bf4d-2675e1c83709" providerId="ADAL" clId="{446B6ECB-E768-4E75-9D85-A2DB2BC612FD}" dt="2025-06-11T07:10:54.851" v="1853" actId="113"/>
          <ac:graphicFrameMkLst>
            <pc:docMk/>
            <pc:sldMk cId="2740817145" sldId="2147482692"/>
            <ac:graphicFrameMk id="7" creationId="{7D133C39-3667-9FC1-05E3-5518103B0617}"/>
          </ac:graphicFrameMkLst>
        </pc:graphicFrameChg>
      </pc:sldChg>
      <pc:sldChg chg="add">
        <pc:chgData name="Yuan, Simon1" userId="efbffe2e-92d0-42d8-bf4d-2675e1c83709" providerId="ADAL" clId="{446B6ECB-E768-4E75-9D85-A2DB2BC612FD}" dt="2025-06-06T17:08:30.107" v="502"/>
        <pc:sldMkLst>
          <pc:docMk/>
          <pc:sldMk cId="2685102771" sldId="2147482693"/>
        </pc:sldMkLst>
      </pc:sld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000000000000001E-3"/>
          <c:y val="5.0000000000000001E-3"/>
          <c:w val="0.99"/>
          <c:h val="0.85003499999999999"/>
        </c:manualLayout>
      </c:layout>
      <c:pieChart>
        <c:varyColors val="0"/>
        <c:dLbls>
          <c:showLegendKey val="0"/>
          <c:showVal val="0"/>
          <c:showCatName val="0"/>
          <c:showSerName val="0"/>
          <c:showPercent val="0"/>
          <c:showBubbleSize val="0"/>
          <c:showLeaderLines val="0"/>
        </c:dLbls>
        <c:firstSliceAng val="0"/>
      </c:pieChart>
      <c:spPr>
        <a:noFill/>
        <a:ln w="12700" cap="flat">
          <a:noFill/>
          <a:miter lim="400000"/>
        </a:ln>
        <a:effectLst/>
      </c:spPr>
    </c:plotArea>
    <c:legend>
      <c:legendPos val="b"/>
      <c:layout>
        <c:manualLayout>
          <c:xMode val="edge"/>
          <c:yMode val="edge"/>
          <c:x val="4.1227E-2"/>
          <c:y val="0.95121999999999995"/>
          <c:w val="0.91754599999999997"/>
          <c:h val="4.8779599999999999E-2"/>
        </c:manualLayout>
      </c:layout>
      <c:overlay val="1"/>
      <c:spPr>
        <a:noFill/>
        <a:ln w="12700" cap="flat">
          <a:noFill/>
          <a:miter lim="400000"/>
        </a:ln>
        <a:effectLst/>
      </c:spPr>
      <c:txPr>
        <a:bodyPr rot="0"/>
        <a:lstStyle/>
        <a:p>
          <a:pPr>
            <a:defRPr sz="1800" b="0" i="0" u="none" strike="noStrike">
              <a:solidFill>
                <a:srgbClr val="000000"/>
              </a:solidFill>
              <a:latin typeface="Intel Clear"/>
            </a:defRPr>
          </a:pPr>
          <a:endParaRPr lang="en-US"/>
        </a:p>
      </c:txPr>
    </c:legend>
    <c:plotVisOnly val="1"/>
    <c:dispBlanksAs val="gap"/>
    <c:showDLblsOverMax val="1"/>
  </c:chart>
  <c:spPr>
    <a:noFill/>
    <a:ln>
      <a:noFill/>
    </a:ln>
    <a:effectLst/>
  </c:sp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84A62F-E623-4DA8-9C53-161797F0AB49}"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n-US"/>
        </a:p>
      </dgm:t>
    </dgm:pt>
    <dgm:pt modelId="{6CAE4490-55F9-4146-B073-BA00402CF6D6}">
      <dgm:prSet phldrT="[Text]" custT="1"/>
      <dgm:spPr/>
      <dgm:t>
        <a:bodyPr/>
        <a:lstStyle/>
        <a:p>
          <a:r>
            <a:rPr lang="en-US" sz="1400" noProof="0" dirty="0">
              <a:solidFill>
                <a:schemeClr val="tx1"/>
              </a:solidFill>
            </a:rPr>
            <a:t>NVL S DDR5 UDIMM 1DPC T3 4L (10L) RVP</a:t>
          </a:r>
        </a:p>
      </dgm:t>
    </dgm:pt>
    <dgm:pt modelId="{21508A6D-3956-4864-9FC8-7AD164A0E546}" type="parTrans" cxnId="{92EDE4E7-8522-45D0-A155-CA1E36392860}">
      <dgm:prSet/>
      <dgm:spPr/>
      <dgm:t>
        <a:bodyPr/>
        <a:lstStyle/>
        <a:p>
          <a:endParaRPr lang="en-US"/>
        </a:p>
      </dgm:t>
    </dgm:pt>
    <dgm:pt modelId="{4EFE5A21-1AD4-4138-8073-48A5794EFC55}" type="sibTrans" cxnId="{92EDE4E7-8522-45D0-A155-CA1E36392860}">
      <dgm:prSet/>
      <dgm:spPr/>
      <dgm:t>
        <a:bodyPr/>
        <a:lstStyle/>
        <a:p>
          <a:endParaRPr lang="en-US"/>
        </a:p>
      </dgm:t>
    </dgm:pt>
    <dgm:pt modelId="{5E2C34C9-EBF9-4CA1-A113-4EDCDEC70738}">
      <dgm:prSet phldrT="[Text]" custT="1"/>
      <dgm:spPr/>
      <dgm:t>
        <a:bodyPr/>
        <a:lstStyle/>
        <a:p>
          <a:r>
            <a:rPr lang="pl-PL" sz="1000" dirty="0">
              <a:solidFill>
                <a:schemeClr val="tx1"/>
              </a:solidFill>
            </a:rPr>
            <a:t>PDG + Primary SKU</a:t>
          </a:r>
          <a:endParaRPr lang="en-US" sz="1000" dirty="0">
            <a:solidFill>
              <a:schemeClr val="tx1"/>
            </a:solidFill>
          </a:endParaRPr>
        </a:p>
      </dgm:t>
    </dgm:pt>
    <dgm:pt modelId="{E40D3B29-6C8F-430A-A345-2A96230DCEAA}" type="parTrans" cxnId="{111010FB-41E6-4164-BCFB-7AEC4A3F0FDA}">
      <dgm:prSet/>
      <dgm:spPr/>
      <dgm:t>
        <a:bodyPr/>
        <a:lstStyle/>
        <a:p>
          <a:endParaRPr lang="en-US"/>
        </a:p>
      </dgm:t>
    </dgm:pt>
    <dgm:pt modelId="{5499B255-30BE-4E1A-B998-FF24928422BD}" type="sibTrans" cxnId="{111010FB-41E6-4164-BCFB-7AEC4A3F0FDA}">
      <dgm:prSet/>
      <dgm:spPr/>
      <dgm:t>
        <a:bodyPr/>
        <a:lstStyle/>
        <a:p>
          <a:endParaRPr lang="en-US"/>
        </a:p>
      </dgm:t>
    </dgm:pt>
    <dgm:pt modelId="{18F745EC-1D00-4695-9ABF-ADE1EC17CAF6}">
      <dgm:prSet custT="1"/>
      <dgm:spPr/>
      <dgm:t>
        <a:bodyPr/>
        <a:lstStyle/>
        <a:p>
          <a:r>
            <a:rPr lang="en-US" sz="1000" dirty="0"/>
            <a:t>Golden BKC, PnP, Multi-Rail PSU</a:t>
          </a:r>
        </a:p>
      </dgm:t>
    </dgm:pt>
    <dgm:pt modelId="{D12EECAD-C206-4C06-BB0A-B5A0C6298CCB}" type="parTrans" cxnId="{BE600AAA-484F-4CEE-8E95-68AE2EDA9153}">
      <dgm:prSet/>
      <dgm:spPr/>
      <dgm:t>
        <a:bodyPr/>
        <a:lstStyle/>
        <a:p>
          <a:endParaRPr lang="en-US"/>
        </a:p>
      </dgm:t>
    </dgm:pt>
    <dgm:pt modelId="{354AE2B3-994F-4751-8964-EDE035A4AE5C}" type="sibTrans" cxnId="{BE600AAA-484F-4CEE-8E95-68AE2EDA9153}">
      <dgm:prSet/>
      <dgm:spPr/>
      <dgm:t>
        <a:bodyPr/>
        <a:lstStyle/>
        <a:p>
          <a:endParaRPr lang="en-US"/>
        </a:p>
      </dgm:t>
    </dgm:pt>
    <dgm:pt modelId="{8848DADA-1E36-4E18-B937-52BA53FF596F}">
      <dgm:prSet custT="1"/>
      <dgm:spPr/>
      <dgm:t>
        <a:bodyPr/>
        <a:lstStyle/>
        <a:p>
          <a:r>
            <a:rPr lang="it-IT" sz="1000" dirty="0"/>
            <a:t>EV, FV, SIV, GFx</a:t>
          </a:r>
          <a:r>
            <a:rPr lang="it-IT" sz="1000" dirty="0">
              <a:solidFill>
                <a:schemeClr val="tx1"/>
              </a:solidFill>
            </a:rPr>
            <a:t>, CPV, PPV</a:t>
          </a:r>
          <a:endParaRPr lang="en-US" sz="1000" dirty="0">
            <a:solidFill>
              <a:schemeClr val="tx1"/>
            </a:solidFill>
          </a:endParaRPr>
        </a:p>
      </dgm:t>
    </dgm:pt>
    <dgm:pt modelId="{68CF76E6-2FC6-4C63-A472-C60515652FAE}" type="sibTrans" cxnId="{BF65DD86-C46C-428D-8FA7-DEDFB7C96495}">
      <dgm:prSet/>
      <dgm:spPr/>
      <dgm:t>
        <a:bodyPr/>
        <a:lstStyle/>
        <a:p>
          <a:endParaRPr lang="en-US"/>
        </a:p>
      </dgm:t>
    </dgm:pt>
    <dgm:pt modelId="{90F28F2B-AA86-406B-BA58-18965E401368}" type="parTrans" cxnId="{BF65DD86-C46C-428D-8FA7-DEDFB7C96495}">
      <dgm:prSet/>
      <dgm:spPr/>
      <dgm:t>
        <a:bodyPr/>
        <a:lstStyle/>
        <a:p>
          <a:endParaRPr lang="en-US"/>
        </a:p>
      </dgm:t>
    </dgm:pt>
    <dgm:pt modelId="{E7F17D41-7E15-4BEB-A7C6-FD1E46B64B8C}">
      <dgm:prSet phldrT="[Text]" custT="1"/>
      <dgm:spPr/>
      <dgm:t>
        <a:bodyPr/>
        <a:lstStyle/>
        <a:p>
          <a:r>
            <a:rPr lang="en-IN" sz="1400" noProof="0" dirty="0">
              <a:solidFill>
                <a:schemeClr val="tx1"/>
              </a:solidFill>
            </a:rPr>
            <a:t>NVL S DDR5 UDIMM 2DPC T3 6L (10L) </a:t>
          </a:r>
          <a:r>
            <a:rPr lang="en-IN" sz="1400" dirty="0">
              <a:solidFill>
                <a:schemeClr val="tx1"/>
              </a:solidFill>
            </a:rPr>
            <a:t>RVP</a:t>
          </a:r>
          <a:endParaRPr lang="en-US" sz="1400" dirty="0"/>
        </a:p>
      </dgm:t>
    </dgm:pt>
    <dgm:pt modelId="{65BFF2E9-3A31-4311-84C6-B86DB62B6CF1}" type="sibTrans" cxnId="{DAFBA1B6-07A9-4EC8-B5D9-3A41FDE519D3}">
      <dgm:prSet/>
      <dgm:spPr/>
      <dgm:t>
        <a:bodyPr/>
        <a:lstStyle/>
        <a:p>
          <a:endParaRPr lang="en-US"/>
        </a:p>
      </dgm:t>
    </dgm:pt>
    <dgm:pt modelId="{B72DCCC5-3B38-4F9F-989D-D58A794C5116}" type="parTrans" cxnId="{DAFBA1B6-07A9-4EC8-B5D9-3A41FDE519D3}">
      <dgm:prSet/>
      <dgm:spPr/>
      <dgm:t>
        <a:bodyPr/>
        <a:lstStyle/>
        <a:p>
          <a:endParaRPr lang="en-US"/>
        </a:p>
      </dgm:t>
    </dgm:pt>
    <dgm:pt modelId="{A25A0AA8-DEED-4826-A6B7-B3FD19F7772B}">
      <dgm:prSet phldrT="[Text]" custT="1"/>
      <dgm:spPr/>
      <dgm:t>
        <a:bodyPr/>
        <a:lstStyle/>
        <a:p>
          <a:r>
            <a:rPr lang="pl-PL" sz="1000" dirty="0"/>
            <a:t>PDG</a:t>
          </a:r>
          <a:r>
            <a:rPr lang="en-US" sz="1000" dirty="0"/>
            <a:t> </a:t>
          </a:r>
          <a:r>
            <a:rPr lang="pl-PL" sz="1000" dirty="0"/>
            <a:t>SKU</a:t>
          </a:r>
          <a:r>
            <a:rPr lang="en-US" sz="1000" dirty="0"/>
            <a:t> </a:t>
          </a:r>
          <a:r>
            <a:rPr lang="en-US" sz="1000" strike="noStrike" dirty="0">
              <a:solidFill>
                <a:schemeClr val="tx1"/>
              </a:solidFill>
            </a:rPr>
            <a:t>– dTBT support</a:t>
          </a:r>
          <a:endParaRPr lang="en-US" sz="1000" dirty="0"/>
        </a:p>
      </dgm:t>
    </dgm:pt>
    <dgm:pt modelId="{23473A85-4885-4412-92C9-07516B6074C4}" type="sibTrans" cxnId="{91125CEE-B317-479D-A7C7-3F9B78D1A158}">
      <dgm:prSet/>
      <dgm:spPr/>
      <dgm:t>
        <a:bodyPr/>
        <a:lstStyle/>
        <a:p>
          <a:endParaRPr lang="en-US"/>
        </a:p>
      </dgm:t>
    </dgm:pt>
    <dgm:pt modelId="{6A705013-501A-4E29-A031-F2BD937E615F}" type="parTrans" cxnId="{91125CEE-B317-479D-A7C7-3F9B78D1A158}">
      <dgm:prSet/>
      <dgm:spPr/>
      <dgm:t>
        <a:bodyPr/>
        <a:lstStyle/>
        <a:p>
          <a:endParaRPr lang="en-US"/>
        </a:p>
      </dgm:t>
    </dgm:pt>
    <dgm:pt modelId="{234323C1-4AE0-49A8-B48A-907F2AD02138}">
      <dgm:prSet custT="1"/>
      <dgm:spPr/>
      <dgm:t>
        <a:bodyPr/>
        <a:lstStyle/>
        <a:p>
          <a:r>
            <a:rPr lang="en-IN" sz="1000" dirty="0">
              <a:solidFill>
                <a:schemeClr val="tx1"/>
              </a:solidFill>
            </a:rPr>
            <a:t>Delta BKC, PnP, ATX12VO</a:t>
          </a:r>
        </a:p>
      </dgm:t>
    </dgm:pt>
    <dgm:pt modelId="{0874BB48-41B3-4A77-96B0-B2437E636D3F}" type="sibTrans" cxnId="{C9ED557B-A320-49FB-A65D-6D2DAF387670}">
      <dgm:prSet/>
      <dgm:spPr/>
      <dgm:t>
        <a:bodyPr/>
        <a:lstStyle/>
        <a:p>
          <a:endParaRPr lang="en-US"/>
        </a:p>
      </dgm:t>
    </dgm:pt>
    <dgm:pt modelId="{1118B97B-7EDB-4AC3-BB61-6409608A5F35}" type="parTrans" cxnId="{C9ED557B-A320-49FB-A65D-6D2DAF387670}">
      <dgm:prSet/>
      <dgm:spPr/>
      <dgm:t>
        <a:bodyPr/>
        <a:lstStyle/>
        <a:p>
          <a:endParaRPr lang="en-US"/>
        </a:p>
      </dgm:t>
    </dgm:pt>
    <dgm:pt modelId="{B3CDC76C-3ED8-49B4-89A8-1DF5F5FDBBD2}">
      <dgm:prSet custT="1"/>
      <dgm:spPr/>
      <dgm:t>
        <a:bodyPr/>
        <a:lstStyle/>
        <a:p>
          <a:r>
            <a:rPr lang="it-IT" sz="1000" dirty="0"/>
            <a:t>EV, FV, SIV, GFx</a:t>
          </a:r>
          <a:r>
            <a:rPr lang="it-IT" sz="1000" dirty="0">
              <a:solidFill>
                <a:schemeClr val="tx1"/>
              </a:solidFill>
            </a:rPr>
            <a:t> </a:t>
          </a:r>
          <a:endParaRPr lang="en-IN" sz="1000" dirty="0">
            <a:solidFill>
              <a:schemeClr val="tx1"/>
            </a:solidFill>
          </a:endParaRPr>
        </a:p>
      </dgm:t>
    </dgm:pt>
    <dgm:pt modelId="{125A97A1-FFBB-4438-AC01-C5F97C015FFA}" type="sibTrans" cxnId="{06A574BE-3DA4-4ABC-848D-EFFF72318E92}">
      <dgm:prSet/>
      <dgm:spPr/>
      <dgm:t>
        <a:bodyPr/>
        <a:lstStyle/>
        <a:p>
          <a:endParaRPr lang="en-US"/>
        </a:p>
      </dgm:t>
    </dgm:pt>
    <dgm:pt modelId="{9DF6F9CA-B670-416C-B509-126CEC9ECDDA}" type="parTrans" cxnId="{06A574BE-3DA4-4ABC-848D-EFFF72318E92}">
      <dgm:prSet/>
      <dgm:spPr/>
      <dgm:t>
        <a:bodyPr/>
        <a:lstStyle/>
        <a:p>
          <a:endParaRPr lang="en-US"/>
        </a:p>
      </dgm:t>
    </dgm:pt>
    <dgm:pt modelId="{0BC87800-6C34-4AD9-8467-AEB3087AC716}">
      <dgm:prSet phldrT="[Text]" custT="1"/>
      <dgm:spPr/>
      <dgm:t>
        <a:bodyPr/>
        <a:lstStyle/>
        <a:p>
          <a:r>
            <a:rPr lang="en-IN" sz="1400" noProof="0" dirty="0">
              <a:solidFill>
                <a:schemeClr val="tx1"/>
              </a:solidFill>
            </a:rPr>
            <a:t>NVL S DDR5 UDIMM 1 DPC OC T3 6L (12L) </a:t>
          </a:r>
          <a:r>
            <a:rPr lang="en-IN" sz="1400" dirty="0">
              <a:solidFill>
                <a:schemeClr val="tx1"/>
              </a:solidFill>
            </a:rPr>
            <a:t>RVP</a:t>
          </a:r>
          <a:endParaRPr lang="en-US" sz="1400" dirty="0"/>
        </a:p>
      </dgm:t>
    </dgm:pt>
    <dgm:pt modelId="{66F0F442-E883-4F97-81F7-40C791FC1B1C}" type="sibTrans" cxnId="{C14E460D-1FED-4949-B76F-222A873171C3}">
      <dgm:prSet/>
      <dgm:spPr/>
      <dgm:t>
        <a:bodyPr/>
        <a:lstStyle/>
        <a:p>
          <a:endParaRPr lang="en-US"/>
        </a:p>
      </dgm:t>
    </dgm:pt>
    <dgm:pt modelId="{1FD852A0-FAB5-47E1-8841-023E084DF1F7}" type="parTrans" cxnId="{C14E460D-1FED-4949-B76F-222A873171C3}">
      <dgm:prSet/>
      <dgm:spPr/>
      <dgm:t>
        <a:bodyPr/>
        <a:lstStyle/>
        <a:p>
          <a:endParaRPr lang="en-US"/>
        </a:p>
      </dgm:t>
    </dgm:pt>
    <dgm:pt modelId="{DCCBDA5F-BB97-4FF1-9B35-1E4BAB11D5D1}">
      <dgm:prSet phldrT="[Text]" custT="1"/>
      <dgm:spPr/>
      <dgm:t>
        <a:bodyPr/>
        <a:lstStyle/>
        <a:p>
          <a:r>
            <a:rPr lang="en-US" sz="1000" dirty="0">
              <a:solidFill>
                <a:schemeClr val="tx1"/>
              </a:solidFill>
            </a:rPr>
            <a:t>PDG SKU – Overclocking (XMP)</a:t>
          </a:r>
          <a:endParaRPr lang="en-US" sz="1000" dirty="0"/>
        </a:p>
      </dgm:t>
    </dgm:pt>
    <dgm:pt modelId="{38D247DE-F391-487E-80CA-EF2B18AF314C}" type="sibTrans" cxnId="{15EBA4B9-AF2D-4D68-94BF-78ED17F09130}">
      <dgm:prSet/>
      <dgm:spPr/>
      <dgm:t>
        <a:bodyPr/>
        <a:lstStyle/>
        <a:p>
          <a:endParaRPr lang="en-US"/>
        </a:p>
      </dgm:t>
    </dgm:pt>
    <dgm:pt modelId="{A22DD839-C938-4F90-951F-17CF89A0CDB7}" type="parTrans" cxnId="{15EBA4B9-AF2D-4D68-94BF-78ED17F09130}">
      <dgm:prSet/>
      <dgm:spPr/>
      <dgm:t>
        <a:bodyPr/>
        <a:lstStyle/>
        <a:p>
          <a:endParaRPr lang="en-US"/>
        </a:p>
      </dgm:t>
    </dgm:pt>
    <dgm:pt modelId="{3C70D589-C023-498E-8064-42B2D0D83259}">
      <dgm:prSet custT="1"/>
      <dgm:spPr/>
      <dgm:t>
        <a:bodyPr/>
        <a:lstStyle/>
        <a:p>
          <a:r>
            <a:rPr lang="en-US" sz="1000" dirty="0">
              <a:solidFill>
                <a:schemeClr val="tx1"/>
              </a:solidFill>
            </a:rPr>
            <a:t>Delta BKC, Partial PnP, </a:t>
          </a:r>
          <a:r>
            <a:rPr lang="en-US" sz="1000" dirty="0"/>
            <a:t>Multi-Rail PSU</a:t>
          </a:r>
          <a:endParaRPr lang="en-US" sz="1000" dirty="0">
            <a:solidFill>
              <a:schemeClr val="tx1"/>
            </a:solidFill>
          </a:endParaRPr>
        </a:p>
      </dgm:t>
    </dgm:pt>
    <dgm:pt modelId="{C12BFF24-6130-4507-9F2A-BC1731A10058}" type="sibTrans" cxnId="{64BDA627-2396-47A0-A889-84BCC7A5FAAF}">
      <dgm:prSet/>
      <dgm:spPr/>
      <dgm:t>
        <a:bodyPr/>
        <a:lstStyle/>
        <a:p>
          <a:endParaRPr lang="en-US"/>
        </a:p>
      </dgm:t>
    </dgm:pt>
    <dgm:pt modelId="{3BE78904-C6E5-4EB1-8777-BF4A042BE6AD}" type="parTrans" cxnId="{64BDA627-2396-47A0-A889-84BCC7A5FAAF}">
      <dgm:prSet/>
      <dgm:spPr/>
      <dgm:t>
        <a:bodyPr/>
        <a:lstStyle/>
        <a:p>
          <a:endParaRPr lang="en-US"/>
        </a:p>
      </dgm:t>
    </dgm:pt>
    <dgm:pt modelId="{243B8147-819D-45BF-9880-CA5C238EFEC2}">
      <dgm:prSet custT="1"/>
      <dgm:spPr/>
      <dgm:t>
        <a:bodyPr/>
        <a:lstStyle/>
        <a:p>
          <a:r>
            <a:rPr lang="it-IT" sz="1000" dirty="0"/>
            <a:t>EV, FV, SIV, GFx</a:t>
          </a:r>
          <a:endParaRPr lang="en-US" sz="1000" dirty="0">
            <a:solidFill>
              <a:schemeClr val="tx1"/>
            </a:solidFill>
          </a:endParaRPr>
        </a:p>
      </dgm:t>
    </dgm:pt>
    <dgm:pt modelId="{98B58612-F3B5-4185-AEA9-7F7E8BB36FDE}" type="sibTrans" cxnId="{5CEA1F7F-9EC6-436E-AE16-D1EAE9BC219A}">
      <dgm:prSet/>
      <dgm:spPr/>
      <dgm:t>
        <a:bodyPr/>
        <a:lstStyle/>
        <a:p>
          <a:endParaRPr lang="en-US"/>
        </a:p>
      </dgm:t>
    </dgm:pt>
    <dgm:pt modelId="{0E1EAAA2-3A92-4B23-B268-8BF3AE160C57}" type="parTrans" cxnId="{5CEA1F7F-9EC6-436E-AE16-D1EAE9BC219A}">
      <dgm:prSet/>
      <dgm:spPr/>
      <dgm:t>
        <a:bodyPr/>
        <a:lstStyle/>
        <a:p>
          <a:endParaRPr lang="en-US"/>
        </a:p>
      </dgm:t>
    </dgm:pt>
    <dgm:pt modelId="{34386D87-847A-4F5F-91C7-776ABB549632}">
      <dgm:prSet phldrT="[Text]" custT="1"/>
      <dgm:spPr/>
      <dgm:t>
        <a:bodyPr/>
        <a:lstStyle/>
        <a:p>
          <a:r>
            <a:rPr lang="en-IN" sz="1400" dirty="0">
              <a:solidFill>
                <a:schemeClr val="tx1"/>
              </a:solidFill>
            </a:rPr>
            <a:t>NVL S DDR5 SODIMM 1DPC T3 6L (10L) RVP</a:t>
          </a:r>
          <a:endParaRPr lang="en-US" sz="1400" strike="noStrike" dirty="0"/>
        </a:p>
      </dgm:t>
    </dgm:pt>
    <dgm:pt modelId="{A62F0435-98A2-4953-B374-B3BD0929044A}" type="sibTrans" cxnId="{CACBBD2A-1D19-42D5-8D58-4B0F60AD9138}">
      <dgm:prSet/>
      <dgm:spPr/>
      <dgm:t>
        <a:bodyPr/>
        <a:lstStyle/>
        <a:p>
          <a:endParaRPr lang="en-US"/>
        </a:p>
      </dgm:t>
    </dgm:pt>
    <dgm:pt modelId="{6B07806C-34F7-40D0-ADFA-4FEBFBAD0A3A}" type="parTrans" cxnId="{CACBBD2A-1D19-42D5-8D58-4B0F60AD9138}">
      <dgm:prSet/>
      <dgm:spPr/>
      <dgm:t>
        <a:bodyPr/>
        <a:lstStyle/>
        <a:p>
          <a:endParaRPr lang="en-US"/>
        </a:p>
      </dgm:t>
    </dgm:pt>
    <dgm:pt modelId="{C9AFF04C-C861-4731-8D64-9CE38F46EA44}">
      <dgm:prSet phldrT="[Text]" custT="1"/>
      <dgm:spPr/>
      <dgm:t>
        <a:bodyPr/>
        <a:lstStyle/>
        <a:p>
          <a:r>
            <a:rPr lang="en-US" sz="1000" strike="noStrike" dirty="0">
              <a:solidFill>
                <a:schemeClr val="tx1"/>
              </a:solidFill>
            </a:rPr>
            <a:t>PDG SKU – dTBT support</a:t>
          </a:r>
          <a:endParaRPr lang="en-US" sz="1000" dirty="0"/>
        </a:p>
      </dgm:t>
    </dgm:pt>
    <dgm:pt modelId="{7FBB05E4-A2C1-4D71-9F51-B01D479A1E81}" type="sibTrans" cxnId="{08858D9B-3D57-4791-ADBD-45EF90ABF1A5}">
      <dgm:prSet/>
      <dgm:spPr/>
      <dgm:t>
        <a:bodyPr/>
        <a:lstStyle/>
        <a:p>
          <a:endParaRPr lang="en-US"/>
        </a:p>
      </dgm:t>
    </dgm:pt>
    <dgm:pt modelId="{5D1FA021-9FBA-4053-8798-E5D2451D5A33}" type="parTrans" cxnId="{08858D9B-3D57-4791-ADBD-45EF90ABF1A5}">
      <dgm:prSet/>
      <dgm:spPr/>
      <dgm:t>
        <a:bodyPr/>
        <a:lstStyle/>
        <a:p>
          <a:endParaRPr lang="en-US"/>
        </a:p>
      </dgm:t>
    </dgm:pt>
    <dgm:pt modelId="{61FDD97E-A3FF-4DE3-A3C2-909C4C6D8471}">
      <dgm:prSet custT="1"/>
      <dgm:spPr/>
      <dgm:t>
        <a:bodyPr/>
        <a:lstStyle/>
        <a:p>
          <a:r>
            <a:rPr lang="en-IN" sz="1400" strike="noStrike" noProof="0" dirty="0">
              <a:solidFill>
                <a:schemeClr val="tx1"/>
              </a:solidFill>
            </a:rPr>
            <a:t>NVL S </a:t>
          </a:r>
          <a:r>
            <a:rPr lang="en-IN" sz="1400" strike="noStrike" dirty="0">
              <a:solidFill>
                <a:schemeClr val="tx1"/>
              </a:solidFill>
            </a:rPr>
            <a:t>HSIO T3 (12L) RVP</a:t>
          </a:r>
        </a:p>
      </dgm:t>
    </dgm:pt>
    <dgm:pt modelId="{7737A458-A1D6-4BE5-85D7-2B272D94A320}" type="parTrans" cxnId="{7DC54E4E-4E2C-4C50-8D5D-C127A32848C7}">
      <dgm:prSet/>
      <dgm:spPr/>
      <dgm:t>
        <a:bodyPr/>
        <a:lstStyle/>
        <a:p>
          <a:endParaRPr lang="en-US"/>
        </a:p>
      </dgm:t>
    </dgm:pt>
    <dgm:pt modelId="{F03DD800-3BEC-45C7-BFB8-0DA3395E436C}" type="sibTrans" cxnId="{7DC54E4E-4E2C-4C50-8D5D-C127A32848C7}">
      <dgm:prSet/>
      <dgm:spPr/>
      <dgm:t>
        <a:bodyPr/>
        <a:lstStyle/>
        <a:p>
          <a:endParaRPr lang="en-US"/>
        </a:p>
      </dgm:t>
    </dgm:pt>
    <dgm:pt modelId="{89E1F77A-4A6E-485D-B331-0E670E1347E9}">
      <dgm:prSet custT="1"/>
      <dgm:spPr/>
      <dgm:t>
        <a:bodyPr/>
        <a:lstStyle/>
        <a:p>
          <a:r>
            <a:rPr lang="it-IT" sz="1000" strike="noStrike" dirty="0">
              <a:solidFill>
                <a:schemeClr val="tx1"/>
              </a:solidFill>
            </a:rPr>
            <a:t>HSIO SKU, UDIMM 1DPC 4L</a:t>
          </a:r>
          <a:endParaRPr lang="en-IN" sz="1000" b="0" strike="noStrike" dirty="0">
            <a:solidFill>
              <a:schemeClr val="tx1"/>
            </a:solidFill>
          </a:endParaRPr>
        </a:p>
      </dgm:t>
    </dgm:pt>
    <dgm:pt modelId="{83370937-BA17-489A-A0A3-E6C21688885D}" type="parTrans" cxnId="{0301E9F2-F298-4132-A0B1-07142360CA98}">
      <dgm:prSet/>
      <dgm:spPr/>
      <dgm:t>
        <a:bodyPr/>
        <a:lstStyle/>
        <a:p>
          <a:endParaRPr lang="en-US"/>
        </a:p>
      </dgm:t>
    </dgm:pt>
    <dgm:pt modelId="{1D62BC1E-0A3C-4C7F-AA1A-EF8FB450FBF0}" type="sibTrans" cxnId="{0301E9F2-F298-4132-A0B1-07142360CA98}">
      <dgm:prSet/>
      <dgm:spPr/>
      <dgm:t>
        <a:bodyPr/>
        <a:lstStyle/>
        <a:p>
          <a:endParaRPr lang="en-US"/>
        </a:p>
      </dgm:t>
    </dgm:pt>
    <dgm:pt modelId="{DC48371B-B6AB-44C4-BC5E-089025864491}">
      <dgm:prSet custT="1"/>
      <dgm:spPr/>
      <dgm:t>
        <a:bodyPr/>
        <a:lstStyle/>
        <a:p>
          <a:r>
            <a:rPr lang="en-US" sz="1000" strike="noStrike" dirty="0">
              <a:solidFill>
                <a:schemeClr val="tx1"/>
              </a:solidFill>
            </a:rPr>
            <a:t>PCD/PCH PCIe PHY, </a:t>
          </a:r>
          <a:r>
            <a:rPr lang="en-US" sz="1000" dirty="0"/>
            <a:t>Multi-Rail PSU</a:t>
          </a:r>
          <a:endParaRPr lang="en-US" sz="1000" strike="noStrike" dirty="0">
            <a:solidFill>
              <a:schemeClr val="tx1"/>
            </a:solidFill>
          </a:endParaRPr>
        </a:p>
      </dgm:t>
    </dgm:pt>
    <dgm:pt modelId="{F657EB13-F189-460B-A93F-39ACA8BD6AA8}" type="parTrans" cxnId="{2D038DA4-8DC6-4A08-88ED-B8715B865161}">
      <dgm:prSet/>
      <dgm:spPr/>
      <dgm:t>
        <a:bodyPr/>
        <a:lstStyle/>
        <a:p>
          <a:endParaRPr lang="en-US"/>
        </a:p>
      </dgm:t>
    </dgm:pt>
    <dgm:pt modelId="{6E430815-DA41-4BFF-9FA5-A5AD9FB0A18B}" type="sibTrans" cxnId="{2D038DA4-8DC6-4A08-88ED-B8715B865161}">
      <dgm:prSet/>
      <dgm:spPr/>
      <dgm:t>
        <a:bodyPr/>
        <a:lstStyle/>
        <a:p>
          <a:endParaRPr lang="en-US"/>
        </a:p>
      </dgm:t>
    </dgm:pt>
    <dgm:pt modelId="{725F9476-C832-458F-9B95-C440F7AD8748}">
      <dgm:prSet custT="1"/>
      <dgm:spPr/>
      <dgm:t>
        <a:bodyPr/>
        <a:lstStyle/>
        <a:p>
          <a:r>
            <a:rPr lang="en-US" sz="1000" strike="noStrike" dirty="0">
              <a:solidFill>
                <a:schemeClr val="tx1"/>
              </a:solidFill>
            </a:rPr>
            <a:t>Delta BKC, PnP, ATX12VO</a:t>
          </a:r>
        </a:p>
      </dgm:t>
    </dgm:pt>
    <dgm:pt modelId="{45779709-FFF7-45BC-8E8F-3531699B51C5}" type="parTrans" cxnId="{B0E24311-8E8C-4F64-B0B1-E0FBEA4719BB}">
      <dgm:prSet/>
      <dgm:spPr/>
      <dgm:t>
        <a:bodyPr/>
        <a:lstStyle/>
        <a:p>
          <a:endParaRPr lang="en-US"/>
        </a:p>
      </dgm:t>
    </dgm:pt>
    <dgm:pt modelId="{48CD03EA-1D93-43D8-BA9B-7B1A04479570}" type="sibTrans" cxnId="{B0E24311-8E8C-4F64-B0B1-E0FBEA4719BB}">
      <dgm:prSet/>
      <dgm:spPr/>
      <dgm:t>
        <a:bodyPr/>
        <a:lstStyle/>
        <a:p>
          <a:endParaRPr lang="en-US"/>
        </a:p>
      </dgm:t>
    </dgm:pt>
    <dgm:pt modelId="{20A7F422-A98D-4208-B207-8454B97617DB}">
      <dgm:prSet custT="1"/>
      <dgm:spPr/>
      <dgm:t>
        <a:bodyPr/>
        <a:lstStyle/>
        <a:p>
          <a:r>
            <a:rPr lang="it-IT" sz="1000" dirty="0"/>
            <a:t>EV, FV, SIV, GFx</a:t>
          </a:r>
          <a:endParaRPr lang="en-US" sz="1000" strike="noStrike" dirty="0">
            <a:solidFill>
              <a:schemeClr val="tx1"/>
            </a:solidFill>
          </a:endParaRPr>
        </a:p>
      </dgm:t>
    </dgm:pt>
    <dgm:pt modelId="{A19EE3CF-B57A-4E37-A20A-4FAB7C049FAC}" type="parTrans" cxnId="{07CD1136-BF4B-446D-86B3-5F33E55B42F1}">
      <dgm:prSet/>
      <dgm:spPr/>
      <dgm:t>
        <a:bodyPr/>
        <a:lstStyle/>
        <a:p>
          <a:endParaRPr lang="en-US"/>
        </a:p>
      </dgm:t>
    </dgm:pt>
    <dgm:pt modelId="{6E813021-BCB5-46AE-BE37-DE6716E58904}" type="sibTrans" cxnId="{07CD1136-BF4B-446D-86B3-5F33E55B42F1}">
      <dgm:prSet/>
      <dgm:spPr/>
      <dgm:t>
        <a:bodyPr/>
        <a:lstStyle/>
        <a:p>
          <a:endParaRPr lang="en-US"/>
        </a:p>
      </dgm:t>
    </dgm:pt>
    <dgm:pt modelId="{6FAE1E33-F7E2-4C7A-A1D4-E93B9C1EE92C}">
      <dgm:prSet custT="1"/>
      <dgm:spPr/>
      <dgm:t>
        <a:bodyPr/>
        <a:lstStyle/>
        <a:p>
          <a:r>
            <a:rPr lang="en-US" sz="1000" strike="noStrike" dirty="0">
              <a:solidFill>
                <a:schemeClr val="tx1"/>
              </a:solidFill>
            </a:rPr>
            <a:t>FV, EV, HSIO validation</a:t>
          </a:r>
        </a:p>
      </dgm:t>
    </dgm:pt>
    <dgm:pt modelId="{321CCEA1-B2F9-4152-971B-2B418A5749DC}" type="parTrans" cxnId="{EA1D3E30-5995-4C59-85BD-EC6F827014C9}">
      <dgm:prSet/>
      <dgm:spPr/>
      <dgm:t>
        <a:bodyPr/>
        <a:lstStyle/>
        <a:p>
          <a:endParaRPr lang="en-US"/>
        </a:p>
      </dgm:t>
    </dgm:pt>
    <dgm:pt modelId="{3C45178E-039E-489E-BE38-E218414409A0}" type="sibTrans" cxnId="{EA1D3E30-5995-4C59-85BD-EC6F827014C9}">
      <dgm:prSet/>
      <dgm:spPr/>
      <dgm:t>
        <a:bodyPr/>
        <a:lstStyle/>
        <a:p>
          <a:endParaRPr lang="en-US"/>
        </a:p>
      </dgm:t>
    </dgm:pt>
    <dgm:pt modelId="{5CA14E6A-2A28-4734-9D76-4339CE9C0EB5}" type="pres">
      <dgm:prSet presAssocID="{9784A62F-E623-4DA8-9C53-161797F0AB49}" presName="Name0" presStyleCnt="0">
        <dgm:presLayoutVars>
          <dgm:dir/>
          <dgm:animLvl val="lvl"/>
          <dgm:resizeHandles val="exact"/>
        </dgm:presLayoutVars>
      </dgm:prSet>
      <dgm:spPr/>
    </dgm:pt>
    <dgm:pt modelId="{B4F6A22E-8562-4FF6-BED4-0DC6DB3446C3}" type="pres">
      <dgm:prSet presAssocID="{6CAE4490-55F9-4146-B073-BA00402CF6D6}" presName="linNode" presStyleCnt="0"/>
      <dgm:spPr/>
    </dgm:pt>
    <dgm:pt modelId="{FDF72B3C-4AD7-49AE-AD7C-756D0A5E44FE}" type="pres">
      <dgm:prSet presAssocID="{6CAE4490-55F9-4146-B073-BA00402CF6D6}" presName="parentText" presStyleLbl="node1" presStyleIdx="0" presStyleCnt="5">
        <dgm:presLayoutVars>
          <dgm:chMax val="1"/>
          <dgm:bulletEnabled val="1"/>
        </dgm:presLayoutVars>
      </dgm:prSet>
      <dgm:spPr/>
    </dgm:pt>
    <dgm:pt modelId="{DD32160F-E9EA-49A2-AC04-986254BBAA57}" type="pres">
      <dgm:prSet presAssocID="{6CAE4490-55F9-4146-B073-BA00402CF6D6}" presName="descendantText" presStyleLbl="alignAccFollowNode1" presStyleIdx="0" presStyleCnt="5">
        <dgm:presLayoutVars>
          <dgm:bulletEnabled val="1"/>
        </dgm:presLayoutVars>
      </dgm:prSet>
      <dgm:spPr/>
    </dgm:pt>
    <dgm:pt modelId="{0DF343B8-DCE6-4D9C-A664-916C38C4BA68}" type="pres">
      <dgm:prSet presAssocID="{4EFE5A21-1AD4-4138-8073-48A5794EFC55}" presName="sp" presStyleCnt="0"/>
      <dgm:spPr/>
    </dgm:pt>
    <dgm:pt modelId="{97B0F011-D5E9-41A7-B044-D032394110E3}" type="pres">
      <dgm:prSet presAssocID="{E7F17D41-7E15-4BEB-A7C6-FD1E46B64B8C}" presName="linNode" presStyleCnt="0"/>
      <dgm:spPr/>
    </dgm:pt>
    <dgm:pt modelId="{E1D32F10-12CB-4C1E-B9B8-2C473C24894C}" type="pres">
      <dgm:prSet presAssocID="{E7F17D41-7E15-4BEB-A7C6-FD1E46B64B8C}" presName="parentText" presStyleLbl="node1" presStyleIdx="1" presStyleCnt="5">
        <dgm:presLayoutVars>
          <dgm:chMax val="1"/>
          <dgm:bulletEnabled val="1"/>
        </dgm:presLayoutVars>
      </dgm:prSet>
      <dgm:spPr/>
    </dgm:pt>
    <dgm:pt modelId="{6231ED85-6EDB-488A-AC38-AC5BC192CF48}" type="pres">
      <dgm:prSet presAssocID="{E7F17D41-7E15-4BEB-A7C6-FD1E46B64B8C}" presName="descendantText" presStyleLbl="alignAccFollowNode1" presStyleIdx="1" presStyleCnt="5">
        <dgm:presLayoutVars>
          <dgm:bulletEnabled val="1"/>
        </dgm:presLayoutVars>
      </dgm:prSet>
      <dgm:spPr/>
    </dgm:pt>
    <dgm:pt modelId="{2B664191-C209-4B6A-8357-0C1D95E4E70F}" type="pres">
      <dgm:prSet presAssocID="{65BFF2E9-3A31-4311-84C6-B86DB62B6CF1}" presName="sp" presStyleCnt="0"/>
      <dgm:spPr/>
    </dgm:pt>
    <dgm:pt modelId="{ACDBA354-0B13-4F50-8F63-392C38BC4DB2}" type="pres">
      <dgm:prSet presAssocID="{0BC87800-6C34-4AD9-8467-AEB3087AC716}" presName="linNode" presStyleCnt="0"/>
      <dgm:spPr/>
    </dgm:pt>
    <dgm:pt modelId="{2DA9B785-1C37-4FF1-8D5E-F8CD9A18C46F}" type="pres">
      <dgm:prSet presAssocID="{0BC87800-6C34-4AD9-8467-AEB3087AC716}" presName="parentText" presStyleLbl="node1" presStyleIdx="2" presStyleCnt="5" custLinFactY="5365" custLinFactNeighborX="-1135" custLinFactNeighborY="100000">
        <dgm:presLayoutVars>
          <dgm:chMax val="1"/>
          <dgm:bulletEnabled val="1"/>
        </dgm:presLayoutVars>
      </dgm:prSet>
      <dgm:spPr/>
    </dgm:pt>
    <dgm:pt modelId="{AAE46745-486A-4659-814D-977AF5FDEA02}" type="pres">
      <dgm:prSet presAssocID="{0BC87800-6C34-4AD9-8467-AEB3087AC716}" presName="descendantText" presStyleLbl="alignAccFollowNode1" presStyleIdx="2" presStyleCnt="5" custLinFactY="30853" custLinFactNeighborX="0" custLinFactNeighborY="100000">
        <dgm:presLayoutVars>
          <dgm:bulletEnabled val="1"/>
        </dgm:presLayoutVars>
      </dgm:prSet>
      <dgm:spPr/>
    </dgm:pt>
    <dgm:pt modelId="{C97DDC11-5310-4E42-977C-72DEC646A428}" type="pres">
      <dgm:prSet presAssocID="{66F0F442-E883-4F97-81F7-40C791FC1B1C}" presName="sp" presStyleCnt="0"/>
      <dgm:spPr/>
    </dgm:pt>
    <dgm:pt modelId="{C1FD3D11-4728-4F23-B7E5-12E34C4504D0}" type="pres">
      <dgm:prSet presAssocID="{34386D87-847A-4F5F-91C7-776ABB549632}" presName="linNode" presStyleCnt="0"/>
      <dgm:spPr/>
    </dgm:pt>
    <dgm:pt modelId="{0048BDBB-47F5-4C85-8246-600F9FB42CCE}" type="pres">
      <dgm:prSet presAssocID="{34386D87-847A-4F5F-91C7-776ABB549632}" presName="parentText" presStyleLbl="node1" presStyleIdx="3" presStyleCnt="5" custLinFactY="-4104" custLinFactNeighborX="0" custLinFactNeighborY="-100000">
        <dgm:presLayoutVars>
          <dgm:chMax val="1"/>
          <dgm:bulletEnabled val="1"/>
        </dgm:presLayoutVars>
      </dgm:prSet>
      <dgm:spPr/>
    </dgm:pt>
    <dgm:pt modelId="{8590E257-B2D9-4A0C-8208-366248727525}" type="pres">
      <dgm:prSet presAssocID="{34386D87-847A-4F5F-91C7-776ABB549632}" presName="descendantText" presStyleLbl="alignAccFollowNode1" presStyleIdx="3" presStyleCnt="5" custLinFactY="-30131" custLinFactNeighborX="0" custLinFactNeighborY="-100000">
        <dgm:presLayoutVars>
          <dgm:bulletEnabled val="1"/>
        </dgm:presLayoutVars>
      </dgm:prSet>
      <dgm:spPr/>
    </dgm:pt>
    <dgm:pt modelId="{D15EDFED-CFB6-4870-9088-EA3D04E4F05F}" type="pres">
      <dgm:prSet presAssocID="{A62F0435-98A2-4953-B374-B3BD0929044A}" presName="sp" presStyleCnt="0"/>
      <dgm:spPr/>
    </dgm:pt>
    <dgm:pt modelId="{E501FD88-EFBB-4FDF-A885-2B3B5336C536}" type="pres">
      <dgm:prSet presAssocID="{61FDD97E-A3FF-4DE3-A3C2-909C4C6D8471}" presName="linNode" presStyleCnt="0"/>
      <dgm:spPr/>
    </dgm:pt>
    <dgm:pt modelId="{6C21AF9C-9840-4B90-972A-DD7335989174}" type="pres">
      <dgm:prSet presAssocID="{61FDD97E-A3FF-4DE3-A3C2-909C4C6D8471}" presName="parentText" presStyleLbl="node1" presStyleIdx="4" presStyleCnt="5">
        <dgm:presLayoutVars>
          <dgm:chMax val="1"/>
          <dgm:bulletEnabled val="1"/>
        </dgm:presLayoutVars>
      </dgm:prSet>
      <dgm:spPr/>
    </dgm:pt>
    <dgm:pt modelId="{92E2862B-BE2D-4D07-99C3-F1890B6417AF}" type="pres">
      <dgm:prSet presAssocID="{61FDD97E-A3FF-4DE3-A3C2-909C4C6D8471}" presName="descendantText" presStyleLbl="alignAccFollowNode1" presStyleIdx="4" presStyleCnt="5" custLinFactNeighborX="622">
        <dgm:presLayoutVars>
          <dgm:bulletEnabled val="1"/>
        </dgm:presLayoutVars>
      </dgm:prSet>
      <dgm:spPr/>
    </dgm:pt>
  </dgm:ptLst>
  <dgm:cxnLst>
    <dgm:cxn modelId="{55CD4B0C-9FBD-4274-8E44-2D24E09098FF}" type="presOf" srcId="{0BC87800-6C34-4AD9-8467-AEB3087AC716}" destId="{2DA9B785-1C37-4FF1-8D5E-F8CD9A18C46F}" srcOrd="0" destOrd="0" presId="urn:microsoft.com/office/officeart/2005/8/layout/vList5"/>
    <dgm:cxn modelId="{C14E460D-1FED-4949-B76F-222A873171C3}" srcId="{9784A62F-E623-4DA8-9C53-161797F0AB49}" destId="{0BC87800-6C34-4AD9-8467-AEB3087AC716}" srcOrd="2" destOrd="0" parTransId="{1FD852A0-FAB5-47E1-8841-023E084DF1F7}" sibTransId="{66F0F442-E883-4F97-81F7-40C791FC1B1C}"/>
    <dgm:cxn modelId="{6FB5B80D-0EE0-48AF-8291-E93A9595974B}" type="presOf" srcId="{61FDD97E-A3FF-4DE3-A3C2-909C4C6D8471}" destId="{6C21AF9C-9840-4B90-972A-DD7335989174}" srcOrd="0" destOrd="0" presId="urn:microsoft.com/office/officeart/2005/8/layout/vList5"/>
    <dgm:cxn modelId="{B0E24311-8E8C-4F64-B0B1-E0FBEA4719BB}" srcId="{34386D87-847A-4F5F-91C7-776ABB549632}" destId="{725F9476-C832-458F-9B95-C440F7AD8748}" srcOrd="1" destOrd="0" parTransId="{45779709-FFF7-45BC-8E8F-3531699B51C5}" sibTransId="{48CD03EA-1D93-43D8-BA9B-7B1A04479570}"/>
    <dgm:cxn modelId="{67B29C1C-8687-4113-81BD-ECA49D52EB01}" type="presOf" srcId="{234323C1-4AE0-49A8-B48A-907F2AD02138}" destId="{6231ED85-6EDB-488A-AC38-AC5BC192CF48}" srcOrd="0" destOrd="1" presId="urn:microsoft.com/office/officeart/2005/8/layout/vList5"/>
    <dgm:cxn modelId="{8A91E51C-8BED-4CA9-945B-981E05B352B7}" type="presOf" srcId="{8848DADA-1E36-4E18-B937-52BA53FF596F}" destId="{DD32160F-E9EA-49A2-AC04-986254BBAA57}" srcOrd="0" destOrd="2" presId="urn:microsoft.com/office/officeart/2005/8/layout/vList5"/>
    <dgm:cxn modelId="{3A66CC21-EA97-4A85-9A64-6979866F84E6}" type="presOf" srcId="{34386D87-847A-4F5F-91C7-776ABB549632}" destId="{0048BDBB-47F5-4C85-8246-600F9FB42CCE}" srcOrd="0" destOrd="0" presId="urn:microsoft.com/office/officeart/2005/8/layout/vList5"/>
    <dgm:cxn modelId="{1058B424-994E-48DE-9564-FB59FDC765D4}" type="presOf" srcId="{18F745EC-1D00-4695-9ABF-ADE1EC17CAF6}" destId="{DD32160F-E9EA-49A2-AC04-986254BBAA57}" srcOrd="0" destOrd="1" presId="urn:microsoft.com/office/officeart/2005/8/layout/vList5"/>
    <dgm:cxn modelId="{64BDA627-2396-47A0-A889-84BCC7A5FAAF}" srcId="{0BC87800-6C34-4AD9-8467-AEB3087AC716}" destId="{3C70D589-C023-498E-8064-42B2D0D83259}" srcOrd="1" destOrd="0" parTransId="{3BE78904-C6E5-4EB1-8777-BF4A042BE6AD}" sibTransId="{C12BFF24-6130-4507-9F2A-BC1731A10058}"/>
    <dgm:cxn modelId="{1B30332A-1324-47E6-A847-7EC169FF6AC6}" type="presOf" srcId="{C9AFF04C-C861-4731-8D64-9CE38F46EA44}" destId="{8590E257-B2D9-4A0C-8208-366248727525}" srcOrd="0" destOrd="0" presId="urn:microsoft.com/office/officeart/2005/8/layout/vList5"/>
    <dgm:cxn modelId="{CACBBD2A-1D19-42D5-8D58-4B0F60AD9138}" srcId="{9784A62F-E623-4DA8-9C53-161797F0AB49}" destId="{34386D87-847A-4F5F-91C7-776ABB549632}" srcOrd="3" destOrd="0" parTransId="{6B07806C-34F7-40D0-ADFA-4FEBFBAD0A3A}" sibTransId="{A62F0435-98A2-4953-B374-B3BD0929044A}"/>
    <dgm:cxn modelId="{EA1D3E30-5995-4C59-85BD-EC6F827014C9}" srcId="{61FDD97E-A3FF-4DE3-A3C2-909C4C6D8471}" destId="{6FAE1E33-F7E2-4C7A-A1D4-E93B9C1EE92C}" srcOrd="2" destOrd="0" parTransId="{321CCEA1-B2F9-4152-971B-2B418A5749DC}" sibTransId="{3C45178E-039E-489E-BE38-E218414409A0}"/>
    <dgm:cxn modelId="{657E9B35-4FAC-4641-9145-B791CAB2A4A9}" type="presOf" srcId="{89E1F77A-4A6E-485D-B331-0E670E1347E9}" destId="{92E2862B-BE2D-4D07-99C3-F1890B6417AF}" srcOrd="0" destOrd="0" presId="urn:microsoft.com/office/officeart/2005/8/layout/vList5"/>
    <dgm:cxn modelId="{4862BD35-63BB-43EE-8F98-6592B394A172}" type="presOf" srcId="{A25A0AA8-DEED-4826-A6B7-B3FD19F7772B}" destId="{6231ED85-6EDB-488A-AC38-AC5BC192CF48}" srcOrd="0" destOrd="0" presId="urn:microsoft.com/office/officeart/2005/8/layout/vList5"/>
    <dgm:cxn modelId="{07CD1136-BF4B-446D-86B3-5F33E55B42F1}" srcId="{34386D87-847A-4F5F-91C7-776ABB549632}" destId="{20A7F422-A98D-4208-B207-8454B97617DB}" srcOrd="2" destOrd="0" parTransId="{A19EE3CF-B57A-4E37-A20A-4FAB7C049FAC}" sibTransId="{6E813021-BCB5-46AE-BE37-DE6716E58904}"/>
    <dgm:cxn modelId="{F4289E3E-69A5-49B1-867A-728EA0C85E88}" type="presOf" srcId="{DC48371B-B6AB-44C4-BC5E-089025864491}" destId="{92E2862B-BE2D-4D07-99C3-F1890B6417AF}" srcOrd="0" destOrd="1" presId="urn:microsoft.com/office/officeart/2005/8/layout/vList5"/>
    <dgm:cxn modelId="{DF0A1B42-F718-4C40-BEC2-86BA2B69BF01}" type="presOf" srcId="{6FAE1E33-F7E2-4C7A-A1D4-E93B9C1EE92C}" destId="{92E2862B-BE2D-4D07-99C3-F1890B6417AF}" srcOrd="0" destOrd="2" presId="urn:microsoft.com/office/officeart/2005/8/layout/vList5"/>
    <dgm:cxn modelId="{93400444-E332-4543-B10C-C253E2716C9D}" type="presOf" srcId="{DCCBDA5F-BB97-4FF1-9B35-1E4BAB11D5D1}" destId="{AAE46745-486A-4659-814D-977AF5FDEA02}" srcOrd="0" destOrd="0" presId="urn:microsoft.com/office/officeart/2005/8/layout/vList5"/>
    <dgm:cxn modelId="{7DC54E4E-4E2C-4C50-8D5D-C127A32848C7}" srcId="{9784A62F-E623-4DA8-9C53-161797F0AB49}" destId="{61FDD97E-A3FF-4DE3-A3C2-909C4C6D8471}" srcOrd="4" destOrd="0" parTransId="{7737A458-A1D6-4BE5-85D7-2B272D94A320}" sibTransId="{F03DD800-3BEC-45C7-BFB8-0DA3395E436C}"/>
    <dgm:cxn modelId="{94E33B72-AFE3-477A-9BC6-AE4810B759B0}" type="presOf" srcId="{E7F17D41-7E15-4BEB-A7C6-FD1E46B64B8C}" destId="{E1D32F10-12CB-4C1E-B9B8-2C473C24894C}" srcOrd="0" destOrd="0" presId="urn:microsoft.com/office/officeart/2005/8/layout/vList5"/>
    <dgm:cxn modelId="{C9ED557B-A320-49FB-A65D-6D2DAF387670}" srcId="{E7F17D41-7E15-4BEB-A7C6-FD1E46B64B8C}" destId="{234323C1-4AE0-49A8-B48A-907F2AD02138}" srcOrd="1" destOrd="0" parTransId="{1118B97B-7EDB-4AC3-BB61-6409608A5F35}" sibTransId="{0874BB48-41B3-4A77-96B0-B2437E636D3F}"/>
    <dgm:cxn modelId="{5D1CE67B-4CE0-4C24-BB2F-80578EA96279}" type="presOf" srcId="{B3CDC76C-3ED8-49B4-89A8-1DF5F5FDBBD2}" destId="{6231ED85-6EDB-488A-AC38-AC5BC192CF48}" srcOrd="0" destOrd="2" presId="urn:microsoft.com/office/officeart/2005/8/layout/vList5"/>
    <dgm:cxn modelId="{5CEA1F7F-9EC6-436E-AE16-D1EAE9BC219A}" srcId="{0BC87800-6C34-4AD9-8467-AEB3087AC716}" destId="{243B8147-819D-45BF-9880-CA5C238EFEC2}" srcOrd="2" destOrd="0" parTransId="{0E1EAAA2-3A92-4B23-B268-8BF3AE160C57}" sibTransId="{98B58612-F3B5-4185-AEA9-7F7E8BB36FDE}"/>
    <dgm:cxn modelId="{BF65DD86-C46C-428D-8FA7-DEDFB7C96495}" srcId="{6CAE4490-55F9-4146-B073-BA00402CF6D6}" destId="{8848DADA-1E36-4E18-B937-52BA53FF596F}" srcOrd="2" destOrd="0" parTransId="{90F28F2B-AA86-406B-BA58-18965E401368}" sibTransId="{68CF76E6-2FC6-4C63-A472-C60515652FAE}"/>
    <dgm:cxn modelId="{AAC36389-5E17-4C18-BCA9-7E2EC156790B}" type="presOf" srcId="{20A7F422-A98D-4208-B207-8454B97617DB}" destId="{8590E257-B2D9-4A0C-8208-366248727525}" srcOrd="0" destOrd="2" presId="urn:microsoft.com/office/officeart/2005/8/layout/vList5"/>
    <dgm:cxn modelId="{6344EA92-46CA-4CD4-A6EC-70EA2130B9C8}" type="presOf" srcId="{725F9476-C832-458F-9B95-C440F7AD8748}" destId="{8590E257-B2D9-4A0C-8208-366248727525}" srcOrd="0" destOrd="1" presId="urn:microsoft.com/office/officeart/2005/8/layout/vList5"/>
    <dgm:cxn modelId="{14314B93-B77D-4F1A-B70B-B52D27BC466B}" type="presOf" srcId="{5E2C34C9-EBF9-4CA1-A113-4EDCDEC70738}" destId="{DD32160F-E9EA-49A2-AC04-986254BBAA57}" srcOrd="0" destOrd="0" presId="urn:microsoft.com/office/officeart/2005/8/layout/vList5"/>
    <dgm:cxn modelId="{08858D9B-3D57-4791-ADBD-45EF90ABF1A5}" srcId="{34386D87-847A-4F5F-91C7-776ABB549632}" destId="{C9AFF04C-C861-4731-8D64-9CE38F46EA44}" srcOrd="0" destOrd="0" parTransId="{5D1FA021-9FBA-4053-8798-E5D2451D5A33}" sibTransId="{7FBB05E4-A2C1-4D71-9F51-B01D479A1E81}"/>
    <dgm:cxn modelId="{2D038DA4-8DC6-4A08-88ED-B8715B865161}" srcId="{61FDD97E-A3FF-4DE3-A3C2-909C4C6D8471}" destId="{DC48371B-B6AB-44C4-BC5E-089025864491}" srcOrd="1" destOrd="0" parTransId="{F657EB13-F189-460B-A93F-39ACA8BD6AA8}" sibTransId="{6E430815-DA41-4BFF-9FA5-A5AD9FB0A18B}"/>
    <dgm:cxn modelId="{BE600AAA-484F-4CEE-8E95-68AE2EDA9153}" srcId="{6CAE4490-55F9-4146-B073-BA00402CF6D6}" destId="{18F745EC-1D00-4695-9ABF-ADE1EC17CAF6}" srcOrd="1" destOrd="0" parTransId="{D12EECAD-C206-4C06-BB0A-B5A0C6298CCB}" sibTransId="{354AE2B3-994F-4751-8964-EDE035A4AE5C}"/>
    <dgm:cxn modelId="{DAFBA1B6-07A9-4EC8-B5D9-3A41FDE519D3}" srcId="{9784A62F-E623-4DA8-9C53-161797F0AB49}" destId="{E7F17D41-7E15-4BEB-A7C6-FD1E46B64B8C}" srcOrd="1" destOrd="0" parTransId="{B72DCCC5-3B38-4F9F-989D-D58A794C5116}" sibTransId="{65BFF2E9-3A31-4311-84C6-B86DB62B6CF1}"/>
    <dgm:cxn modelId="{33EE01B7-ADFD-4D70-9BFB-C2E93B8EA4B1}" type="presOf" srcId="{3C70D589-C023-498E-8064-42B2D0D83259}" destId="{AAE46745-486A-4659-814D-977AF5FDEA02}" srcOrd="0" destOrd="1" presId="urn:microsoft.com/office/officeart/2005/8/layout/vList5"/>
    <dgm:cxn modelId="{15EBA4B9-AF2D-4D68-94BF-78ED17F09130}" srcId="{0BC87800-6C34-4AD9-8467-AEB3087AC716}" destId="{DCCBDA5F-BB97-4FF1-9B35-1E4BAB11D5D1}" srcOrd="0" destOrd="0" parTransId="{A22DD839-C938-4F90-951F-17CF89A0CDB7}" sibTransId="{38D247DE-F391-487E-80CA-EF2B18AF314C}"/>
    <dgm:cxn modelId="{06A574BE-3DA4-4ABC-848D-EFFF72318E92}" srcId="{E7F17D41-7E15-4BEB-A7C6-FD1E46B64B8C}" destId="{B3CDC76C-3ED8-49B4-89A8-1DF5F5FDBBD2}" srcOrd="2" destOrd="0" parTransId="{9DF6F9CA-B670-416C-B509-126CEC9ECDDA}" sibTransId="{125A97A1-FFBB-4438-AC01-C5F97C015FFA}"/>
    <dgm:cxn modelId="{C40152E2-AEAC-4F5D-8C74-45CCFFF01715}" type="presOf" srcId="{9784A62F-E623-4DA8-9C53-161797F0AB49}" destId="{5CA14E6A-2A28-4734-9D76-4339CE9C0EB5}" srcOrd="0" destOrd="0" presId="urn:microsoft.com/office/officeart/2005/8/layout/vList5"/>
    <dgm:cxn modelId="{92EDE4E7-8522-45D0-A155-CA1E36392860}" srcId="{9784A62F-E623-4DA8-9C53-161797F0AB49}" destId="{6CAE4490-55F9-4146-B073-BA00402CF6D6}" srcOrd="0" destOrd="0" parTransId="{21508A6D-3956-4864-9FC8-7AD164A0E546}" sibTransId="{4EFE5A21-1AD4-4138-8073-48A5794EFC55}"/>
    <dgm:cxn modelId="{91125CEE-B317-479D-A7C7-3F9B78D1A158}" srcId="{E7F17D41-7E15-4BEB-A7C6-FD1E46B64B8C}" destId="{A25A0AA8-DEED-4826-A6B7-B3FD19F7772B}" srcOrd="0" destOrd="0" parTransId="{6A705013-501A-4E29-A031-F2BD937E615F}" sibTransId="{23473A85-4885-4412-92C9-07516B6074C4}"/>
    <dgm:cxn modelId="{4F6CD6F0-311D-4EBD-9C5D-4F407C541151}" type="presOf" srcId="{6CAE4490-55F9-4146-B073-BA00402CF6D6}" destId="{FDF72B3C-4AD7-49AE-AD7C-756D0A5E44FE}" srcOrd="0" destOrd="0" presId="urn:microsoft.com/office/officeart/2005/8/layout/vList5"/>
    <dgm:cxn modelId="{0301E9F2-F298-4132-A0B1-07142360CA98}" srcId="{61FDD97E-A3FF-4DE3-A3C2-909C4C6D8471}" destId="{89E1F77A-4A6E-485D-B331-0E670E1347E9}" srcOrd="0" destOrd="0" parTransId="{83370937-BA17-489A-A0A3-E6C21688885D}" sibTransId="{1D62BC1E-0A3C-4C7F-AA1A-EF8FB450FBF0}"/>
    <dgm:cxn modelId="{111010FB-41E6-4164-BCFB-7AEC4A3F0FDA}" srcId="{6CAE4490-55F9-4146-B073-BA00402CF6D6}" destId="{5E2C34C9-EBF9-4CA1-A113-4EDCDEC70738}" srcOrd="0" destOrd="0" parTransId="{E40D3B29-6C8F-430A-A345-2A96230DCEAA}" sibTransId="{5499B255-30BE-4E1A-B998-FF24928422BD}"/>
    <dgm:cxn modelId="{B375EEFF-4D14-4183-9E43-CD0FD165C56F}" type="presOf" srcId="{243B8147-819D-45BF-9880-CA5C238EFEC2}" destId="{AAE46745-486A-4659-814D-977AF5FDEA02}" srcOrd="0" destOrd="2" presId="urn:microsoft.com/office/officeart/2005/8/layout/vList5"/>
    <dgm:cxn modelId="{EE400652-42CA-4110-83A0-7B63D249E30C}" type="presParOf" srcId="{5CA14E6A-2A28-4734-9D76-4339CE9C0EB5}" destId="{B4F6A22E-8562-4FF6-BED4-0DC6DB3446C3}" srcOrd="0" destOrd="0" presId="urn:microsoft.com/office/officeart/2005/8/layout/vList5"/>
    <dgm:cxn modelId="{46161FB6-D5DE-4842-A9F0-227A53C5D03F}" type="presParOf" srcId="{B4F6A22E-8562-4FF6-BED4-0DC6DB3446C3}" destId="{FDF72B3C-4AD7-49AE-AD7C-756D0A5E44FE}" srcOrd="0" destOrd="0" presId="urn:microsoft.com/office/officeart/2005/8/layout/vList5"/>
    <dgm:cxn modelId="{8D88A903-5365-46DB-A549-D2BCAC165B83}" type="presParOf" srcId="{B4F6A22E-8562-4FF6-BED4-0DC6DB3446C3}" destId="{DD32160F-E9EA-49A2-AC04-986254BBAA57}" srcOrd="1" destOrd="0" presId="urn:microsoft.com/office/officeart/2005/8/layout/vList5"/>
    <dgm:cxn modelId="{335C370E-42F6-485D-9D07-5CBE526C7F57}" type="presParOf" srcId="{5CA14E6A-2A28-4734-9D76-4339CE9C0EB5}" destId="{0DF343B8-DCE6-4D9C-A664-916C38C4BA68}" srcOrd="1" destOrd="0" presId="urn:microsoft.com/office/officeart/2005/8/layout/vList5"/>
    <dgm:cxn modelId="{91A87D6C-DA2B-44DA-AE92-A7C3883EA637}" type="presParOf" srcId="{5CA14E6A-2A28-4734-9D76-4339CE9C0EB5}" destId="{97B0F011-D5E9-41A7-B044-D032394110E3}" srcOrd="2" destOrd="0" presId="urn:microsoft.com/office/officeart/2005/8/layout/vList5"/>
    <dgm:cxn modelId="{5DD62ED2-854D-4F5C-A37B-6B070745C6E7}" type="presParOf" srcId="{97B0F011-D5E9-41A7-B044-D032394110E3}" destId="{E1D32F10-12CB-4C1E-B9B8-2C473C24894C}" srcOrd="0" destOrd="0" presId="urn:microsoft.com/office/officeart/2005/8/layout/vList5"/>
    <dgm:cxn modelId="{9BE48780-80DA-4F5A-88F5-058D594A4FA4}" type="presParOf" srcId="{97B0F011-D5E9-41A7-B044-D032394110E3}" destId="{6231ED85-6EDB-488A-AC38-AC5BC192CF48}" srcOrd="1" destOrd="0" presId="urn:microsoft.com/office/officeart/2005/8/layout/vList5"/>
    <dgm:cxn modelId="{14031B56-0945-4AEC-A794-2430ABD01F72}" type="presParOf" srcId="{5CA14E6A-2A28-4734-9D76-4339CE9C0EB5}" destId="{2B664191-C209-4B6A-8357-0C1D95E4E70F}" srcOrd="3" destOrd="0" presId="urn:microsoft.com/office/officeart/2005/8/layout/vList5"/>
    <dgm:cxn modelId="{0E4A7A8E-171F-452A-91A7-583332BA7EFE}" type="presParOf" srcId="{5CA14E6A-2A28-4734-9D76-4339CE9C0EB5}" destId="{ACDBA354-0B13-4F50-8F63-392C38BC4DB2}" srcOrd="4" destOrd="0" presId="urn:microsoft.com/office/officeart/2005/8/layout/vList5"/>
    <dgm:cxn modelId="{6C810062-BA5D-4D31-A6C9-98F0A6DFE077}" type="presParOf" srcId="{ACDBA354-0B13-4F50-8F63-392C38BC4DB2}" destId="{2DA9B785-1C37-4FF1-8D5E-F8CD9A18C46F}" srcOrd="0" destOrd="0" presId="urn:microsoft.com/office/officeart/2005/8/layout/vList5"/>
    <dgm:cxn modelId="{ABFAC996-8BD5-4842-BE53-8114A159DC91}" type="presParOf" srcId="{ACDBA354-0B13-4F50-8F63-392C38BC4DB2}" destId="{AAE46745-486A-4659-814D-977AF5FDEA02}" srcOrd="1" destOrd="0" presId="urn:microsoft.com/office/officeart/2005/8/layout/vList5"/>
    <dgm:cxn modelId="{78A90212-2EF8-44D3-A6F7-7149D413D2E6}" type="presParOf" srcId="{5CA14E6A-2A28-4734-9D76-4339CE9C0EB5}" destId="{C97DDC11-5310-4E42-977C-72DEC646A428}" srcOrd="5" destOrd="0" presId="urn:microsoft.com/office/officeart/2005/8/layout/vList5"/>
    <dgm:cxn modelId="{FB52CC10-1053-487B-A904-00E0959F3AA3}" type="presParOf" srcId="{5CA14E6A-2A28-4734-9D76-4339CE9C0EB5}" destId="{C1FD3D11-4728-4F23-B7E5-12E34C4504D0}" srcOrd="6" destOrd="0" presId="urn:microsoft.com/office/officeart/2005/8/layout/vList5"/>
    <dgm:cxn modelId="{E3DE70A3-FFEA-4DCF-B731-9DDE03D97C53}" type="presParOf" srcId="{C1FD3D11-4728-4F23-B7E5-12E34C4504D0}" destId="{0048BDBB-47F5-4C85-8246-600F9FB42CCE}" srcOrd="0" destOrd="0" presId="urn:microsoft.com/office/officeart/2005/8/layout/vList5"/>
    <dgm:cxn modelId="{DA4A91B6-44DA-4437-BE50-1D012940183D}" type="presParOf" srcId="{C1FD3D11-4728-4F23-B7E5-12E34C4504D0}" destId="{8590E257-B2D9-4A0C-8208-366248727525}" srcOrd="1" destOrd="0" presId="urn:microsoft.com/office/officeart/2005/8/layout/vList5"/>
    <dgm:cxn modelId="{337BCA26-211E-48FB-9B23-610DD4A6F290}" type="presParOf" srcId="{5CA14E6A-2A28-4734-9D76-4339CE9C0EB5}" destId="{D15EDFED-CFB6-4870-9088-EA3D04E4F05F}" srcOrd="7" destOrd="0" presId="urn:microsoft.com/office/officeart/2005/8/layout/vList5"/>
    <dgm:cxn modelId="{88CFA1B7-EB55-4F2D-BE90-7BFB5E8339FA}" type="presParOf" srcId="{5CA14E6A-2A28-4734-9D76-4339CE9C0EB5}" destId="{E501FD88-EFBB-4FDF-A885-2B3B5336C536}" srcOrd="8" destOrd="0" presId="urn:microsoft.com/office/officeart/2005/8/layout/vList5"/>
    <dgm:cxn modelId="{E48988C0-9D16-4ED5-8969-9B277C54D2AD}" type="presParOf" srcId="{E501FD88-EFBB-4FDF-A885-2B3B5336C536}" destId="{6C21AF9C-9840-4B90-972A-DD7335989174}" srcOrd="0" destOrd="0" presId="urn:microsoft.com/office/officeart/2005/8/layout/vList5"/>
    <dgm:cxn modelId="{EFC9BFD7-A43A-490C-9BC9-1A0721F77AEA}" type="presParOf" srcId="{E501FD88-EFBB-4FDF-A885-2B3B5336C536}" destId="{92E2862B-BE2D-4D07-99C3-F1890B6417AF}"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32160F-E9EA-49A2-AC04-986254BBAA57}">
      <dsp:nvSpPr>
        <dsp:cNvPr id="0" name=""/>
        <dsp:cNvSpPr/>
      </dsp:nvSpPr>
      <dsp:spPr>
        <a:xfrm rot="5400000">
          <a:off x="3089514" y="-1200262"/>
          <a:ext cx="646076" cy="3211814"/>
        </a:xfrm>
        <a:prstGeom prst="round2Same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44500">
            <a:lnSpc>
              <a:spcPct val="90000"/>
            </a:lnSpc>
            <a:spcBef>
              <a:spcPct val="0"/>
            </a:spcBef>
            <a:spcAft>
              <a:spcPct val="15000"/>
            </a:spcAft>
            <a:buChar char="•"/>
          </a:pPr>
          <a:r>
            <a:rPr lang="pl-PL" sz="1000" kern="1200" dirty="0">
              <a:solidFill>
                <a:schemeClr val="tx1"/>
              </a:solidFill>
            </a:rPr>
            <a:t>PDG + Primary SKU</a:t>
          </a:r>
          <a:endParaRPr lang="en-US" sz="1000" kern="1200" dirty="0">
            <a:solidFill>
              <a:schemeClr val="tx1"/>
            </a:solidFill>
          </a:endParaRPr>
        </a:p>
        <a:p>
          <a:pPr marL="57150" lvl="1" indent="-57150" algn="l" defTabSz="444500">
            <a:lnSpc>
              <a:spcPct val="90000"/>
            </a:lnSpc>
            <a:spcBef>
              <a:spcPct val="0"/>
            </a:spcBef>
            <a:spcAft>
              <a:spcPct val="15000"/>
            </a:spcAft>
            <a:buChar char="•"/>
          </a:pPr>
          <a:r>
            <a:rPr lang="en-US" sz="1000" kern="1200" dirty="0"/>
            <a:t>Golden BKC, PnP, Multi-Rail PSU</a:t>
          </a:r>
        </a:p>
        <a:p>
          <a:pPr marL="57150" lvl="1" indent="-57150" algn="l" defTabSz="444500">
            <a:lnSpc>
              <a:spcPct val="90000"/>
            </a:lnSpc>
            <a:spcBef>
              <a:spcPct val="0"/>
            </a:spcBef>
            <a:spcAft>
              <a:spcPct val="15000"/>
            </a:spcAft>
            <a:buChar char="•"/>
          </a:pPr>
          <a:r>
            <a:rPr lang="it-IT" sz="1000" kern="1200" dirty="0"/>
            <a:t>EV, FV, SIV, GFx</a:t>
          </a:r>
          <a:r>
            <a:rPr lang="it-IT" sz="1000" kern="1200" dirty="0">
              <a:solidFill>
                <a:schemeClr val="tx1"/>
              </a:solidFill>
            </a:rPr>
            <a:t>, CPV, PPV</a:t>
          </a:r>
          <a:endParaRPr lang="en-US" sz="1000" kern="1200" dirty="0">
            <a:solidFill>
              <a:schemeClr val="tx1"/>
            </a:solidFill>
          </a:endParaRPr>
        </a:p>
      </dsp:txBody>
      <dsp:txXfrm rot="-5400000">
        <a:off x="1806646" y="114145"/>
        <a:ext cx="3180275" cy="582998"/>
      </dsp:txXfrm>
    </dsp:sp>
    <dsp:sp modelId="{FDF72B3C-4AD7-49AE-AD7C-756D0A5E44FE}">
      <dsp:nvSpPr>
        <dsp:cNvPr id="0" name=""/>
        <dsp:cNvSpPr/>
      </dsp:nvSpPr>
      <dsp:spPr>
        <a:xfrm>
          <a:off x="0" y="1847"/>
          <a:ext cx="1806645" cy="807595"/>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noProof="0" dirty="0">
              <a:solidFill>
                <a:schemeClr val="tx1"/>
              </a:solidFill>
            </a:rPr>
            <a:t>NVL S DDR5 UDIMM 1DPC T3 4L (10L) RVP</a:t>
          </a:r>
        </a:p>
      </dsp:txBody>
      <dsp:txXfrm>
        <a:off x="39424" y="41271"/>
        <a:ext cx="1727797" cy="728747"/>
      </dsp:txXfrm>
    </dsp:sp>
    <dsp:sp modelId="{6231ED85-6EDB-488A-AC38-AC5BC192CF48}">
      <dsp:nvSpPr>
        <dsp:cNvPr id="0" name=""/>
        <dsp:cNvSpPr/>
      </dsp:nvSpPr>
      <dsp:spPr>
        <a:xfrm rot="5400000">
          <a:off x="3089514" y="-352287"/>
          <a:ext cx="646076" cy="3211814"/>
        </a:xfrm>
        <a:prstGeom prst="round2Same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44500">
            <a:lnSpc>
              <a:spcPct val="90000"/>
            </a:lnSpc>
            <a:spcBef>
              <a:spcPct val="0"/>
            </a:spcBef>
            <a:spcAft>
              <a:spcPct val="15000"/>
            </a:spcAft>
            <a:buChar char="•"/>
          </a:pPr>
          <a:r>
            <a:rPr lang="pl-PL" sz="1000" kern="1200" dirty="0"/>
            <a:t>PDG</a:t>
          </a:r>
          <a:r>
            <a:rPr lang="en-US" sz="1000" kern="1200" dirty="0"/>
            <a:t> </a:t>
          </a:r>
          <a:r>
            <a:rPr lang="pl-PL" sz="1000" kern="1200" dirty="0"/>
            <a:t>SKU</a:t>
          </a:r>
          <a:r>
            <a:rPr lang="en-US" sz="1000" kern="1200" dirty="0"/>
            <a:t> </a:t>
          </a:r>
          <a:r>
            <a:rPr lang="en-US" sz="1000" strike="noStrike" kern="1200" dirty="0">
              <a:solidFill>
                <a:schemeClr val="tx1"/>
              </a:solidFill>
            </a:rPr>
            <a:t>– dTBT support</a:t>
          </a:r>
          <a:endParaRPr lang="en-US" sz="1000" kern="1200" dirty="0"/>
        </a:p>
        <a:p>
          <a:pPr marL="57150" lvl="1" indent="-57150" algn="l" defTabSz="444500">
            <a:lnSpc>
              <a:spcPct val="90000"/>
            </a:lnSpc>
            <a:spcBef>
              <a:spcPct val="0"/>
            </a:spcBef>
            <a:spcAft>
              <a:spcPct val="15000"/>
            </a:spcAft>
            <a:buChar char="•"/>
          </a:pPr>
          <a:r>
            <a:rPr lang="en-IN" sz="1000" kern="1200" dirty="0">
              <a:solidFill>
                <a:schemeClr val="tx1"/>
              </a:solidFill>
            </a:rPr>
            <a:t>Delta BKC, PnP, ATX12VO</a:t>
          </a:r>
        </a:p>
        <a:p>
          <a:pPr marL="57150" lvl="1" indent="-57150" algn="l" defTabSz="444500">
            <a:lnSpc>
              <a:spcPct val="90000"/>
            </a:lnSpc>
            <a:spcBef>
              <a:spcPct val="0"/>
            </a:spcBef>
            <a:spcAft>
              <a:spcPct val="15000"/>
            </a:spcAft>
            <a:buChar char="•"/>
          </a:pPr>
          <a:r>
            <a:rPr lang="it-IT" sz="1000" kern="1200" dirty="0"/>
            <a:t>EV, FV, SIV, GFx</a:t>
          </a:r>
          <a:r>
            <a:rPr lang="it-IT" sz="1000" kern="1200" dirty="0">
              <a:solidFill>
                <a:schemeClr val="tx1"/>
              </a:solidFill>
            </a:rPr>
            <a:t> </a:t>
          </a:r>
          <a:endParaRPr lang="en-IN" sz="1000" kern="1200" dirty="0">
            <a:solidFill>
              <a:schemeClr val="tx1"/>
            </a:solidFill>
          </a:endParaRPr>
        </a:p>
      </dsp:txBody>
      <dsp:txXfrm rot="-5400000">
        <a:off x="1806646" y="962120"/>
        <a:ext cx="3180275" cy="582998"/>
      </dsp:txXfrm>
    </dsp:sp>
    <dsp:sp modelId="{E1D32F10-12CB-4C1E-B9B8-2C473C24894C}">
      <dsp:nvSpPr>
        <dsp:cNvPr id="0" name=""/>
        <dsp:cNvSpPr/>
      </dsp:nvSpPr>
      <dsp:spPr>
        <a:xfrm>
          <a:off x="0" y="849822"/>
          <a:ext cx="1806645" cy="807595"/>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IN" sz="1400" kern="1200" noProof="0" dirty="0">
              <a:solidFill>
                <a:schemeClr val="tx1"/>
              </a:solidFill>
            </a:rPr>
            <a:t>NVL S DDR5 UDIMM 2DPC T3 6L (10L) </a:t>
          </a:r>
          <a:r>
            <a:rPr lang="en-IN" sz="1400" kern="1200" dirty="0">
              <a:solidFill>
                <a:schemeClr val="tx1"/>
              </a:solidFill>
            </a:rPr>
            <a:t>RVP</a:t>
          </a:r>
          <a:endParaRPr lang="en-US" sz="1400" kern="1200" dirty="0"/>
        </a:p>
      </dsp:txBody>
      <dsp:txXfrm>
        <a:off x="39424" y="889246"/>
        <a:ext cx="1727797" cy="728747"/>
      </dsp:txXfrm>
    </dsp:sp>
    <dsp:sp modelId="{AAE46745-486A-4659-814D-977AF5FDEA02}">
      <dsp:nvSpPr>
        <dsp:cNvPr id="0" name=""/>
        <dsp:cNvSpPr/>
      </dsp:nvSpPr>
      <dsp:spPr>
        <a:xfrm rot="5400000">
          <a:off x="3089514" y="1341097"/>
          <a:ext cx="646076" cy="3211814"/>
        </a:xfrm>
        <a:prstGeom prst="round2Same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44500">
            <a:lnSpc>
              <a:spcPct val="90000"/>
            </a:lnSpc>
            <a:spcBef>
              <a:spcPct val="0"/>
            </a:spcBef>
            <a:spcAft>
              <a:spcPct val="15000"/>
            </a:spcAft>
            <a:buChar char="•"/>
          </a:pPr>
          <a:r>
            <a:rPr lang="en-US" sz="1000" kern="1200" dirty="0">
              <a:solidFill>
                <a:schemeClr val="tx1"/>
              </a:solidFill>
            </a:rPr>
            <a:t>PDG SKU – Overclocking (XMP)</a:t>
          </a:r>
          <a:endParaRPr lang="en-US" sz="1000" kern="1200" dirty="0"/>
        </a:p>
        <a:p>
          <a:pPr marL="57150" lvl="1" indent="-57150" algn="l" defTabSz="444500">
            <a:lnSpc>
              <a:spcPct val="90000"/>
            </a:lnSpc>
            <a:spcBef>
              <a:spcPct val="0"/>
            </a:spcBef>
            <a:spcAft>
              <a:spcPct val="15000"/>
            </a:spcAft>
            <a:buChar char="•"/>
          </a:pPr>
          <a:r>
            <a:rPr lang="en-US" sz="1000" kern="1200" dirty="0">
              <a:solidFill>
                <a:schemeClr val="tx1"/>
              </a:solidFill>
            </a:rPr>
            <a:t>Delta BKC, Partial PnP, </a:t>
          </a:r>
          <a:r>
            <a:rPr lang="en-US" sz="1000" kern="1200" dirty="0"/>
            <a:t>Multi-Rail PSU</a:t>
          </a:r>
          <a:endParaRPr lang="en-US" sz="1000" kern="1200" dirty="0">
            <a:solidFill>
              <a:schemeClr val="tx1"/>
            </a:solidFill>
          </a:endParaRPr>
        </a:p>
        <a:p>
          <a:pPr marL="57150" lvl="1" indent="-57150" algn="l" defTabSz="444500">
            <a:lnSpc>
              <a:spcPct val="90000"/>
            </a:lnSpc>
            <a:spcBef>
              <a:spcPct val="0"/>
            </a:spcBef>
            <a:spcAft>
              <a:spcPct val="15000"/>
            </a:spcAft>
            <a:buChar char="•"/>
          </a:pPr>
          <a:r>
            <a:rPr lang="it-IT" sz="1000" kern="1200" dirty="0"/>
            <a:t>EV, FV, SIV, GFx</a:t>
          </a:r>
          <a:endParaRPr lang="en-US" sz="1000" kern="1200" dirty="0">
            <a:solidFill>
              <a:schemeClr val="tx1"/>
            </a:solidFill>
          </a:endParaRPr>
        </a:p>
      </dsp:txBody>
      <dsp:txXfrm rot="-5400000">
        <a:off x="1806646" y="2655505"/>
        <a:ext cx="3180275" cy="582998"/>
      </dsp:txXfrm>
    </dsp:sp>
    <dsp:sp modelId="{2DA9B785-1C37-4FF1-8D5E-F8CD9A18C46F}">
      <dsp:nvSpPr>
        <dsp:cNvPr id="0" name=""/>
        <dsp:cNvSpPr/>
      </dsp:nvSpPr>
      <dsp:spPr>
        <a:xfrm>
          <a:off x="0" y="2548720"/>
          <a:ext cx="1806645" cy="807595"/>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IN" sz="1400" kern="1200" noProof="0" dirty="0">
              <a:solidFill>
                <a:schemeClr val="tx1"/>
              </a:solidFill>
            </a:rPr>
            <a:t>NVL S DDR5 UDIMM 1 DPC OC T3 6L (12L) </a:t>
          </a:r>
          <a:r>
            <a:rPr lang="en-IN" sz="1400" kern="1200" dirty="0">
              <a:solidFill>
                <a:schemeClr val="tx1"/>
              </a:solidFill>
            </a:rPr>
            <a:t>RVP</a:t>
          </a:r>
          <a:endParaRPr lang="en-US" sz="1400" kern="1200" dirty="0"/>
        </a:p>
      </dsp:txBody>
      <dsp:txXfrm>
        <a:off x="39424" y="2588144"/>
        <a:ext cx="1727797" cy="728747"/>
      </dsp:txXfrm>
    </dsp:sp>
    <dsp:sp modelId="{8590E257-B2D9-4A0C-8208-366248727525}">
      <dsp:nvSpPr>
        <dsp:cNvPr id="0" name=""/>
        <dsp:cNvSpPr/>
      </dsp:nvSpPr>
      <dsp:spPr>
        <a:xfrm rot="5400000">
          <a:off x="3089514" y="502917"/>
          <a:ext cx="646076" cy="3211814"/>
        </a:xfrm>
        <a:prstGeom prst="round2Same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44500">
            <a:lnSpc>
              <a:spcPct val="90000"/>
            </a:lnSpc>
            <a:spcBef>
              <a:spcPct val="0"/>
            </a:spcBef>
            <a:spcAft>
              <a:spcPct val="15000"/>
            </a:spcAft>
            <a:buChar char="•"/>
          </a:pPr>
          <a:r>
            <a:rPr lang="en-US" sz="1000" strike="noStrike" kern="1200" dirty="0">
              <a:solidFill>
                <a:schemeClr val="tx1"/>
              </a:solidFill>
            </a:rPr>
            <a:t>PDG SKU – dTBT support</a:t>
          </a:r>
          <a:endParaRPr lang="en-US" sz="1000" kern="1200" dirty="0"/>
        </a:p>
        <a:p>
          <a:pPr marL="57150" lvl="1" indent="-57150" algn="l" defTabSz="444500">
            <a:lnSpc>
              <a:spcPct val="90000"/>
            </a:lnSpc>
            <a:spcBef>
              <a:spcPct val="0"/>
            </a:spcBef>
            <a:spcAft>
              <a:spcPct val="15000"/>
            </a:spcAft>
            <a:buChar char="•"/>
          </a:pPr>
          <a:r>
            <a:rPr lang="en-US" sz="1000" strike="noStrike" kern="1200" dirty="0">
              <a:solidFill>
                <a:schemeClr val="tx1"/>
              </a:solidFill>
            </a:rPr>
            <a:t>Delta BKC, PnP, ATX12VO</a:t>
          </a:r>
        </a:p>
        <a:p>
          <a:pPr marL="57150" lvl="1" indent="-57150" algn="l" defTabSz="444500">
            <a:lnSpc>
              <a:spcPct val="90000"/>
            </a:lnSpc>
            <a:spcBef>
              <a:spcPct val="0"/>
            </a:spcBef>
            <a:spcAft>
              <a:spcPct val="15000"/>
            </a:spcAft>
            <a:buChar char="•"/>
          </a:pPr>
          <a:r>
            <a:rPr lang="it-IT" sz="1000" kern="1200" dirty="0"/>
            <a:t>EV, FV, SIV, GFx</a:t>
          </a:r>
          <a:endParaRPr lang="en-US" sz="1000" strike="noStrike" kern="1200" dirty="0">
            <a:solidFill>
              <a:schemeClr val="tx1"/>
            </a:solidFill>
          </a:endParaRPr>
        </a:p>
      </dsp:txBody>
      <dsp:txXfrm rot="-5400000">
        <a:off x="1806646" y="1817325"/>
        <a:ext cx="3180275" cy="582998"/>
      </dsp:txXfrm>
    </dsp:sp>
    <dsp:sp modelId="{0048BDBB-47F5-4C85-8246-600F9FB42CCE}">
      <dsp:nvSpPr>
        <dsp:cNvPr id="0" name=""/>
        <dsp:cNvSpPr/>
      </dsp:nvSpPr>
      <dsp:spPr>
        <a:xfrm>
          <a:off x="0" y="1705033"/>
          <a:ext cx="1806645" cy="807595"/>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IN" sz="1400" kern="1200" dirty="0">
              <a:solidFill>
                <a:schemeClr val="tx1"/>
              </a:solidFill>
            </a:rPr>
            <a:t>NVL S DDR5 SODIMM 1DPC T3 6L (10L) RVP</a:t>
          </a:r>
          <a:endParaRPr lang="en-US" sz="1400" strike="noStrike" kern="1200" dirty="0"/>
        </a:p>
      </dsp:txBody>
      <dsp:txXfrm>
        <a:off x="39424" y="1744457"/>
        <a:ext cx="1727797" cy="728747"/>
      </dsp:txXfrm>
    </dsp:sp>
    <dsp:sp modelId="{92E2862B-BE2D-4D07-99C3-F1890B6417AF}">
      <dsp:nvSpPr>
        <dsp:cNvPr id="0" name=""/>
        <dsp:cNvSpPr/>
      </dsp:nvSpPr>
      <dsp:spPr>
        <a:xfrm rot="5400000">
          <a:off x="3089514" y="2191638"/>
          <a:ext cx="646076" cy="3211814"/>
        </a:xfrm>
        <a:prstGeom prst="round2SameRect">
          <a:avLst/>
        </a:prstGeom>
        <a:solidFill>
          <a:schemeClr val="accent6">
            <a:tint val="40000"/>
            <a:alpha val="90000"/>
            <a:hueOff val="0"/>
            <a:satOff val="0"/>
            <a:lumOff val="0"/>
            <a:alphaOff val="0"/>
          </a:schemeClr>
        </a:solidFill>
        <a:ln w="25400" cap="flat"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44500">
            <a:lnSpc>
              <a:spcPct val="90000"/>
            </a:lnSpc>
            <a:spcBef>
              <a:spcPct val="0"/>
            </a:spcBef>
            <a:spcAft>
              <a:spcPct val="15000"/>
            </a:spcAft>
            <a:buChar char="•"/>
          </a:pPr>
          <a:r>
            <a:rPr lang="it-IT" sz="1000" strike="noStrike" kern="1200" dirty="0">
              <a:solidFill>
                <a:schemeClr val="tx1"/>
              </a:solidFill>
            </a:rPr>
            <a:t>HSIO SKU, UDIMM 1DPC 4L</a:t>
          </a:r>
          <a:endParaRPr lang="en-IN" sz="1000" b="0" strike="noStrike" kern="1200" dirty="0">
            <a:solidFill>
              <a:schemeClr val="tx1"/>
            </a:solidFill>
          </a:endParaRPr>
        </a:p>
        <a:p>
          <a:pPr marL="57150" lvl="1" indent="-57150" algn="l" defTabSz="444500">
            <a:lnSpc>
              <a:spcPct val="90000"/>
            </a:lnSpc>
            <a:spcBef>
              <a:spcPct val="0"/>
            </a:spcBef>
            <a:spcAft>
              <a:spcPct val="15000"/>
            </a:spcAft>
            <a:buChar char="•"/>
          </a:pPr>
          <a:r>
            <a:rPr lang="en-US" sz="1000" strike="noStrike" kern="1200" dirty="0">
              <a:solidFill>
                <a:schemeClr val="tx1"/>
              </a:solidFill>
            </a:rPr>
            <a:t>PCD/PCH PCIe PHY, </a:t>
          </a:r>
          <a:r>
            <a:rPr lang="en-US" sz="1000" kern="1200" dirty="0"/>
            <a:t>Multi-Rail PSU</a:t>
          </a:r>
          <a:endParaRPr lang="en-US" sz="1000" strike="noStrike" kern="1200" dirty="0">
            <a:solidFill>
              <a:schemeClr val="tx1"/>
            </a:solidFill>
          </a:endParaRPr>
        </a:p>
        <a:p>
          <a:pPr marL="57150" lvl="1" indent="-57150" algn="l" defTabSz="444500">
            <a:lnSpc>
              <a:spcPct val="90000"/>
            </a:lnSpc>
            <a:spcBef>
              <a:spcPct val="0"/>
            </a:spcBef>
            <a:spcAft>
              <a:spcPct val="15000"/>
            </a:spcAft>
            <a:buChar char="•"/>
          </a:pPr>
          <a:r>
            <a:rPr lang="en-US" sz="1000" strike="noStrike" kern="1200" dirty="0">
              <a:solidFill>
                <a:schemeClr val="tx1"/>
              </a:solidFill>
            </a:rPr>
            <a:t>FV, EV, HSIO validation</a:t>
          </a:r>
        </a:p>
      </dsp:txBody>
      <dsp:txXfrm rot="-5400000">
        <a:off x="1806646" y="3506046"/>
        <a:ext cx="3180275" cy="582998"/>
      </dsp:txXfrm>
    </dsp:sp>
    <dsp:sp modelId="{6C21AF9C-9840-4B90-972A-DD7335989174}">
      <dsp:nvSpPr>
        <dsp:cNvPr id="0" name=""/>
        <dsp:cNvSpPr/>
      </dsp:nvSpPr>
      <dsp:spPr>
        <a:xfrm>
          <a:off x="0" y="3393747"/>
          <a:ext cx="1806645" cy="80759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IN" sz="1400" strike="noStrike" kern="1200" noProof="0" dirty="0">
              <a:solidFill>
                <a:schemeClr val="tx1"/>
              </a:solidFill>
            </a:rPr>
            <a:t>NVL S </a:t>
          </a:r>
          <a:r>
            <a:rPr lang="en-IN" sz="1400" strike="noStrike" kern="1200" dirty="0">
              <a:solidFill>
                <a:schemeClr val="tx1"/>
              </a:solidFill>
            </a:rPr>
            <a:t>HSIO T3 (12L) RVP</a:t>
          </a:r>
        </a:p>
      </dsp:txBody>
      <dsp:txXfrm>
        <a:off x="39424" y="3433171"/>
        <a:ext cx="1727797" cy="728747"/>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3A553E8-0470-1349-956C-3CB1869458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A67CBD2-00E1-E94C-B4F0-37C39C209DC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10B726A-C477-6444-83BF-F1538D69AD12}" type="datetimeFigureOut">
              <a:rPr lang="en-US" smtClean="0"/>
              <a:t>6/11/2025</a:t>
            </a:fld>
            <a:endParaRPr lang="en-US"/>
          </a:p>
        </p:txBody>
      </p:sp>
      <p:sp>
        <p:nvSpPr>
          <p:cNvPr id="4" name="Footer Placeholder 3">
            <a:extLst>
              <a:ext uri="{FF2B5EF4-FFF2-40B4-BE49-F238E27FC236}">
                <a16:creationId xmlns:a16="http://schemas.microsoft.com/office/drawing/2014/main" id="{447C31E5-3BC8-F849-AC60-6FCBD80D554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101290B-DD02-C147-B1CC-37C02F331DB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DDCDB93-7126-8142-8B95-E87AEC48376D}" type="slidenum">
              <a:rPr lang="en-US" smtClean="0"/>
              <a:t>‹#›</a:t>
            </a:fld>
            <a:endParaRPr lang="en-US"/>
          </a:p>
        </p:txBody>
      </p:sp>
    </p:spTree>
    <p:extLst>
      <p:ext uri="{BB962C8B-B14F-4D97-AF65-F5344CB8AC3E}">
        <p14:creationId xmlns:p14="http://schemas.microsoft.com/office/powerpoint/2010/main" val="20562277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55" name="Shape 1055"/>
          <p:cNvSpPr>
            <a:spLocks noGrp="1" noRot="1" noChangeAspect="1"/>
          </p:cNvSpPr>
          <p:nvPr>
            <p:ph type="sldImg"/>
          </p:nvPr>
        </p:nvSpPr>
        <p:spPr>
          <a:xfrm>
            <a:off x="381000" y="685800"/>
            <a:ext cx="6096000" cy="3429000"/>
          </a:xfrm>
          <a:prstGeom prst="rect">
            <a:avLst/>
          </a:prstGeom>
        </p:spPr>
        <p:txBody>
          <a:bodyPr/>
          <a:lstStyle/>
          <a:p>
            <a:endParaRPr/>
          </a:p>
        </p:txBody>
      </p:sp>
      <p:sp>
        <p:nvSpPr>
          <p:cNvPr id="1056" name="Shape 105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28600" latinLnBrk="0">
      <a:lnSpc>
        <a:spcPct val="117999"/>
      </a:lnSpc>
      <a:defRPr sz="1100">
        <a:latin typeface="+mn-lt"/>
        <a:ea typeface="+mn-ea"/>
        <a:cs typeface="+mn-cs"/>
        <a:sym typeface="Helvetica Neue"/>
      </a:defRPr>
    </a:lvl1pPr>
    <a:lvl2pPr indent="114300" defTabSz="228600" latinLnBrk="0">
      <a:lnSpc>
        <a:spcPct val="117999"/>
      </a:lnSpc>
      <a:defRPr sz="1100">
        <a:latin typeface="+mn-lt"/>
        <a:ea typeface="+mn-ea"/>
        <a:cs typeface="+mn-cs"/>
        <a:sym typeface="Helvetica Neue"/>
      </a:defRPr>
    </a:lvl2pPr>
    <a:lvl3pPr indent="228600" defTabSz="228600" latinLnBrk="0">
      <a:lnSpc>
        <a:spcPct val="117999"/>
      </a:lnSpc>
      <a:defRPr sz="1100">
        <a:latin typeface="+mn-lt"/>
        <a:ea typeface="+mn-ea"/>
        <a:cs typeface="+mn-cs"/>
        <a:sym typeface="Helvetica Neue"/>
      </a:defRPr>
    </a:lvl3pPr>
    <a:lvl4pPr indent="342900" defTabSz="228600" latinLnBrk="0">
      <a:lnSpc>
        <a:spcPct val="117999"/>
      </a:lnSpc>
      <a:defRPr sz="1100">
        <a:latin typeface="+mn-lt"/>
        <a:ea typeface="+mn-ea"/>
        <a:cs typeface="+mn-cs"/>
        <a:sym typeface="Helvetica Neue"/>
      </a:defRPr>
    </a:lvl4pPr>
    <a:lvl5pPr indent="457200" defTabSz="228600" latinLnBrk="0">
      <a:lnSpc>
        <a:spcPct val="117999"/>
      </a:lnSpc>
      <a:defRPr sz="1100">
        <a:latin typeface="+mn-lt"/>
        <a:ea typeface="+mn-ea"/>
        <a:cs typeface="+mn-cs"/>
        <a:sym typeface="Helvetica Neue"/>
      </a:defRPr>
    </a:lvl5pPr>
    <a:lvl6pPr indent="571500" defTabSz="228600" latinLnBrk="0">
      <a:lnSpc>
        <a:spcPct val="117999"/>
      </a:lnSpc>
      <a:defRPr sz="1100">
        <a:latin typeface="+mn-lt"/>
        <a:ea typeface="+mn-ea"/>
        <a:cs typeface="+mn-cs"/>
        <a:sym typeface="Helvetica Neue"/>
      </a:defRPr>
    </a:lvl6pPr>
    <a:lvl7pPr indent="685800" defTabSz="228600" latinLnBrk="0">
      <a:lnSpc>
        <a:spcPct val="117999"/>
      </a:lnSpc>
      <a:defRPr sz="1100">
        <a:latin typeface="+mn-lt"/>
        <a:ea typeface="+mn-ea"/>
        <a:cs typeface="+mn-cs"/>
        <a:sym typeface="Helvetica Neue"/>
      </a:defRPr>
    </a:lvl7pPr>
    <a:lvl8pPr indent="800100" defTabSz="228600" latinLnBrk="0">
      <a:lnSpc>
        <a:spcPct val="117999"/>
      </a:lnSpc>
      <a:defRPr sz="1100">
        <a:latin typeface="+mn-lt"/>
        <a:ea typeface="+mn-ea"/>
        <a:cs typeface="+mn-cs"/>
        <a:sym typeface="Helvetica Neue"/>
      </a:defRPr>
    </a:lvl8pPr>
    <a:lvl9pPr indent="914400" defTabSz="228600" latinLnBrk="0">
      <a:lnSpc>
        <a:spcPct val="117999"/>
      </a:lnSpc>
      <a:defRPr sz="11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26947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support from 3PE to update sample schedule for  USB4 80G </a:t>
            </a:r>
            <a:r>
              <a:rPr lang="en-US" dirty="0" err="1"/>
              <a:t>redriver</a:t>
            </a:r>
            <a:r>
              <a:rPr lang="en-US" dirty="0"/>
              <a:t> / DP2.1 retimer / HDMI2.1 retimer &amp; </a:t>
            </a:r>
            <a:r>
              <a:rPr lang="en-US" dirty="0" err="1"/>
              <a:t>redriver</a:t>
            </a:r>
            <a:r>
              <a:rPr lang="en-US" dirty="0"/>
              <a:t> </a:t>
            </a:r>
          </a:p>
        </p:txBody>
      </p:sp>
    </p:spTree>
    <p:extLst>
      <p:ext uri="{BB962C8B-B14F-4D97-AF65-F5344CB8AC3E}">
        <p14:creationId xmlns:p14="http://schemas.microsoft.com/office/powerpoint/2010/main" val="41481768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Blue A">
    <p:bg>
      <p:bgPr>
        <a:solidFill>
          <a:srgbClr val="184A86"/>
        </a:solidFill>
        <a:effectLst/>
      </p:bgPr>
    </p:bg>
    <p:spTree>
      <p:nvGrpSpPr>
        <p:cNvPr id="1" name=""/>
        <p:cNvGrpSpPr/>
        <p:nvPr/>
      </p:nvGrpSpPr>
      <p:grpSpPr>
        <a:xfrm>
          <a:off x="0" y="0"/>
          <a:ext cx="0" cy="0"/>
          <a:chOff x="0" y="0"/>
          <a:chExt cx="0" cy="0"/>
        </a:xfrm>
      </p:grpSpPr>
      <p:sp>
        <p:nvSpPr>
          <p:cNvPr id="74" name="Rectangle"/>
          <p:cNvSpPr/>
          <p:nvPr/>
        </p:nvSpPr>
        <p:spPr>
          <a:xfrm>
            <a:off x="1469360" y="0"/>
            <a:ext cx="3430768" cy="539316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80" name="Square"/>
          <p:cNvSpPr/>
          <p:nvPr/>
        </p:nvSpPr>
        <p:spPr>
          <a:xfrm>
            <a:off x="861107" y="5390896"/>
            <a:ext cx="607299" cy="607299"/>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81" name="Rectangle"/>
          <p:cNvSpPr/>
          <p:nvPr/>
        </p:nvSpPr>
        <p:spPr>
          <a:xfrm>
            <a:off x="576067" y="5108797"/>
            <a:ext cx="286654" cy="282073"/>
          </a:xfrm>
          <a:prstGeom prst="rect">
            <a:avLst/>
          </a:prstGeom>
          <a:solidFill>
            <a:srgbClr val="00C7FD"/>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82" name="Square"/>
          <p:cNvSpPr/>
          <p:nvPr/>
        </p:nvSpPr>
        <p:spPr>
          <a:xfrm>
            <a:off x="861107" y="4952474"/>
            <a:ext cx="157461" cy="15746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31" name="Title Text">
            <a:extLst>
              <a:ext uri="{FF2B5EF4-FFF2-40B4-BE49-F238E27FC236}">
                <a16:creationId xmlns:a16="http://schemas.microsoft.com/office/drawing/2014/main" id="{89FD31ED-4225-F549-987B-028F84979F81}"/>
              </a:ext>
            </a:extLst>
          </p:cNvPr>
          <p:cNvSpPr txBox="1">
            <a:spLocks noGrp="1"/>
          </p:cNvSpPr>
          <p:nvPr>
            <p:ph type="title" hasCustomPrompt="1"/>
          </p:nvPr>
        </p:nvSpPr>
        <p:spPr>
          <a:xfrm>
            <a:off x="1895475" y="3585279"/>
            <a:ext cx="10972801" cy="10918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7500">
                <a:solidFill>
                  <a:schemeClr val="bg1"/>
                </a:solidFill>
              </a:defRPr>
            </a:lvl1pPr>
          </a:lstStyle>
          <a:p>
            <a:r>
              <a:rPr lang="en-US" dirty="0"/>
              <a:t>75 </a:t>
            </a:r>
            <a:r>
              <a:rPr lang="en-US" dirty="0" err="1"/>
              <a:t>pt</a:t>
            </a:r>
            <a:r>
              <a:rPr lang="en-US" dirty="0"/>
              <a:t> Intel Clear Light</a:t>
            </a:r>
            <a:endParaRPr dirty="0"/>
          </a:p>
        </p:txBody>
      </p:sp>
      <p:sp>
        <p:nvSpPr>
          <p:cNvPr id="17" name="Text Placeholder 2">
            <a:extLst>
              <a:ext uri="{FF2B5EF4-FFF2-40B4-BE49-F238E27FC236}">
                <a16:creationId xmlns:a16="http://schemas.microsoft.com/office/drawing/2014/main" id="{75379059-B28C-483A-9CD1-B3EB81874AEC}"/>
              </a:ext>
            </a:extLst>
          </p:cNvPr>
          <p:cNvSpPr>
            <a:spLocks noGrp="1"/>
          </p:cNvSpPr>
          <p:nvPr>
            <p:ph type="body" sz="quarter" idx="25" hasCustomPrompt="1"/>
          </p:nvPr>
        </p:nvSpPr>
        <p:spPr>
          <a:xfrm>
            <a:off x="1895475" y="3182315"/>
            <a:ext cx="10296524" cy="304800"/>
          </a:xfrm>
        </p:spPr>
        <p:txBody>
          <a:bodyPr>
            <a:normAutofit/>
          </a:bodyPr>
          <a:lstStyle>
            <a:lvl1pPr marL="0" indent="0">
              <a:buNone/>
              <a:defRPr sz="1600" b="1" i="0">
                <a:solidFill>
                  <a:srgbClr val="00C7FD"/>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16pt Intel Clear Bold Intro:</a:t>
            </a:r>
          </a:p>
        </p:txBody>
      </p:sp>
      <p:sp>
        <p:nvSpPr>
          <p:cNvPr id="18" name="Text Placeholder 6">
            <a:extLst>
              <a:ext uri="{FF2B5EF4-FFF2-40B4-BE49-F238E27FC236}">
                <a16:creationId xmlns:a16="http://schemas.microsoft.com/office/drawing/2014/main" id="{BEFC1083-9176-4B55-B8AB-9F31A213ED26}"/>
              </a:ext>
            </a:extLst>
          </p:cNvPr>
          <p:cNvSpPr>
            <a:spLocks noGrp="1"/>
          </p:cNvSpPr>
          <p:nvPr>
            <p:ph type="body" sz="quarter" idx="27" hasCustomPrompt="1"/>
          </p:nvPr>
        </p:nvSpPr>
        <p:spPr>
          <a:xfrm>
            <a:off x="1908348" y="4778609"/>
            <a:ext cx="10283651" cy="326776"/>
          </a:xfrm>
        </p:spPr>
        <p:txBody>
          <a:bodyPr>
            <a:normAutofit/>
          </a:bodyPr>
          <a:lstStyle>
            <a:lvl1pPr marL="0" indent="0">
              <a:buNone/>
              <a:defRPr sz="1800" b="0" i="0">
                <a:solidFill>
                  <a:schemeClr val="bg1"/>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18pt Intel Clear Subhead, Date, Etc.</a:t>
            </a:r>
          </a:p>
        </p:txBody>
      </p:sp>
      <p:grpSp>
        <p:nvGrpSpPr>
          <p:cNvPr id="9" name="Group 8">
            <a:extLst>
              <a:ext uri="{FF2B5EF4-FFF2-40B4-BE49-F238E27FC236}">
                <a16:creationId xmlns:a16="http://schemas.microsoft.com/office/drawing/2014/main" id="{698DF977-78B3-4C00-9E43-1223CD667932}"/>
              </a:ext>
            </a:extLst>
          </p:cNvPr>
          <p:cNvGrpSpPr/>
          <p:nvPr userDrawn="1"/>
        </p:nvGrpSpPr>
        <p:grpSpPr>
          <a:xfrm>
            <a:off x="1468406" y="5995719"/>
            <a:ext cx="1059754" cy="396801"/>
            <a:chOff x="1314450" y="6391094"/>
            <a:chExt cx="1123377" cy="420623"/>
          </a:xfrm>
        </p:grpSpPr>
        <p:sp>
          <p:nvSpPr>
            <p:cNvPr id="5" name="Freeform: Shape 4">
              <a:extLst>
                <a:ext uri="{FF2B5EF4-FFF2-40B4-BE49-F238E27FC236}">
                  <a16:creationId xmlns:a16="http://schemas.microsoft.com/office/drawing/2014/main" id="{78F73C8D-05B1-4270-85FA-B1FD37A25A06}"/>
                </a:ext>
              </a:extLst>
            </p:cNvPr>
            <p:cNvSpPr/>
            <p:nvPr/>
          </p:nvSpPr>
          <p:spPr>
            <a:xfrm>
              <a:off x="1314450" y="6396809"/>
              <a:ext cx="78581" cy="78581"/>
            </a:xfrm>
            <a:custGeom>
              <a:avLst/>
              <a:gdLst>
                <a:gd name="connsiteX0" fmla="*/ 0 w 78581"/>
                <a:gd name="connsiteY0" fmla="*/ 0 h 78581"/>
                <a:gd name="connsiteX1" fmla="*/ 78581 w 78581"/>
                <a:gd name="connsiteY1" fmla="*/ 0 h 78581"/>
                <a:gd name="connsiteX2" fmla="*/ 78581 w 78581"/>
                <a:gd name="connsiteY2" fmla="*/ 78581 h 78581"/>
                <a:gd name="connsiteX3" fmla="*/ 0 w 78581"/>
                <a:gd name="connsiteY3" fmla="*/ 78581 h 78581"/>
              </a:gdLst>
              <a:ahLst/>
              <a:cxnLst>
                <a:cxn ang="0">
                  <a:pos x="connsiteX0" y="connsiteY0"/>
                </a:cxn>
                <a:cxn ang="0">
                  <a:pos x="connsiteX1" y="connsiteY1"/>
                </a:cxn>
                <a:cxn ang="0">
                  <a:pos x="connsiteX2" y="connsiteY2"/>
                </a:cxn>
                <a:cxn ang="0">
                  <a:pos x="connsiteX3" y="connsiteY3"/>
                </a:cxn>
              </a:cxnLst>
              <a:rect l="l" t="t" r="r" b="b"/>
              <a:pathLst>
                <a:path w="78581" h="78581">
                  <a:moveTo>
                    <a:pt x="0" y="0"/>
                  </a:moveTo>
                  <a:lnTo>
                    <a:pt x="78581" y="0"/>
                  </a:lnTo>
                  <a:lnTo>
                    <a:pt x="78581" y="78581"/>
                  </a:lnTo>
                  <a:lnTo>
                    <a:pt x="0" y="78581"/>
                  </a:lnTo>
                  <a:close/>
                </a:path>
              </a:pathLst>
            </a:custGeom>
            <a:solidFill>
              <a:srgbClr val="00B2E3"/>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FC6580CA-6E37-4F04-8FAD-D6491FEE8CE6}"/>
                </a:ext>
              </a:extLst>
            </p:cNvPr>
            <p:cNvSpPr/>
            <p:nvPr/>
          </p:nvSpPr>
          <p:spPr>
            <a:xfrm>
              <a:off x="1316545" y="6391094"/>
              <a:ext cx="995171" cy="420623"/>
            </a:xfrm>
            <a:custGeom>
              <a:avLst/>
              <a:gdLst>
                <a:gd name="connsiteX0" fmla="*/ 74486 w 995171"/>
                <a:gd name="connsiteY0" fmla="*/ 131921 h 420623"/>
                <a:gd name="connsiteX1" fmla="*/ 0 w 995171"/>
                <a:gd name="connsiteY1" fmla="*/ 131921 h 420623"/>
                <a:gd name="connsiteX2" fmla="*/ 0 w 995171"/>
                <a:gd name="connsiteY2" fmla="*/ 414719 h 420623"/>
                <a:gd name="connsiteX3" fmla="*/ 74486 w 995171"/>
                <a:gd name="connsiteY3" fmla="*/ 414719 h 420623"/>
                <a:gd name="connsiteX4" fmla="*/ 74486 w 995171"/>
                <a:gd name="connsiteY4" fmla="*/ 131921 h 420623"/>
                <a:gd name="connsiteX5" fmla="*/ 568262 w 995171"/>
                <a:gd name="connsiteY5" fmla="*/ 417576 h 420623"/>
                <a:gd name="connsiteX6" fmla="*/ 568262 w 995171"/>
                <a:gd name="connsiteY6" fmla="*/ 348234 h 420623"/>
                <a:gd name="connsiteX7" fmla="*/ 541306 w 995171"/>
                <a:gd name="connsiteY7" fmla="*/ 346520 h 420623"/>
                <a:gd name="connsiteX8" fmla="*/ 523780 w 995171"/>
                <a:gd name="connsiteY8" fmla="*/ 338804 h 420623"/>
                <a:gd name="connsiteX9" fmla="*/ 516065 w 995171"/>
                <a:gd name="connsiteY9" fmla="*/ 321945 h 420623"/>
                <a:gd name="connsiteX10" fmla="*/ 514350 w 995171"/>
                <a:gd name="connsiteY10" fmla="*/ 294608 h 420623"/>
                <a:gd name="connsiteX11" fmla="*/ 514350 w 995171"/>
                <a:gd name="connsiteY11" fmla="*/ 195644 h 420623"/>
                <a:gd name="connsiteX12" fmla="*/ 568262 w 995171"/>
                <a:gd name="connsiteY12" fmla="*/ 195644 h 420623"/>
                <a:gd name="connsiteX13" fmla="*/ 568262 w 995171"/>
                <a:gd name="connsiteY13" fmla="*/ 131921 h 420623"/>
                <a:gd name="connsiteX14" fmla="*/ 514350 w 995171"/>
                <a:gd name="connsiteY14" fmla="*/ 131921 h 420623"/>
                <a:gd name="connsiteX15" fmla="*/ 514350 w 995171"/>
                <a:gd name="connsiteY15" fmla="*/ 21812 h 420623"/>
                <a:gd name="connsiteX16" fmla="*/ 439865 w 995171"/>
                <a:gd name="connsiteY16" fmla="*/ 21812 h 420623"/>
                <a:gd name="connsiteX17" fmla="*/ 439865 w 995171"/>
                <a:gd name="connsiteY17" fmla="*/ 295180 h 420623"/>
                <a:gd name="connsiteX18" fmla="*/ 445865 w 995171"/>
                <a:gd name="connsiteY18" fmla="*/ 353473 h 420623"/>
                <a:gd name="connsiteX19" fmla="*/ 465677 w 995171"/>
                <a:gd name="connsiteY19" fmla="*/ 391001 h 420623"/>
                <a:gd name="connsiteX20" fmla="*/ 502063 w 995171"/>
                <a:gd name="connsiteY20" fmla="*/ 411385 h 420623"/>
                <a:gd name="connsiteX21" fmla="*/ 558927 w 995171"/>
                <a:gd name="connsiteY21" fmla="*/ 417671 h 420623"/>
                <a:gd name="connsiteX22" fmla="*/ 568262 w 995171"/>
                <a:gd name="connsiteY22" fmla="*/ 417671 h 420623"/>
                <a:gd name="connsiteX23" fmla="*/ 995172 w 995171"/>
                <a:gd name="connsiteY23" fmla="*/ 0 h 420623"/>
                <a:gd name="connsiteX24" fmla="*/ 920687 w 995171"/>
                <a:gd name="connsiteY24" fmla="*/ 0 h 420623"/>
                <a:gd name="connsiteX25" fmla="*/ 920687 w 995171"/>
                <a:gd name="connsiteY25" fmla="*/ 414719 h 420623"/>
                <a:gd name="connsiteX26" fmla="*/ 995172 w 995171"/>
                <a:gd name="connsiteY26" fmla="*/ 414719 h 420623"/>
                <a:gd name="connsiteX27" fmla="*/ 995172 w 995171"/>
                <a:gd name="connsiteY27" fmla="*/ 0 h 420623"/>
                <a:gd name="connsiteX28" fmla="*/ 367951 w 995171"/>
                <a:gd name="connsiteY28" fmla="*/ 159830 h 420623"/>
                <a:gd name="connsiteX29" fmla="*/ 281273 w 995171"/>
                <a:gd name="connsiteY29" fmla="*/ 126206 h 420623"/>
                <a:gd name="connsiteX30" fmla="*/ 232410 w 995171"/>
                <a:gd name="connsiteY30" fmla="*/ 137065 h 420623"/>
                <a:gd name="connsiteX31" fmla="*/ 195358 w 995171"/>
                <a:gd name="connsiteY31" fmla="*/ 167259 h 420623"/>
                <a:gd name="connsiteX32" fmla="*/ 191262 w 995171"/>
                <a:gd name="connsiteY32" fmla="*/ 172498 h 420623"/>
                <a:gd name="connsiteX33" fmla="*/ 191262 w 995171"/>
                <a:gd name="connsiteY33" fmla="*/ 167831 h 420623"/>
                <a:gd name="connsiteX34" fmla="*/ 191262 w 995171"/>
                <a:gd name="connsiteY34" fmla="*/ 132017 h 420623"/>
                <a:gd name="connsiteX35" fmla="*/ 117920 w 995171"/>
                <a:gd name="connsiteY35" fmla="*/ 132017 h 420623"/>
                <a:gd name="connsiteX36" fmla="*/ 117920 w 995171"/>
                <a:gd name="connsiteY36" fmla="*/ 414814 h 420623"/>
                <a:gd name="connsiteX37" fmla="*/ 191929 w 995171"/>
                <a:gd name="connsiteY37" fmla="*/ 414814 h 420623"/>
                <a:gd name="connsiteX38" fmla="*/ 191929 w 995171"/>
                <a:gd name="connsiteY38" fmla="*/ 264128 h 420623"/>
                <a:gd name="connsiteX39" fmla="*/ 192024 w 995171"/>
                <a:gd name="connsiteY39" fmla="*/ 274606 h 420623"/>
                <a:gd name="connsiteX40" fmla="*/ 192119 w 995171"/>
                <a:gd name="connsiteY40" fmla="*/ 269558 h 420623"/>
                <a:gd name="connsiteX41" fmla="*/ 211741 w 995171"/>
                <a:gd name="connsiteY41" fmla="*/ 210884 h 420623"/>
                <a:gd name="connsiteX42" fmla="*/ 258985 w 995171"/>
                <a:gd name="connsiteY42" fmla="*/ 190786 h 420623"/>
                <a:gd name="connsiteX43" fmla="*/ 307753 w 995171"/>
                <a:gd name="connsiteY43" fmla="*/ 210407 h 420623"/>
                <a:gd name="connsiteX44" fmla="*/ 323945 w 995171"/>
                <a:gd name="connsiteY44" fmla="*/ 264605 h 420623"/>
                <a:gd name="connsiteX45" fmla="*/ 323945 w 995171"/>
                <a:gd name="connsiteY45" fmla="*/ 264605 h 420623"/>
                <a:gd name="connsiteX46" fmla="*/ 323945 w 995171"/>
                <a:gd name="connsiteY46" fmla="*/ 265176 h 420623"/>
                <a:gd name="connsiteX47" fmla="*/ 323945 w 995171"/>
                <a:gd name="connsiteY47" fmla="*/ 265271 h 420623"/>
                <a:gd name="connsiteX48" fmla="*/ 323945 w 995171"/>
                <a:gd name="connsiteY48" fmla="*/ 414814 h 420623"/>
                <a:gd name="connsiteX49" fmla="*/ 399098 w 995171"/>
                <a:gd name="connsiteY49" fmla="*/ 414814 h 420623"/>
                <a:gd name="connsiteX50" fmla="*/ 399098 w 995171"/>
                <a:gd name="connsiteY50" fmla="*/ 254222 h 420623"/>
                <a:gd name="connsiteX51" fmla="*/ 367951 w 995171"/>
                <a:gd name="connsiteY51" fmla="*/ 159830 h 420623"/>
                <a:gd name="connsiteX52" fmla="*/ 881825 w 995171"/>
                <a:gd name="connsiteY52" fmla="*/ 272796 h 420623"/>
                <a:gd name="connsiteX53" fmla="*/ 871061 w 995171"/>
                <a:gd name="connsiteY53" fmla="*/ 215646 h 420623"/>
                <a:gd name="connsiteX54" fmla="*/ 841057 w 995171"/>
                <a:gd name="connsiteY54" fmla="*/ 168974 h 420623"/>
                <a:gd name="connsiteX55" fmla="*/ 794957 w 995171"/>
                <a:gd name="connsiteY55" fmla="*/ 137636 h 420623"/>
                <a:gd name="connsiteX56" fmla="*/ 735806 w 995171"/>
                <a:gd name="connsiteY56" fmla="*/ 126302 h 420623"/>
                <a:gd name="connsiteX57" fmla="*/ 678371 w 995171"/>
                <a:gd name="connsiteY57" fmla="*/ 137922 h 420623"/>
                <a:gd name="connsiteX58" fmla="*/ 631698 w 995171"/>
                <a:gd name="connsiteY58" fmla="*/ 169355 h 420623"/>
                <a:gd name="connsiteX59" fmla="*/ 600266 w 995171"/>
                <a:gd name="connsiteY59" fmla="*/ 216027 h 420623"/>
                <a:gd name="connsiteX60" fmla="*/ 588645 w 995171"/>
                <a:gd name="connsiteY60" fmla="*/ 273463 h 420623"/>
                <a:gd name="connsiteX61" fmla="*/ 599694 w 995171"/>
                <a:gd name="connsiteY61" fmla="*/ 330899 h 420623"/>
                <a:gd name="connsiteX62" fmla="*/ 630269 w 995171"/>
                <a:gd name="connsiteY62" fmla="*/ 377571 h 420623"/>
                <a:gd name="connsiteX63" fmla="*/ 677513 w 995171"/>
                <a:gd name="connsiteY63" fmla="*/ 409004 h 420623"/>
                <a:gd name="connsiteX64" fmla="*/ 738092 w 995171"/>
                <a:gd name="connsiteY64" fmla="*/ 420624 h 420623"/>
                <a:gd name="connsiteX65" fmla="*/ 863918 w 995171"/>
                <a:gd name="connsiteY65" fmla="*/ 365093 h 420623"/>
                <a:gd name="connsiteX66" fmla="*/ 810292 w 995171"/>
                <a:gd name="connsiteY66" fmla="*/ 324231 h 420623"/>
                <a:gd name="connsiteX67" fmla="*/ 738664 w 995171"/>
                <a:gd name="connsiteY67" fmla="*/ 355854 h 420623"/>
                <a:gd name="connsiteX68" fmla="*/ 687229 w 995171"/>
                <a:gd name="connsiteY68" fmla="*/ 341376 h 420623"/>
                <a:gd name="connsiteX69" fmla="*/ 660368 w 995171"/>
                <a:gd name="connsiteY69" fmla="*/ 302133 h 420623"/>
                <a:gd name="connsiteX70" fmla="*/ 659606 w 995171"/>
                <a:gd name="connsiteY70" fmla="*/ 299466 h 420623"/>
                <a:gd name="connsiteX71" fmla="*/ 881825 w 995171"/>
                <a:gd name="connsiteY71" fmla="*/ 299466 h 420623"/>
                <a:gd name="connsiteX72" fmla="*/ 881825 w 995171"/>
                <a:gd name="connsiteY72" fmla="*/ 272796 h 420623"/>
                <a:gd name="connsiteX73" fmla="*/ 660368 w 995171"/>
                <a:gd name="connsiteY73" fmla="*/ 246793 h 420623"/>
                <a:gd name="connsiteX74" fmla="*/ 735330 w 995171"/>
                <a:gd name="connsiteY74" fmla="*/ 189929 h 420623"/>
                <a:gd name="connsiteX75" fmla="*/ 810387 w 995171"/>
                <a:gd name="connsiteY75" fmla="*/ 246698 h 420623"/>
                <a:gd name="connsiteX76" fmla="*/ 660368 w 995171"/>
                <a:gd name="connsiteY76" fmla="*/ 246793 h 42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995171" h="420623">
                  <a:moveTo>
                    <a:pt x="74486" y="131921"/>
                  </a:moveTo>
                  <a:lnTo>
                    <a:pt x="0" y="131921"/>
                  </a:lnTo>
                  <a:lnTo>
                    <a:pt x="0" y="414719"/>
                  </a:lnTo>
                  <a:lnTo>
                    <a:pt x="74486" y="414719"/>
                  </a:lnTo>
                  <a:lnTo>
                    <a:pt x="74486" y="131921"/>
                  </a:lnTo>
                  <a:close/>
                  <a:moveTo>
                    <a:pt x="568262" y="417576"/>
                  </a:moveTo>
                  <a:lnTo>
                    <a:pt x="568262" y="348234"/>
                  </a:lnTo>
                  <a:cubicBezTo>
                    <a:pt x="557308" y="348139"/>
                    <a:pt x="548259" y="347567"/>
                    <a:pt x="541306" y="346520"/>
                  </a:cubicBezTo>
                  <a:cubicBezTo>
                    <a:pt x="533591" y="345281"/>
                    <a:pt x="527685" y="342710"/>
                    <a:pt x="523780" y="338804"/>
                  </a:cubicBezTo>
                  <a:cubicBezTo>
                    <a:pt x="519875" y="334899"/>
                    <a:pt x="517303" y="329184"/>
                    <a:pt x="516065" y="321945"/>
                  </a:cubicBezTo>
                  <a:cubicBezTo>
                    <a:pt x="514922" y="314992"/>
                    <a:pt x="514350" y="305753"/>
                    <a:pt x="514350" y="294608"/>
                  </a:cubicBezTo>
                  <a:lnTo>
                    <a:pt x="514350" y="195644"/>
                  </a:lnTo>
                  <a:lnTo>
                    <a:pt x="568262" y="195644"/>
                  </a:lnTo>
                  <a:lnTo>
                    <a:pt x="568262" y="131921"/>
                  </a:lnTo>
                  <a:lnTo>
                    <a:pt x="514350" y="131921"/>
                  </a:lnTo>
                  <a:lnTo>
                    <a:pt x="514350" y="21812"/>
                  </a:lnTo>
                  <a:lnTo>
                    <a:pt x="439865" y="21812"/>
                  </a:lnTo>
                  <a:lnTo>
                    <a:pt x="439865" y="295180"/>
                  </a:lnTo>
                  <a:cubicBezTo>
                    <a:pt x="439865" y="318230"/>
                    <a:pt x="441865" y="337852"/>
                    <a:pt x="445865" y="353473"/>
                  </a:cubicBezTo>
                  <a:cubicBezTo>
                    <a:pt x="449771" y="368903"/>
                    <a:pt x="456438" y="381572"/>
                    <a:pt x="465677" y="391001"/>
                  </a:cubicBezTo>
                  <a:cubicBezTo>
                    <a:pt x="474917" y="400431"/>
                    <a:pt x="487204" y="407289"/>
                    <a:pt x="502063" y="411385"/>
                  </a:cubicBezTo>
                  <a:cubicBezTo>
                    <a:pt x="517112" y="415481"/>
                    <a:pt x="536258" y="417671"/>
                    <a:pt x="558927" y="417671"/>
                  </a:cubicBezTo>
                  <a:lnTo>
                    <a:pt x="568262" y="417671"/>
                  </a:lnTo>
                  <a:close/>
                  <a:moveTo>
                    <a:pt x="995172" y="0"/>
                  </a:moveTo>
                  <a:lnTo>
                    <a:pt x="920687" y="0"/>
                  </a:lnTo>
                  <a:lnTo>
                    <a:pt x="920687" y="414719"/>
                  </a:lnTo>
                  <a:lnTo>
                    <a:pt x="995172" y="414719"/>
                  </a:lnTo>
                  <a:lnTo>
                    <a:pt x="995172" y="0"/>
                  </a:lnTo>
                  <a:close/>
                  <a:moveTo>
                    <a:pt x="367951" y="159830"/>
                  </a:moveTo>
                  <a:cubicBezTo>
                    <a:pt x="347282" y="137541"/>
                    <a:pt x="318135" y="126206"/>
                    <a:pt x="281273" y="126206"/>
                  </a:cubicBezTo>
                  <a:cubicBezTo>
                    <a:pt x="263462" y="126206"/>
                    <a:pt x="247079" y="129921"/>
                    <a:pt x="232410" y="137065"/>
                  </a:cubicBezTo>
                  <a:cubicBezTo>
                    <a:pt x="217742" y="144304"/>
                    <a:pt x="205264" y="154496"/>
                    <a:pt x="195358" y="167259"/>
                  </a:cubicBezTo>
                  <a:lnTo>
                    <a:pt x="191262" y="172498"/>
                  </a:lnTo>
                  <a:lnTo>
                    <a:pt x="191262" y="167831"/>
                  </a:lnTo>
                  <a:lnTo>
                    <a:pt x="191262" y="132017"/>
                  </a:lnTo>
                  <a:lnTo>
                    <a:pt x="117920" y="132017"/>
                  </a:lnTo>
                  <a:lnTo>
                    <a:pt x="117920" y="414814"/>
                  </a:lnTo>
                  <a:lnTo>
                    <a:pt x="191929" y="414814"/>
                  </a:lnTo>
                  <a:lnTo>
                    <a:pt x="191929" y="264128"/>
                  </a:lnTo>
                  <a:lnTo>
                    <a:pt x="192024" y="274606"/>
                  </a:lnTo>
                  <a:cubicBezTo>
                    <a:pt x="192024" y="272891"/>
                    <a:pt x="192024" y="271177"/>
                    <a:pt x="192119" y="269558"/>
                  </a:cubicBezTo>
                  <a:cubicBezTo>
                    <a:pt x="192881" y="243173"/>
                    <a:pt x="199454" y="223456"/>
                    <a:pt x="211741" y="210884"/>
                  </a:cubicBezTo>
                  <a:cubicBezTo>
                    <a:pt x="224790" y="197549"/>
                    <a:pt x="240697" y="190786"/>
                    <a:pt x="258985" y="190786"/>
                  </a:cubicBezTo>
                  <a:cubicBezTo>
                    <a:pt x="280511" y="190786"/>
                    <a:pt x="296894" y="197358"/>
                    <a:pt x="307753" y="210407"/>
                  </a:cubicBezTo>
                  <a:cubicBezTo>
                    <a:pt x="318421" y="223171"/>
                    <a:pt x="323850" y="241364"/>
                    <a:pt x="323945" y="264605"/>
                  </a:cubicBezTo>
                  <a:lnTo>
                    <a:pt x="323945" y="264605"/>
                  </a:lnTo>
                  <a:lnTo>
                    <a:pt x="323945" y="265176"/>
                  </a:lnTo>
                  <a:lnTo>
                    <a:pt x="323945" y="265271"/>
                  </a:lnTo>
                  <a:lnTo>
                    <a:pt x="323945" y="414814"/>
                  </a:lnTo>
                  <a:lnTo>
                    <a:pt x="399098" y="414814"/>
                  </a:lnTo>
                  <a:lnTo>
                    <a:pt x="399098" y="254222"/>
                  </a:lnTo>
                  <a:cubicBezTo>
                    <a:pt x="399193" y="213931"/>
                    <a:pt x="388620" y="182118"/>
                    <a:pt x="367951" y="159830"/>
                  </a:cubicBezTo>
                  <a:moveTo>
                    <a:pt x="881825" y="272796"/>
                  </a:moveTo>
                  <a:cubicBezTo>
                    <a:pt x="881825" y="252508"/>
                    <a:pt x="878205" y="233267"/>
                    <a:pt x="871061" y="215646"/>
                  </a:cubicBezTo>
                  <a:cubicBezTo>
                    <a:pt x="863918" y="198025"/>
                    <a:pt x="853821" y="182309"/>
                    <a:pt x="841057" y="168974"/>
                  </a:cubicBezTo>
                  <a:cubicBezTo>
                    <a:pt x="828294" y="155639"/>
                    <a:pt x="812768" y="145066"/>
                    <a:pt x="794957" y="137636"/>
                  </a:cubicBezTo>
                  <a:cubicBezTo>
                    <a:pt x="777145" y="130112"/>
                    <a:pt x="757238" y="126302"/>
                    <a:pt x="735806" y="126302"/>
                  </a:cubicBezTo>
                  <a:cubicBezTo>
                    <a:pt x="715518" y="126302"/>
                    <a:pt x="696182" y="130207"/>
                    <a:pt x="678371" y="137922"/>
                  </a:cubicBezTo>
                  <a:cubicBezTo>
                    <a:pt x="660559" y="145637"/>
                    <a:pt x="644843" y="156210"/>
                    <a:pt x="631698" y="169355"/>
                  </a:cubicBezTo>
                  <a:cubicBezTo>
                    <a:pt x="618554" y="182499"/>
                    <a:pt x="607981" y="198215"/>
                    <a:pt x="600266" y="216027"/>
                  </a:cubicBezTo>
                  <a:cubicBezTo>
                    <a:pt x="592550" y="233839"/>
                    <a:pt x="588645" y="253175"/>
                    <a:pt x="588645" y="273463"/>
                  </a:cubicBezTo>
                  <a:cubicBezTo>
                    <a:pt x="588645" y="293751"/>
                    <a:pt x="592360" y="313087"/>
                    <a:pt x="599694" y="330899"/>
                  </a:cubicBezTo>
                  <a:cubicBezTo>
                    <a:pt x="607028" y="348710"/>
                    <a:pt x="617315" y="364426"/>
                    <a:pt x="630269" y="377571"/>
                  </a:cubicBezTo>
                  <a:cubicBezTo>
                    <a:pt x="643223" y="390716"/>
                    <a:pt x="659130" y="401288"/>
                    <a:pt x="677513" y="409004"/>
                  </a:cubicBezTo>
                  <a:cubicBezTo>
                    <a:pt x="695897" y="416719"/>
                    <a:pt x="716280" y="420624"/>
                    <a:pt x="738092" y="420624"/>
                  </a:cubicBezTo>
                  <a:cubicBezTo>
                    <a:pt x="801148" y="420624"/>
                    <a:pt x="840391" y="391954"/>
                    <a:pt x="863918" y="365093"/>
                  </a:cubicBezTo>
                  <a:lnTo>
                    <a:pt x="810292" y="324231"/>
                  </a:lnTo>
                  <a:cubicBezTo>
                    <a:pt x="798957" y="337661"/>
                    <a:pt x="772192" y="355854"/>
                    <a:pt x="738664" y="355854"/>
                  </a:cubicBezTo>
                  <a:cubicBezTo>
                    <a:pt x="717614" y="355854"/>
                    <a:pt x="700373" y="350996"/>
                    <a:pt x="687229" y="341376"/>
                  </a:cubicBezTo>
                  <a:cubicBezTo>
                    <a:pt x="674084" y="331756"/>
                    <a:pt x="665036" y="318611"/>
                    <a:pt x="660368" y="302133"/>
                  </a:cubicBezTo>
                  <a:lnTo>
                    <a:pt x="659606" y="299466"/>
                  </a:lnTo>
                  <a:lnTo>
                    <a:pt x="881825" y="299466"/>
                  </a:lnTo>
                  <a:lnTo>
                    <a:pt x="881825" y="272796"/>
                  </a:lnTo>
                  <a:close/>
                  <a:moveTo>
                    <a:pt x="660368" y="246793"/>
                  </a:moveTo>
                  <a:cubicBezTo>
                    <a:pt x="660368" y="226124"/>
                    <a:pt x="684086" y="189929"/>
                    <a:pt x="735330" y="189929"/>
                  </a:cubicBezTo>
                  <a:cubicBezTo>
                    <a:pt x="786575" y="189929"/>
                    <a:pt x="810387" y="226028"/>
                    <a:pt x="810387" y="246698"/>
                  </a:cubicBezTo>
                  <a:lnTo>
                    <a:pt x="660368" y="246793"/>
                  </a:lnTo>
                  <a:close/>
                </a:path>
              </a:pathLst>
            </a:custGeom>
            <a:solidFill>
              <a:srgbClr val="FFFFFF"/>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1C614C49-972F-498A-9654-844CECF9AF64}"/>
                </a:ext>
              </a:extLst>
            </p:cNvPr>
            <p:cNvSpPr/>
            <p:nvPr/>
          </p:nvSpPr>
          <p:spPr>
            <a:xfrm>
              <a:off x="2358770" y="6728469"/>
              <a:ext cx="79057" cy="79057"/>
            </a:xfrm>
            <a:custGeom>
              <a:avLst/>
              <a:gdLst>
                <a:gd name="connsiteX0" fmla="*/ 39529 w 79057"/>
                <a:gd name="connsiteY0" fmla="*/ 5620 h 79057"/>
                <a:gd name="connsiteX1" fmla="*/ 73438 w 79057"/>
                <a:gd name="connsiteY1" fmla="*/ 39529 h 79057"/>
                <a:gd name="connsiteX2" fmla="*/ 39529 w 79057"/>
                <a:gd name="connsiteY2" fmla="*/ 73438 h 79057"/>
                <a:gd name="connsiteX3" fmla="*/ 5620 w 79057"/>
                <a:gd name="connsiteY3" fmla="*/ 39529 h 79057"/>
                <a:gd name="connsiteX4" fmla="*/ 39529 w 79057"/>
                <a:gd name="connsiteY4" fmla="*/ 5620 h 79057"/>
                <a:gd name="connsiteX5" fmla="*/ 39529 w 79057"/>
                <a:gd name="connsiteY5" fmla="*/ 0 h 79057"/>
                <a:gd name="connsiteX6" fmla="*/ 0 w 79057"/>
                <a:gd name="connsiteY6" fmla="*/ 39529 h 79057"/>
                <a:gd name="connsiteX7" fmla="*/ 39529 w 79057"/>
                <a:gd name="connsiteY7" fmla="*/ 79058 h 79057"/>
                <a:gd name="connsiteX8" fmla="*/ 79058 w 79057"/>
                <a:gd name="connsiteY8" fmla="*/ 39529 h 79057"/>
                <a:gd name="connsiteX9" fmla="*/ 39529 w 79057"/>
                <a:gd name="connsiteY9" fmla="*/ 0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79057">
                  <a:moveTo>
                    <a:pt x="39529" y="5620"/>
                  </a:moveTo>
                  <a:cubicBezTo>
                    <a:pt x="58198" y="5620"/>
                    <a:pt x="73438" y="20860"/>
                    <a:pt x="73438" y="39529"/>
                  </a:cubicBezTo>
                  <a:cubicBezTo>
                    <a:pt x="73438" y="58198"/>
                    <a:pt x="58198" y="73438"/>
                    <a:pt x="39529" y="73438"/>
                  </a:cubicBezTo>
                  <a:cubicBezTo>
                    <a:pt x="20860" y="73438"/>
                    <a:pt x="5620" y="58198"/>
                    <a:pt x="5620" y="39529"/>
                  </a:cubicBezTo>
                  <a:cubicBezTo>
                    <a:pt x="5620" y="20860"/>
                    <a:pt x="20860" y="5620"/>
                    <a:pt x="39529" y="5620"/>
                  </a:cubicBezTo>
                  <a:moveTo>
                    <a:pt x="39529" y="0"/>
                  </a:moveTo>
                  <a:cubicBezTo>
                    <a:pt x="17717" y="0"/>
                    <a:pt x="0" y="17717"/>
                    <a:pt x="0" y="39529"/>
                  </a:cubicBezTo>
                  <a:cubicBezTo>
                    <a:pt x="0" y="61341"/>
                    <a:pt x="17717" y="79058"/>
                    <a:pt x="39529" y="79058"/>
                  </a:cubicBezTo>
                  <a:cubicBezTo>
                    <a:pt x="61341" y="79058"/>
                    <a:pt x="79058" y="61341"/>
                    <a:pt x="79058" y="39529"/>
                  </a:cubicBezTo>
                  <a:cubicBezTo>
                    <a:pt x="79058" y="17717"/>
                    <a:pt x="61341" y="0"/>
                    <a:pt x="39529" y="0"/>
                  </a:cubicBezTo>
                </a:path>
              </a:pathLst>
            </a:custGeom>
            <a:solidFill>
              <a:srgbClr val="FFFFFF"/>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922EBBE0-933B-4A65-BAAC-DC5972E3F9A4}"/>
                </a:ext>
              </a:extLst>
            </p:cNvPr>
            <p:cNvSpPr/>
            <p:nvPr/>
          </p:nvSpPr>
          <p:spPr>
            <a:xfrm>
              <a:off x="2384869" y="6748090"/>
              <a:ext cx="30765" cy="39528"/>
            </a:xfrm>
            <a:custGeom>
              <a:avLst/>
              <a:gdLst>
                <a:gd name="connsiteX0" fmla="*/ 16383 w 30765"/>
                <a:gd name="connsiteY0" fmla="*/ 95 h 39528"/>
                <a:gd name="connsiteX1" fmla="*/ 23051 w 30765"/>
                <a:gd name="connsiteY1" fmla="*/ 1715 h 39528"/>
                <a:gd name="connsiteX2" fmla="*/ 27718 w 30765"/>
                <a:gd name="connsiteY2" fmla="*/ 6191 h 39528"/>
                <a:gd name="connsiteX3" fmla="*/ 29337 w 30765"/>
                <a:gd name="connsiteY3" fmla="*/ 12478 h 39528"/>
                <a:gd name="connsiteX4" fmla="*/ 27146 w 30765"/>
                <a:gd name="connsiteY4" fmla="*/ 19622 h 39528"/>
                <a:gd name="connsiteX5" fmla="*/ 21812 w 30765"/>
                <a:gd name="connsiteY5" fmla="*/ 23717 h 39528"/>
                <a:gd name="connsiteX6" fmla="*/ 30766 w 30765"/>
                <a:gd name="connsiteY6" fmla="*/ 39529 h 39528"/>
                <a:gd name="connsiteX7" fmla="*/ 23717 w 30765"/>
                <a:gd name="connsiteY7" fmla="*/ 39529 h 39528"/>
                <a:gd name="connsiteX8" fmla="*/ 15526 w 30765"/>
                <a:gd name="connsiteY8" fmla="*/ 24860 h 39528"/>
                <a:gd name="connsiteX9" fmla="*/ 6191 w 30765"/>
                <a:gd name="connsiteY9" fmla="*/ 24860 h 39528"/>
                <a:gd name="connsiteX10" fmla="*/ 6191 w 30765"/>
                <a:gd name="connsiteY10" fmla="*/ 39529 h 39528"/>
                <a:gd name="connsiteX11" fmla="*/ 0 w 30765"/>
                <a:gd name="connsiteY11" fmla="*/ 39529 h 39528"/>
                <a:gd name="connsiteX12" fmla="*/ 0 w 30765"/>
                <a:gd name="connsiteY12" fmla="*/ 0 h 39528"/>
                <a:gd name="connsiteX13" fmla="*/ 16383 w 30765"/>
                <a:gd name="connsiteY13" fmla="*/ 0 h 39528"/>
                <a:gd name="connsiteX14" fmla="*/ 16383 w 30765"/>
                <a:gd name="connsiteY14" fmla="*/ 19336 h 39528"/>
                <a:gd name="connsiteX15" fmla="*/ 19907 w 30765"/>
                <a:gd name="connsiteY15" fmla="*/ 18478 h 39528"/>
                <a:gd name="connsiteX16" fmla="*/ 22289 w 30765"/>
                <a:gd name="connsiteY16" fmla="*/ 16097 h 39528"/>
                <a:gd name="connsiteX17" fmla="*/ 23146 w 30765"/>
                <a:gd name="connsiteY17" fmla="*/ 12573 h 39528"/>
                <a:gd name="connsiteX18" fmla="*/ 22289 w 30765"/>
                <a:gd name="connsiteY18" fmla="*/ 9049 h 39528"/>
                <a:gd name="connsiteX19" fmla="*/ 19907 w 30765"/>
                <a:gd name="connsiteY19" fmla="*/ 6668 h 39528"/>
                <a:gd name="connsiteX20" fmla="*/ 16383 w 30765"/>
                <a:gd name="connsiteY20" fmla="*/ 5810 h 39528"/>
                <a:gd name="connsiteX21" fmla="*/ 6191 w 30765"/>
                <a:gd name="connsiteY21" fmla="*/ 5810 h 39528"/>
                <a:gd name="connsiteX22" fmla="*/ 6191 w 30765"/>
                <a:gd name="connsiteY22" fmla="*/ 19336 h 39528"/>
                <a:gd name="connsiteX23" fmla="*/ 16383 w 30765"/>
                <a:gd name="connsiteY23" fmla="*/ 19336 h 3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765" h="39528">
                  <a:moveTo>
                    <a:pt x="16383" y="95"/>
                  </a:moveTo>
                  <a:cubicBezTo>
                    <a:pt x="18860" y="95"/>
                    <a:pt x="21050" y="667"/>
                    <a:pt x="23051" y="1715"/>
                  </a:cubicBezTo>
                  <a:cubicBezTo>
                    <a:pt x="25051" y="2762"/>
                    <a:pt x="26575" y="4286"/>
                    <a:pt x="27718" y="6191"/>
                  </a:cubicBezTo>
                  <a:cubicBezTo>
                    <a:pt x="28861" y="8096"/>
                    <a:pt x="29337" y="10192"/>
                    <a:pt x="29337" y="12478"/>
                  </a:cubicBezTo>
                  <a:cubicBezTo>
                    <a:pt x="29337" y="15335"/>
                    <a:pt x="28575" y="17717"/>
                    <a:pt x="27146" y="19622"/>
                  </a:cubicBezTo>
                  <a:cubicBezTo>
                    <a:pt x="25718" y="21527"/>
                    <a:pt x="23908" y="22860"/>
                    <a:pt x="21812" y="23717"/>
                  </a:cubicBezTo>
                  <a:lnTo>
                    <a:pt x="30766" y="39529"/>
                  </a:lnTo>
                  <a:lnTo>
                    <a:pt x="23717" y="39529"/>
                  </a:lnTo>
                  <a:lnTo>
                    <a:pt x="15526" y="24860"/>
                  </a:lnTo>
                  <a:lnTo>
                    <a:pt x="6191" y="24860"/>
                  </a:lnTo>
                  <a:lnTo>
                    <a:pt x="6191" y="39529"/>
                  </a:lnTo>
                  <a:lnTo>
                    <a:pt x="0" y="39529"/>
                  </a:lnTo>
                  <a:lnTo>
                    <a:pt x="0" y="0"/>
                  </a:lnTo>
                  <a:lnTo>
                    <a:pt x="16383" y="0"/>
                  </a:lnTo>
                  <a:close/>
                  <a:moveTo>
                    <a:pt x="16383" y="19336"/>
                  </a:moveTo>
                  <a:cubicBezTo>
                    <a:pt x="17717" y="19336"/>
                    <a:pt x="18860" y="19050"/>
                    <a:pt x="19907" y="18478"/>
                  </a:cubicBezTo>
                  <a:cubicBezTo>
                    <a:pt x="20955" y="17907"/>
                    <a:pt x="21717" y="17050"/>
                    <a:pt x="22289" y="16097"/>
                  </a:cubicBezTo>
                  <a:cubicBezTo>
                    <a:pt x="22860" y="15050"/>
                    <a:pt x="23146" y="13906"/>
                    <a:pt x="23146" y="12573"/>
                  </a:cubicBezTo>
                  <a:cubicBezTo>
                    <a:pt x="23146" y="11240"/>
                    <a:pt x="22860" y="10097"/>
                    <a:pt x="22289" y="9049"/>
                  </a:cubicBezTo>
                  <a:cubicBezTo>
                    <a:pt x="21717" y="8001"/>
                    <a:pt x="20860" y="7239"/>
                    <a:pt x="19907" y="6668"/>
                  </a:cubicBezTo>
                  <a:cubicBezTo>
                    <a:pt x="18860" y="6096"/>
                    <a:pt x="17717" y="5810"/>
                    <a:pt x="16383" y="5810"/>
                  </a:cubicBezTo>
                  <a:lnTo>
                    <a:pt x="6191" y="5810"/>
                  </a:lnTo>
                  <a:lnTo>
                    <a:pt x="6191" y="19336"/>
                  </a:lnTo>
                  <a:lnTo>
                    <a:pt x="16383" y="19336"/>
                  </a:lnTo>
                  <a:close/>
                </a:path>
              </a:pathLst>
            </a:custGeom>
            <a:solidFill>
              <a:srgbClr val="FFFFFF"/>
            </a:solidFill>
            <a:ln w="9525" cap="flat">
              <a:noFill/>
              <a:prstDash val="solid"/>
              <a:miter/>
            </a:ln>
          </p:spPr>
          <p:txBody>
            <a:bodyPr rtlCol="0" anchor="ctr"/>
            <a:lstStyle/>
            <a:p>
              <a:endParaRPr lang="en-US"/>
            </a:p>
          </p:txBody>
        </p:sp>
      </p:grpSp>
      <p:pic>
        <p:nvPicPr>
          <p:cNvPr id="14" name="Picture 13">
            <a:extLst>
              <a:ext uri="{FF2B5EF4-FFF2-40B4-BE49-F238E27FC236}">
                <a16:creationId xmlns:a16="http://schemas.microsoft.com/office/drawing/2014/main" id="{43761547-C9DD-4DCC-AAA0-F8B785C89836}"/>
              </a:ext>
            </a:extLst>
          </p:cNvPr>
          <p:cNvPicPr>
            <a:picLocks noChangeAspect="1"/>
          </p:cNvPicPr>
          <p:nvPr userDrawn="1"/>
        </p:nvPicPr>
        <p:blipFill>
          <a:blip r:embed="rId2"/>
          <a:stretch>
            <a:fillRect/>
          </a:stretch>
        </p:blipFill>
        <p:spPr>
          <a:xfrm>
            <a:off x="1468406" y="1324952"/>
            <a:ext cx="3429746" cy="1463038"/>
          </a:xfrm>
          <a:prstGeom prst="rect">
            <a:avLst/>
          </a:prstGeom>
        </p:spPr>
      </p:pic>
    </p:spTree>
    <p:extLst>
      <p:ext uri="{BB962C8B-B14F-4D97-AF65-F5344CB8AC3E}">
        <p14:creationId xmlns:p14="http://schemas.microsoft.com/office/powerpoint/2010/main" val="2679684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 Content &amp; Pictur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B3C6455-4913-47BC-8232-AB0BABBA08C3}"/>
              </a:ext>
            </a:extLst>
          </p:cNvPr>
          <p:cNvSpPr>
            <a:spLocks noGrp="1"/>
          </p:cNvSpPr>
          <p:nvPr>
            <p:ph type="pic" sz="quarter" idx="30"/>
          </p:nvPr>
        </p:nvSpPr>
        <p:spPr>
          <a:xfrm>
            <a:off x="6615046" y="0"/>
            <a:ext cx="5129422" cy="6416167"/>
          </a:xfrm>
        </p:spPr>
        <p:txBody>
          <a:bodyPr/>
          <a:lstStyle/>
          <a:p>
            <a:endParaRPr lang="en-US"/>
          </a:p>
        </p:txBody>
      </p:sp>
      <p:sp>
        <p:nvSpPr>
          <p:cNvPr id="23" name="Title Text">
            <a:extLst>
              <a:ext uri="{FF2B5EF4-FFF2-40B4-BE49-F238E27FC236}">
                <a16:creationId xmlns:a16="http://schemas.microsoft.com/office/drawing/2014/main" id="{FAEAC0A3-8438-1245-A28C-64BC26BFB231}"/>
              </a:ext>
            </a:extLst>
          </p:cNvPr>
          <p:cNvSpPr txBox="1">
            <a:spLocks noGrp="1"/>
          </p:cNvSpPr>
          <p:nvPr>
            <p:ph type="title" hasCustomPrompt="1"/>
          </p:nvPr>
        </p:nvSpPr>
        <p:spPr>
          <a:xfrm>
            <a:off x="571500" y="567227"/>
            <a:ext cx="5747107" cy="9458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rgbClr val="525252"/>
                </a:solidFill>
              </a:defRPr>
            </a:lvl1pPr>
          </a:lstStyle>
          <a:p>
            <a:r>
              <a:rPr lang="en-US" dirty="0"/>
              <a:t>40pt Intel Clear Light Text Goes Here</a:t>
            </a:r>
          </a:p>
        </p:txBody>
      </p:sp>
      <p:sp>
        <p:nvSpPr>
          <p:cNvPr id="11" name="Content Placeholder 2">
            <a:extLst>
              <a:ext uri="{FF2B5EF4-FFF2-40B4-BE49-F238E27FC236}">
                <a16:creationId xmlns:a16="http://schemas.microsoft.com/office/drawing/2014/main" id="{7B7FB3F6-9C71-45A0-8236-12671533CA22}"/>
              </a:ext>
            </a:extLst>
          </p:cNvPr>
          <p:cNvSpPr>
            <a:spLocks noGrp="1"/>
          </p:cNvSpPr>
          <p:nvPr>
            <p:ph sz="quarter" idx="32"/>
          </p:nvPr>
        </p:nvSpPr>
        <p:spPr>
          <a:xfrm>
            <a:off x="571500" y="2139952"/>
            <a:ext cx="5768944" cy="41182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3">
            <a:extLst>
              <a:ext uri="{FF2B5EF4-FFF2-40B4-BE49-F238E27FC236}">
                <a16:creationId xmlns:a16="http://schemas.microsoft.com/office/drawing/2014/main" id="{B1C73349-1E00-4922-970C-187F97CE0620}"/>
              </a:ext>
            </a:extLst>
          </p:cNvPr>
          <p:cNvSpPr>
            <a:spLocks noGrp="1"/>
          </p:cNvSpPr>
          <p:nvPr>
            <p:ph type="body" sz="quarter" idx="29"/>
          </p:nvPr>
        </p:nvSpPr>
        <p:spPr>
          <a:xfrm>
            <a:off x="571500" y="1612901"/>
            <a:ext cx="5768944" cy="438150"/>
          </a:xfrm>
        </p:spPr>
        <p:txBody>
          <a:bodyPr>
            <a:noAutofit/>
          </a:bodyPr>
          <a:lstStyle>
            <a:lvl1pPr marL="0" indent="0">
              <a:buNone/>
              <a:defRPr sz="3200">
                <a:solidFill>
                  <a:schemeClr val="accent1"/>
                </a:solidFill>
                <a:latin typeface="+mn-lt"/>
              </a:defRPr>
            </a:lvl1pPr>
            <a:lvl2pPr marL="228600" indent="0">
              <a:buNone/>
              <a:defRPr/>
            </a:lvl2pPr>
          </a:lstStyle>
          <a:p>
            <a:pPr lvl="0"/>
            <a:r>
              <a:rPr lang="en-US" dirty="0"/>
              <a:t>Click to edit Master text styles</a:t>
            </a:r>
          </a:p>
        </p:txBody>
      </p:sp>
    </p:spTree>
    <p:extLst>
      <p:ext uri="{BB962C8B-B14F-4D97-AF65-F5344CB8AC3E}">
        <p14:creationId xmlns:p14="http://schemas.microsoft.com/office/powerpoint/2010/main" val="305787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Full Page Pictur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AAD9210-5064-4050-9368-9292054D59F4}"/>
              </a:ext>
            </a:extLst>
          </p:cNvPr>
          <p:cNvSpPr>
            <a:spLocks noGrp="1"/>
          </p:cNvSpPr>
          <p:nvPr>
            <p:ph type="pic" sz="quarter" idx="10"/>
          </p:nvPr>
        </p:nvSpPr>
        <p:spPr>
          <a:xfrm>
            <a:off x="-11286" y="0"/>
            <a:ext cx="11744325" cy="6401797"/>
          </a:xfrm>
          <a:noFill/>
        </p:spPr>
        <p:txBody>
          <a:bodyPr/>
          <a:lstStyle/>
          <a:p>
            <a:endParaRPr lang="en-US"/>
          </a:p>
        </p:txBody>
      </p:sp>
      <p:sp>
        <p:nvSpPr>
          <p:cNvPr id="11" name="Title Text">
            <a:extLst>
              <a:ext uri="{FF2B5EF4-FFF2-40B4-BE49-F238E27FC236}">
                <a16:creationId xmlns:a16="http://schemas.microsoft.com/office/drawing/2014/main" id="{14AFAB66-6BED-5D47-B26F-D9C8808F3A18}"/>
              </a:ext>
            </a:extLst>
          </p:cNvPr>
          <p:cNvSpPr txBox="1">
            <a:spLocks noGrp="1"/>
          </p:cNvSpPr>
          <p:nvPr>
            <p:ph type="title" hasCustomPrompt="1"/>
          </p:nvPr>
        </p:nvSpPr>
        <p:spPr>
          <a:xfrm>
            <a:off x="571500" y="571500"/>
            <a:ext cx="11010899" cy="8763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lvl1pPr>
              <a:defRPr sz="4000">
                <a:solidFill>
                  <a:schemeClr val="tx2"/>
                </a:solidFill>
              </a:defRPr>
            </a:lvl1pPr>
          </a:lstStyle>
          <a:p>
            <a:r>
              <a:rPr lang="en-US" dirty="0"/>
              <a:t>Full page Image, Delete Title if Necessary</a:t>
            </a:r>
          </a:p>
        </p:txBody>
      </p:sp>
    </p:spTree>
    <p:extLst>
      <p:ext uri="{BB962C8B-B14F-4D97-AF65-F5344CB8AC3E}">
        <p14:creationId xmlns:p14="http://schemas.microsoft.com/office/powerpoint/2010/main" val="498565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Quote">
    <p:spTree>
      <p:nvGrpSpPr>
        <p:cNvPr id="1" name=""/>
        <p:cNvGrpSpPr/>
        <p:nvPr/>
      </p:nvGrpSpPr>
      <p:grpSpPr>
        <a:xfrm>
          <a:off x="0" y="0"/>
          <a:ext cx="0" cy="0"/>
          <a:chOff x="0" y="0"/>
          <a:chExt cx="0" cy="0"/>
        </a:xfrm>
      </p:grpSpPr>
      <p:sp>
        <p:nvSpPr>
          <p:cNvPr id="10" name="Title Text">
            <a:extLst>
              <a:ext uri="{FF2B5EF4-FFF2-40B4-BE49-F238E27FC236}">
                <a16:creationId xmlns:a16="http://schemas.microsoft.com/office/drawing/2014/main" id="{145FA424-6F4D-7644-8964-49FF4943202D}"/>
              </a:ext>
            </a:extLst>
          </p:cNvPr>
          <p:cNvSpPr txBox="1">
            <a:spLocks noGrp="1"/>
          </p:cNvSpPr>
          <p:nvPr>
            <p:ph type="title" hasCustomPrompt="1"/>
          </p:nvPr>
        </p:nvSpPr>
        <p:spPr>
          <a:xfrm>
            <a:off x="571501" y="571501"/>
            <a:ext cx="11022060" cy="8737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lvl1pPr>
              <a:defRPr sz="4000">
                <a:solidFill>
                  <a:srgbClr val="525252"/>
                </a:solidFill>
              </a:defRPr>
            </a:lvl1pPr>
          </a:lstStyle>
          <a:p>
            <a:r>
              <a:rPr lang="en-US" dirty="0"/>
              <a:t>40pt Intel Clear Light Text Goes Here</a:t>
            </a:r>
          </a:p>
        </p:txBody>
      </p:sp>
      <p:sp>
        <p:nvSpPr>
          <p:cNvPr id="3" name="Text Placeholder 2">
            <a:extLst>
              <a:ext uri="{FF2B5EF4-FFF2-40B4-BE49-F238E27FC236}">
                <a16:creationId xmlns:a16="http://schemas.microsoft.com/office/drawing/2014/main" id="{EBF36A7C-A787-47EC-ACD5-77F3FD6AFB8D}"/>
              </a:ext>
            </a:extLst>
          </p:cNvPr>
          <p:cNvSpPr>
            <a:spLocks noGrp="1"/>
          </p:cNvSpPr>
          <p:nvPr>
            <p:ph type="body" sz="quarter" idx="10"/>
          </p:nvPr>
        </p:nvSpPr>
        <p:spPr>
          <a:xfrm>
            <a:off x="571500" y="1592529"/>
            <a:ext cx="11010900" cy="3727184"/>
          </a:xfrm>
        </p:spPr>
        <p:txBody>
          <a:bodyPr>
            <a:normAutofit/>
          </a:bodyPr>
          <a:lstStyle>
            <a:lvl1pPr marL="0" indent="0">
              <a:buNone/>
              <a:defRPr sz="6000">
                <a:solidFill>
                  <a:schemeClr val="accent1"/>
                </a:solidFill>
              </a:defRPr>
            </a:lvl1pPr>
          </a:lstStyle>
          <a:p>
            <a:pPr lvl="0"/>
            <a:endParaRPr lang="en-US" dirty="0"/>
          </a:p>
        </p:txBody>
      </p:sp>
      <p:sp>
        <p:nvSpPr>
          <p:cNvPr id="9" name="Text Placeholder 3">
            <a:extLst>
              <a:ext uri="{FF2B5EF4-FFF2-40B4-BE49-F238E27FC236}">
                <a16:creationId xmlns:a16="http://schemas.microsoft.com/office/drawing/2014/main" id="{4E196E31-7238-4049-821C-D94FDEAEDC56}"/>
              </a:ext>
            </a:extLst>
          </p:cNvPr>
          <p:cNvSpPr>
            <a:spLocks noGrp="1"/>
          </p:cNvSpPr>
          <p:nvPr>
            <p:ph type="body" sz="quarter" idx="29"/>
          </p:nvPr>
        </p:nvSpPr>
        <p:spPr>
          <a:xfrm>
            <a:off x="571500" y="5461818"/>
            <a:ext cx="11022013" cy="438150"/>
          </a:xfrm>
        </p:spPr>
        <p:txBody>
          <a:bodyPr/>
          <a:lstStyle>
            <a:lvl1pPr marL="0" indent="0">
              <a:buNone/>
              <a:defRPr>
                <a:solidFill>
                  <a:schemeClr val="accent1"/>
                </a:solidFill>
                <a:latin typeface="+mn-lt"/>
              </a:defRPr>
            </a:lvl1pPr>
            <a:lvl2pPr marL="228600" indent="0">
              <a:buNone/>
              <a:defRPr/>
            </a:lvl2pPr>
          </a:lstStyle>
          <a:p>
            <a:pPr lvl="0"/>
            <a:r>
              <a:rPr lang="en-US" dirty="0"/>
              <a:t>Click to edit Master text styles</a:t>
            </a:r>
          </a:p>
        </p:txBody>
      </p:sp>
    </p:spTree>
    <p:extLst>
      <p:ext uri="{BB962C8B-B14F-4D97-AF65-F5344CB8AC3E}">
        <p14:creationId xmlns:p14="http://schemas.microsoft.com/office/powerpoint/2010/main" val="2985169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3_Chart Example">
    <p:bg>
      <p:bgPr>
        <a:solidFill>
          <a:schemeClr val="accent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7759918-59AA-4DFC-90DA-60CD5B2BD6B8}"/>
              </a:ext>
            </a:extLst>
          </p:cNvPr>
          <p:cNvSpPr/>
          <p:nvPr userDrawn="1"/>
        </p:nvSpPr>
        <p:spPr>
          <a:xfrm>
            <a:off x="0" y="6407451"/>
            <a:ext cx="11736987"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6" name="Square">
            <a:extLst>
              <a:ext uri="{FF2B5EF4-FFF2-40B4-BE49-F238E27FC236}">
                <a16:creationId xmlns:a16="http://schemas.microsoft.com/office/drawing/2014/main" id="{D4662ED0-432E-6C48-8B26-9A21EDA54E68}"/>
              </a:ext>
            </a:extLst>
          </p:cNvPr>
          <p:cNvSpPr/>
          <p:nvPr userDrawn="1"/>
        </p:nvSpPr>
        <p:spPr>
          <a:xfrm>
            <a:off x="11741697" y="6407185"/>
            <a:ext cx="450068" cy="450068"/>
          </a:xfrm>
          <a:prstGeom prst="rect">
            <a:avLst/>
          </a:prstGeom>
          <a:solidFill>
            <a:schemeClr val="accent1">
              <a:alpha val="50000"/>
            </a:schemeClr>
          </a:solidFill>
          <a:ln w="12700">
            <a:miter lim="400000"/>
          </a:ln>
        </p:spPr>
        <p:txBody>
          <a:bodyPr lIns="0" tIns="0" rIns="0" bIns="0" anchor="ctr"/>
          <a:lstStyle/>
          <a:p>
            <a:pPr defTabSz="412750">
              <a:defRPr sz="3200">
                <a:solidFill>
                  <a:srgbClr val="026FC5"/>
                </a:solidFill>
                <a:latin typeface="Helvetica Neue Medium"/>
                <a:ea typeface="Helvetica Neue Medium"/>
                <a:cs typeface="Helvetica Neue Medium"/>
                <a:sym typeface="Helvetica Neue Medium"/>
              </a:defRPr>
            </a:pPr>
            <a:endParaRPr sz="1600"/>
          </a:p>
        </p:txBody>
      </p:sp>
      <p:sp>
        <p:nvSpPr>
          <p:cNvPr id="29" name="TextBox 28">
            <a:extLst>
              <a:ext uri="{FF2B5EF4-FFF2-40B4-BE49-F238E27FC236}">
                <a16:creationId xmlns:a16="http://schemas.microsoft.com/office/drawing/2014/main" id="{EFDF4199-9905-E94D-9EEB-E7016E48C0FC}"/>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0" name="Title Text">
            <a:extLst>
              <a:ext uri="{FF2B5EF4-FFF2-40B4-BE49-F238E27FC236}">
                <a16:creationId xmlns:a16="http://schemas.microsoft.com/office/drawing/2014/main" id="{145FA424-6F4D-7644-8964-49FF4943202D}"/>
              </a:ext>
            </a:extLst>
          </p:cNvPr>
          <p:cNvSpPr txBox="1">
            <a:spLocks noGrp="1"/>
          </p:cNvSpPr>
          <p:nvPr>
            <p:ph type="title" hasCustomPrompt="1"/>
          </p:nvPr>
        </p:nvSpPr>
        <p:spPr>
          <a:xfrm>
            <a:off x="571501" y="571501"/>
            <a:ext cx="11022060" cy="8737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lvl1pPr>
              <a:defRPr sz="4000">
                <a:solidFill>
                  <a:schemeClr val="bg1"/>
                </a:solidFill>
              </a:defRPr>
            </a:lvl1pPr>
          </a:lstStyle>
          <a:p>
            <a:r>
              <a:rPr lang="en-US" dirty="0"/>
              <a:t>40pt Intel Clear Light Text Goes Here</a:t>
            </a:r>
          </a:p>
        </p:txBody>
      </p:sp>
      <p:sp>
        <p:nvSpPr>
          <p:cNvPr id="3" name="Text Placeholder 2">
            <a:extLst>
              <a:ext uri="{FF2B5EF4-FFF2-40B4-BE49-F238E27FC236}">
                <a16:creationId xmlns:a16="http://schemas.microsoft.com/office/drawing/2014/main" id="{EBF36A7C-A787-47EC-ACD5-77F3FD6AFB8D}"/>
              </a:ext>
            </a:extLst>
          </p:cNvPr>
          <p:cNvSpPr>
            <a:spLocks noGrp="1"/>
          </p:cNvSpPr>
          <p:nvPr>
            <p:ph type="body" sz="quarter" idx="10"/>
          </p:nvPr>
        </p:nvSpPr>
        <p:spPr>
          <a:xfrm>
            <a:off x="571500" y="1599816"/>
            <a:ext cx="11010900" cy="3719897"/>
          </a:xfrm>
        </p:spPr>
        <p:txBody>
          <a:bodyPr>
            <a:normAutofit/>
          </a:bodyPr>
          <a:lstStyle>
            <a:lvl1pPr marL="0" indent="0">
              <a:buNone/>
              <a:defRPr sz="6000">
                <a:solidFill>
                  <a:schemeClr val="bg1"/>
                </a:solidFill>
              </a:defRPr>
            </a:lvl1pPr>
          </a:lstStyle>
          <a:p>
            <a:pPr lvl="0"/>
            <a:endParaRPr lang="en-US" dirty="0"/>
          </a:p>
        </p:txBody>
      </p:sp>
      <p:pic>
        <p:nvPicPr>
          <p:cNvPr id="11" name="Image" descr="Image">
            <a:extLst>
              <a:ext uri="{FF2B5EF4-FFF2-40B4-BE49-F238E27FC236}">
                <a16:creationId xmlns:a16="http://schemas.microsoft.com/office/drawing/2014/main" id="{B9FFF72B-62D2-4E22-9A98-EF3F6229F4AB}"/>
              </a:ext>
            </a:extLst>
          </p:cNvPr>
          <p:cNvPicPr>
            <a:picLocks noChangeAspect="1"/>
          </p:cNvPicPr>
          <p:nvPr userDrawn="1"/>
        </p:nvPicPr>
        <p:blipFill>
          <a:blip r:embed="rId2"/>
          <a:stretch>
            <a:fillRect/>
          </a:stretch>
        </p:blipFill>
        <p:spPr>
          <a:xfrm>
            <a:off x="11151433" y="6543018"/>
            <a:ext cx="491250" cy="190501"/>
          </a:xfrm>
          <a:prstGeom prst="rect">
            <a:avLst/>
          </a:prstGeom>
          <a:ln w="12700">
            <a:miter lim="400000"/>
          </a:ln>
        </p:spPr>
      </p:pic>
      <p:sp>
        <p:nvSpPr>
          <p:cNvPr id="12" name="Rectangle 11">
            <a:extLst>
              <a:ext uri="{FF2B5EF4-FFF2-40B4-BE49-F238E27FC236}">
                <a16:creationId xmlns:a16="http://schemas.microsoft.com/office/drawing/2014/main" id="{EBD06FF7-C66A-4B8C-9693-1423A8337983}"/>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13" name="Rectangle 12">
            <a:extLst>
              <a:ext uri="{FF2B5EF4-FFF2-40B4-BE49-F238E27FC236}">
                <a16:creationId xmlns:a16="http://schemas.microsoft.com/office/drawing/2014/main" id="{485269BB-7AC7-41A6-BC05-71FDAD0FDBA2}"/>
              </a:ext>
            </a:extLst>
          </p:cNvPr>
          <p:cNvSpPr/>
          <p:nvPr userDrawn="1"/>
        </p:nvSpPr>
        <p:spPr>
          <a:xfrm>
            <a:off x="1591170" y="6543018"/>
            <a:ext cx="1093551" cy="231410"/>
          </a:xfrm>
          <a:prstGeom prst="rect">
            <a:avLst/>
          </a:prstGeom>
        </p:spPr>
        <p:txBody>
          <a:bodyPr wrap="square">
            <a:spAutoFit/>
          </a:bodyPr>
          <a:lstStyle/>
          <a:p>
            <a:pPr algn="l"/>
            <a:r>
              <a:rPr lang="en-US" sz="1000" dirty="0">
                <a:solidFill>
                  <a:schemeClr val="bg1"/>
                </a:solidFill>
              </a:rPr>
              <a:t>CPS-CPE-CCG</a:t>
            </a:r>
          </a:p>
        </p:txBody>
      </p:sp>
      <p:sp>
        <p:nvSpPr>
          <p:cNvPr id="14" name="Text Placeholder 3">
            <a:extLst>
              <a:ext uri="{FF2B5EF4-FFF2-40B4-BE49-F238E27FC236}">
                <a16:creationId xmlns:a16="http://schemas.microsoft.com/office/drawing/2014/main" id="{222ECF1F-2453-406E-AC0D-F6E6614ECF80}"/>
              </a:ext>
            </a:extLst>
          </p:cNvPr>
          <p:cNvSpPr>
            <a:spLocks noGrp="1"/>
          </p:cNvSpPr>
          <p:nvPr>
            <p:ph type="body" sz="quarter" idx="29"/>
          </p:nvPr>
        </p:nvSpPr>
        <p:spPr>
          <a:xfrm>
            <a:off x="571500" y="5476099"/>
            <a:ext cx="11022013" cy="438150"/>
          </a:xfrm>
        </p:spPr>
        <p:txBody>
          <a:bodyPr/>
          <a:lstStyle>
            <a:lvl1pPr marL="0" indent="0">
              <a:buNone/>
              <a:defRPr>
                <a:solidFill>
                  <a:schemeClr val="bg1"/>
                </a:solidFill>
                <a:latin typeface="+mn-lt"/>
              </a:defRPr>
            </a:lvl1pPr>
            <a:lvl2pPr marL="228600" indent="0">
              <a:buNone/>
              <a:defRPr/>
            </a:lvl2pPr>
          </a:lstStyle>
          <a:p>
            <a:pPr lvl="0"/>
            <a:r>
              <a:rPr lang="en-US" dirty="0"/>
              <a:t>Click to edit Master text styles</a:t>
            </a:r>
          </a:p>
        </p:txBody>
      </p:sp>
      <p:sp>
        <p:nvSpPr>
          <p:cNvPr id="17" name="Rectangle 16">
            <a:extLst>
              <a:ext uri="{FF2B5EF4-FFF2-40B4-BE49-F238E27FC236}">
                <a16:creationId xmlns:a16="http://schemas.microsoft.com/office/drawing/2014/main" id="{16C53A36-6661-45AA-8054-02BA7512E621}"/>
              </a:ext>
            </a:extLst>
          </p:cNvPr>
          <p:cNvSpPr/>
          <p:nvPr userDrawn="1"/>
        </p:nvSpPr>
        <p:spPr>
          <a:xfrm rot="5400000">
            <a:off x="8758537" y="2978453"/>
            <a:ext cx="6407450"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pic>
        <p:nvPicPr>
          <p:cNvPr id="18" name="Picture 17">
            <a:extLst>
              <a:ext uri="{FF2B5EF4-FFF2-40B4-BE49-F238E27FC236}">
                <a16:creationId xmlns:a16="http://schemas.microsoft.com/office/drawing/2014/main" id="{FBA50C29-0BB5-4F6F-979B-9FDCD6EB0244}"/>
              </a:ext>
            </a:extLst>
          </p:cNvPr>
          <p:cNvPicPr>
            <a:picLocks noChangeAspect="1"/>
          </p:cNvPicPr>
          <p:nvPr userDrawn="1"/>
        </p:nvPicPr>
        <p:blipFill>
          <a:blip r:embed="rId3"/>
          <a:stretch>
            <a:fillRect/>
          </a:stretch>
        </p:blipFill>
        <p:spPr>
          <a:xfrm>
            <a:off x="549317" y="6407185"/>
            <a:ext cx="1054450" cy="449800"/>
          </a:xfrm>
          <a:prstGeom prst="rect">
            <a:avLst/>
          </a:prstGeom>
        </p:spPr>
      </p:pic>
    </p:spTree>
    <p:extLst>
      <p:ext uri="{BB962C8B-B14F-4D97-AF65-F5344CB8AC3E}">
        <p14:creationId xmlns:p14="http://schemas.microsoft.com/office/powerpoint/2010/main" val="2659977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Break White">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56CA39C9-EAE4-4511-9CE8-BB4D4B47FC0C}"/>
              </a:ext>
            </a:extLst>
          </p:cNvPr>
          <p:cNvSpPr txBox="1">
            <a:spLocks noGrp="1"/>
          </p:cNvSpPr>
          <p:nvPr>
            <p:ph type="title" hasCustomPrompt="1"/>
          </p:nvPr>
        </p:nvSpPr>
        <p:spPr>
          <a:xfrm>
            <a:off x="571370" y="2140785"/>
            <a:ext cx="11010816" cy="16516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b" anchorCtr="0">
            <a:noAutofit/>
          </a:bodyPr>
          <a:lstStyle>
            <a:lvl1pPr>
              <a:defRPr sz="4800">
                <a:solidFill>
                  <a:srgbClr val="525252"/>
                </a:solidFill>
              </a:defRPr>
            </a:lvl1pPr>
          </a:lstStyle>
          <a:p>
            <a:r>
              <a:rPr lang="en-US" dirty="0"/>
              <a:t>Section Break Text Goes Here</a:t>
            </a:r>
          </a:p>
        </p:txBody>
      </p:sp>
      <p:sp>
        <p:nvSpPr>
          <p:cNvPr id="8" name="Text Placeholder 3">
            <a:extLst>
              <a:ext uri="{FF2B5EF4-FFF2-40B4-BE49-F238E27FC236}">
                <a16:creationId xmlns:a16="http://schemas.microsoft.com/office/drawing/2014/main" id="{4B923F7B-306D-4D7E-9DB3-5B163B8D53FC}"/>
              </a:ext>
            </a:extLst>
          </p:cNvPr>
          <p:cNvSpPr>
            <a:spLocks noGrp="1"/>
          </p:cNvSpPr>
          <p:nvPr>
            <p:ph type="body" sz="quarter" idx="29"/>
          </p:nvPr>
        </p:nvSpPr>
        <p:spPr>
          <a:xfrm>
            <a:off x="571500" y="3939750"/>
            <a:ext cx="11022013" cy="438150"/>
          </a:xfrm>
        </p:spPr>
        <p:txBody>
          <a:bodyPr/>
          <a:lstStyle>
            <a:lvl1pPr marL="0" indent="0">
              <a:buNone/>
              <a:defRPr>
                <a:solidFill>
                  <a:schemeClr val="accent1"/>
                </a:solidFill>
                <a:latin typeface="+mn-lt"/>
              </a:defRPr>
            </a:lvl1pPr>
            <a:lvl2pPr marL="228600" indent="0">
              <a:buNone/>
              <a:defRPr/>
            </a:lvl2pPr>
          </a:lstStyle>
          <a:p>
            <a:pPr lvl="0"/>
            <a:r>
              <a:rPr lang="en-US" dirty="0"/>
              <a:t>Click to edit Master text styles</a:t>
            </a:r>
          </a:p>
        </p:txBody>
      </p:sp>
    </p:spTree>
    <p:extLst>
      <p:ext uri="{BB962C8B-B14F-4D97-AF65-F5344CB8AC3E}">
        <p14:creationId xmlns:p14="http://schemas.microsoft.com/office/powerpoint/2010/main" val="166060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Break Blue">
    <p:bg>
      <p:bgPr>
        <a:solidFill>
          <a:schemeClr val="accent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8B5B8CD-DD94-44E8-9F69-C9075C2E0A93}"/>
              </a:ext>
            </a:extLst>
          </p:cNvPr>
          <p:cNvSpPr/>
          <p:nvPr userDrawn="1"/>
        </p:nvSpPr>
        <p:spPr>
          <a:xfrm>
            <a:off x="0" y="6407451"/>
            <a:ext cx="11736987"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pic>
        <p:nvPicPr>
          <p:cNvPr id="721"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15" name="TextBox 14">
            <a:extLst>
              <a:ext uri="{FF2B5EF4-FFF2-40B4-BE49-F238E27FC236}">
                <a16:creationId xmlns:a16="http://schemas.microsoft.com/office/drawing/2014/main" id="{3F655609-5439-9C4A-8F0D-9AB5A1AAC9A3}"/>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3" name="Rectangle 12">
            <a:extLst>
              <a:ext uri="{FF2B5EF4-FFF2-40B4-BE49-F238E27FC236}">
                <a16:creationId xmlns:a16="http://schemas.microsoft.com/office/drawing/2014/main" id="{ED4D76E8-466A-4C06-9261-BDE1AA914749}"/>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14" name="Rectangle 13">
            <a:extLst>
              <a:ext uri="{FF2B5EF4-FFF2-40B4-BE49-F238E27FC236}">
                <a16:creationId xmlns:a16="http://schemas.microsoft.com/office/drawing/2014/main" id="{2588B335-02FC-4504-AF46-DF56B2EC52E4}"/>
              </a:ext>
            </a:extLst>
          </p:cNvPr>
          <p:cNvSpPr/>
          <p:nvPr userDrawn="1"/>
        </p:nvSpPr>
        <p:spPr>
          <a:xfrm>
            <a:off x="1486480" y="6541421"/>
            <a:ext cx="1010213" cy="231410"/>
          </a:xfrm>
          <a:prstGeom prst="rect">
            <a:avLst/>
          </a:prstGeom>
        </p:spPr>
        <p:txBody>
          <a:bodyPr wrap="none">
            <a:spAutoFit/>
          </a:bodyPr>
          <a:lstStyle/>
          <a:p>
            <a:pPr algn="l"/>
            <a:r>
              <a:rPr lang="en-US" sz="1000" dirty="0">
                <a:solidFill>
                  <a:schemeClr val="bg1"/>
                </a:solidFill>
              </a:rPr>
              <a:t>CPS-CPE-CCG</a:t>
            </a:r>
          </a:p>
        </p:txBody>
      </p:sp>
      <p:sp>
        <p:nvSpPr>
          <p:cNvPr id="16" name="Title Text">
            <a:extLst>
              <a:ext uri="{FF2B5EF4-FFF2-40B4-BE49-F238E27FC236}">
                <a16:creationId xmlns:a16="http://schemas.microsoft.com/office/drawing/2014/main" id="{38003A1C-51D1-4427-BFE8-8448E4C61D6B}"/>
              </a:ext>
            </a:extLst>
          </p:cNvPr>
          <p:cNvSpPr txBox="1">
            <a:spLocks noGrp="1"/>
          </p:cNvSpPr>
          <p:nvPr>
            <p:ph type="title" hasCustomPrompt="1"/>
          </p:nvPr>
        </p:nvSpPr>
        <p:spPr>
          <a:xfrm>
            <a:off x="571370" y="2140785"/>
            <a:ext cx="11010816" cy="16516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b" anchorCtr="0">
            <a:noAutofit/>
          </a:bodyPr>
          <a:lstStyle>
            <a:lvl1pPr>
              <a:defRPr sz="4800">
                <a:solidFill>
                  <a:schemeClr val="bg1"/>
                </a:solidFill>
              </a:defRPr>
            </a:lvl1pPr>
          </a:lstStyle>
          <a:p>
            <a:r>
              <a:rPr lang="en-US" dirty="0"/>
              <a:t>Section Break Text Goes Here</a:t>
            </a:r>
          </a:p>
        </p:txBody>
      </p:sp>
      <p:sp>
        <p:nvSpPr>
          <p:cNvPr id="10" name="Text Placeholder 3">
            <a:extLst>
              <a:ext uri="{FF2B5EF4-FFF2-40B4-BE49-F238E27FC236}">
                <a16:creationId xmlns:a16="http://schemas.microsoft.com/office/drawing/2014/main" id="{130F9DFC-5AE2-4BB1-822C-8EAEAE2CA5F2}"/>
              </a:ext>
            </a:extLst>
          </p:cNvPr>
          <p:cNvSpPr>
            <a:spLocks noGrp="1"/>
          </p:cNvSpPr>
          <p:nvPr>
            <p:ph type="body" sz="quarter" idx="29"/>
          </p:nvPr>
        </p:nvSpPr>
        <p:spPr>
          <a:xfrm>
            <a:off x="571500" y="3948942"/>
            <a:ext cx="11022013" cy="438150"/>
          </a:xfrm>
        </p:spPr>
        <p:txBody>
          <a:bodyPr/>
          <a:lstStyle>
            <a:lvl1pPr marL="0" indent="0">
              <a:buNone/>
              <a:defRPr>
                <a:solidFill>
                  <a:schemeClr val="bg1"/>
                </a:solidFill>
                <a:latin typeface="+mn-lt"/>
              </a:defRPr>
            </a:lvl1pPr>
            <a:lvl2pPr marL="228600" indent="0">
              <a:buNone/>
              <a:defRPr/>
            </a:lvl2pPr>
          </a:lstStyle>
          <a:p>
            <a:pPr lvl="0"/>
            <a:r>
              <a:rPr lang="en-US" dirty="0"/>
              <a:t>Click to edit Master text styles</a:t>
            </a:r>
          </a:p>
        </p:txBody>
      </p:sp>
      <p:sp>
        <p:nvSpPr>
          <p:cNvPr id="12" name="Rectangle 11">
            <a:extLst>
              <a:ext uri="{FF2B5EF4-FFF2-40B4-BE49-F238E27FC236}">
                <a16:creationId xmlns:a16="http://schemas.microsoft.com/office/drawing/2014/main" id="{F82519BB-51CE-4A9C-AFEF-514971F5D779}"/>
              </a:ext>
            </a:extLst>
          </p:cNvPr>
          <p:cNvSpPr/>
          <p:nvPr userDrawn="1"/>
        </p:nvSpPr>
        <p:spPr>
          <a:xfrm rot="5400000">
            <a:off x="8758537" y="2978453"/>
            <a:ext cx="6407450"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pic>
        <p:nvPicPr>
          <p:cNvPr id="17" name="Picture 16">
            <a:extLst>
              <a:ext uri="{FF2B5EF4-FFF2-40B4-BE49-F238E27FC236}">
                <a16:creationId xmlns:a16="http://schemas.microsoft.com/office/drawing/2014/main" id="{AE0D90CB-DC70-4563-93BA-EA8D1C63AA33}"/>
              </a:ext>
            </a:extLst>
          </p:cNvPr>
          <p:cNvPicPr>
            <a:picLocks noChangeAspect="1"/>
          </p:cNvPicPr>
          <p:nvPr userDrawn="1"/>
        </p:nvPicPr>
        <p:blipFill>
          <a:blip r:embed="rId3"/>
          <a:stretch>
            <a:fillRect/>
          </a:stretch>
        </p:blipFill>
        <p:spPr>
          <a:xfrm>
            <a:off x="535460" y="6415261"/>
            <a:ext cx="1010213" cy="430930"/>
          </a:xfrm>
          <a:prstGeom prst="rect">
            <a:avLst/>
          </a:prstGeom>
        </p:spPr>
      </p:pic>
    </p:spTree>
    <p:extLst>
      <p:ext uri="{BB962C8B-B14F-4D97-AF65-F5344CB8AC3E}">
        <p14:creationId xmlns:p14="http://schemas.microsoft.com/office/powerpoint/2010/main" val="111115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ection Break Light Blue">
    <p:bg>
      <p:bgPr>
        <a:solidFill>
          <a:schemeClr val="accent2">
            <a:lumMod val="75000"/>
          </a:schemeClr>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07A2BC2-9250-4B6C-8674-1CD30F0A349F}"/>
              </a:ext>
            </a:extLst>
          </p:cNvPr>
          <p:cNvSpPr/>
          <p:nvPr userDrawn="1"/>
        </p:nvSpPr>
        <p:spPr>
          <a:xfrm>
            <a:off x="0" y="6407451"/>
            <a:ext cx="11736987" cy="450549"/>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4" name="Rectangle 13">
            <a:extLst>
              <a:ext uri="{FF2B5EF4-FFF2-40B4-BE49-F238E27FC236}">
                <a16:creationId xmlns:a16="http://schemas.microsoft.com/office/drawing/2014/main" id="{FE22C60C-8CBC-40B8-ABEA-44BF775A3581}"/>
              </a:ext>
            </a:extLst>
          </p:cNvPr>
          <p:cNvSpPr/>
          <p:nvPr userDrawn="1"/>
        </p:nvSpPr>
        <p:spPr>
          <a:xfrm rot="5400000">
            <a:off x="8758537" y="2978453"/>
            <a:ext cx="6407450" cy="450549"/>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pic>
        <p:nvPicPr>
          <p:cNvPr id="862"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866" name="Text"/>
          <p:cNvSpPr txBox="1"/>
          <p:nvPr/>
        </p:nvSpPr>
        <p:spPr>
          <a:xfrm>
            <a:off x="11942955" y="6538004"/>
            <a:ext cx="51361" cy="189796"/>
          </a:xfrm>
          <a:prstGeom prst="rect">
            <a:avLst/>
          </a:prstGeom>
          <a:ln w="12700">
            <a:miter lim="400000"/>
          </a:ln>
        </p:spPr>
        <p:txBody>
          <a:bodyPr wrap="none" lIns="25400" tIns="25400" rIns="25400" bIns="25400" anchor="b">
            <a:spAutoFit/>
          </a:bodyPr>
          <a:lstStyle/>
          <a:p>
            <a:pPr algn="ctr" defTabSz="292100">
              <a:lnSpc>
                <a:spcPct val="100000"/>
              </a:lnSpc>
              <a:spcBef>
                <a:spcPts val="0"/>
              </a:spcBef>
              <a:defRPr sz="1800">
                <a:solidFill>
                  <a:srgbClr val="FFFFFF"/>
                </a:solidFill>
                <a:latin typeface="Intel Clear"/>
                <a:ea typeface="Intel Clear"/>
                <a:cs typeface="Intel Clear"/>
                <a:sym typeface="Intel Clear"/>
              </a:defRPr>
            </a:pPr>
            <a:endParaRPr sz="900"/>
          </a:p>
        </p:txBody>
      </p:sp>
      <p:sp>
        <p:nvSpPr>
          <p:cNvPr id="13" name="TextBox 12">
            <a:extLst>
              <a:ext uri="{FF2B5EF4-FFF2-40B4-BE49-F238E27FC236}">
                <a16:creationId xmlns:a16="http://schemas.microsoft.com/office/drawing/2014/main" id="{9D4875CE-AB47-3643-8581-D89E9CF7EFC1}"/>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5" name="Rectangle 14">
            <a:extLst>
              <a:ext uri="{FF2B5EF4-FFF2-40B4-BE49-F238E27FC236}">
                <a16:creationId xmlns:a16="http://schemas.microsoft.com/office/drawing/2014/main" id="{68A864FA-3818-4931-B452-798F1E7F5A67}"/>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16" name="Rectangle 15">
            <a:extLst>
              <a:ext uri="{FF2B5EF4-FFF2-40B4-BE49-F238E27FC236}">
                <a16:creationId xmlns:a16="http://schemas.microsoft.com/office/drawing/2014/main" id="{48FC8DFF-85CB-4435-B144-6A1DC4093482}"/>
              </a:ext>
            </a:extLst>
          </p:cNvPr>
          <p:cNvSpPr/>
          <p:nvPr userDrawn="1"/>
        </p:nvSpPr>
        <p:spPr>
          <a:xfrm>
            <a:off x="1559907" y="6543018"/>
            <a:ext cx="1010213" cy="231410"/>
          </a:xfrm>
          <a:prstGeom prst="rect">
            <a:avLst/>
          </a:prstGeom>
        </p:spPr>
        <p:txBody>
          <a:bodyPr wrap="none">
            <a:spAutoFit/>
          </a:bodyPr>
          <a:lstStyle/>
          <a:p>
            <a:pPr algn="l"/>
            <a:r>
              <a:rPr lang="en-US" sz="1000" dirty="0">
                <a:solidFill>
                  <a:schemeClr val="bg1"/>
                </a:solidFill>
              </a:rPr>
              <a:t>CPS-CPE-CCG</a:t>
            </a:r>
          </a:p>
        </p:txBody>
      </p:sp>
      <p:sp>
        <p:nvSpPr>
          <p:cNvPr id="17" name="Title Text">
            <a:extLst>
              <a:ext uri="{FF2B5EF4-FFF2-40B4-BE49-F238E27FC236}">
                <a16:creationId xmlns:a16="http://schemas.microsoft.com/office/drawing/2014/main" id="{5844F860-03F8-4657-A6E6-4E8919DD4FFF}"/>
              </a:ext>
            </a:extLst>
          </p:cNvPr>
          <p:cNvSpPr txBox="1">
            <a:spLocks noGrp="1"/>
          </p:cNvSpPr>
          <p:nvPr>
            <p:ph type="title" hasCustomPrompt="1"/>
          </p:nvPr>
        </p:nvSpPr>
        <p:spPr>
          <a:xfrm>
            <a:off x="571370" y="2140785"/>
            <a:ext cx="11010816" cy="16516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b" anchorCtr="0">
            <a:noAutofit/>
          </a:bodyPr>
          <a:lstStyle>
            <a:lvl1pPr>
              <a:defRPr sz="4800">
                <a:solidFill>
                  <a:schemeClr val="bg1"/>
                </a:solidFill>
              </a:defRPr>
            </a:lvl1pPr>
          </a:lstStyle>
          <a:p>
            <a:r>
              <a:rPr lang="en-US" dirty="0"/>
              <a:t>Section Break Text Goes Here</a:t>
            </a:r>
          </a:p>
        </p:txBody>
      </p:sp>
      <p:sp>
        <p:nvSpPr>
          <p:cNvPr id="11" name="Text Placeholder 3">
            <a:extLst>
              <a:ext uri="{FF2B5EF4-FFF2-40B4-BE49-F238E27FC236}">
                <a16:creationId xmlns:a16="http://schemas.microsoft.com/office/drawing/2014/main" id="{ADACC9CB-1B2F-42BF-8D9F-62EC595FEA6C}"/>
              </a:ext>
            </a:extLst>
          </p:cNvPr>
          <p:cNvSpPr>
            <a:spLocks noGrp="1"/>
          </p:cNvSpPr>
          <p:nvPr>
            <p:ph type="body" sz="quarter" idx="29"/>
          </p:nvPr>
        </p:nvSpPr>
        <p:spPr>
          <a:xfrm>
            <a:off x="571500" y="3964420"/>
            <a:ext cx="11022013" cy="438150"/>
          </a:xfrm>
        </p:spPr>
        <p:txBody>
          <a:bodyPr/>
          <a:lstStyle>
            <a:lvl1pPr marL="0" indent="0">
              <a:buNone/>
              <a:defRPr>
                <a:solidFill>
                  <a:schemeClr val="bg1"/>
                </a:solidFill>
                <a:latin typeface="+mn-lt"/>
              </a:defRPr>
            </a:lvl1pPr>
            <a:lvl2pPr marL="228600" indent="0">
              <a:buNone/>
              <a:defRPr/>
            </a:lvl2pPr>
          </a:lstStyle>
          <a:p>
            <a:pPr lvl="0"/>
            <a:r>
              <a:rPr lang="en-US" dirty="0"/>
              <a:t>Click to edit Master text styles</a:t>
            </a:r>
          </a:p>
        </p:txBody>
      </p:sp>
      <p:pic>
        <p:nvPicPr>
          <p:cNvPr id="18" name="Picture 17">
            <a:extLst>
              <a:ext uri="{FF2B5EF4-FFF2-40B4-BE49-F238E27FC236}">
                <a16:creationId xmlns:a16="http://schemas.microsoft.com/office/drawing/2014/main" id="{28B4DC4D-7367-442B-AA9C-0BDB0063B693}"/>
              </a:ext>
            </a:extLst>
          </p:cNvPr>
          <p:cNvPicPr>
            <a:picLocks noChangeAspect="1"/>
          </p:cNvPicPr>
          <p:nvPr userDrawn="1"/>
        </p:nvPicPr>
        <p:blipFill>
          <a:blip r:embed="rId3"/>
          <a:stretch>
            <a:fillRect/>
          </a:stretch>
        </p:blipFill>
        <p:spPr>
          <a:xfrm>
            <a:off x="508231" y="6409385"/>
            <a:ext cx="1051676" cy="448616"/>
          </a:xfrm>
          <a:prstGeom prst="rect">
            <a:avLst/>
          </a:prstGeom>
        </p:spPr>
      </p:pic>
    </p:spTree>
    <p:extLst>
      <p:ext uri="{BB962C8B-B14F-4D97-AF65-F5344CB8AC3E}">
        <p14:creationId xmlns:p14="http://schemas.microsoft.com/office/powerpoint/2010/main" val="1069130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Sub &amp; Content Blue">
    <p:bg>
      <p:bgPr>
        <a:solidFill>
          <a:schemeClr val="tx2"/>
        </a:solidFill>
        <a:effectLst/>
      </p:bgPr>
    </p:bg>
    <p:spTree>
      <p:nvGrpSpPr>
        <p:cNvPr id="1" name=""/>
        <p:cNvGrpSpPr/>
        <p:nvPr/>
      </p:nvGrpSpPr>
      <p:grpSpPr>
        <a:xfrm>
          <a:off x="0" y="0"/>
          <a:ext cx="0" cy="0"/>
          <a:chOff x="0" y="0"/>
          <a:chExt cx="0" cy="0"/>
        </a:xfrm>
      </p:grpSpPr>
      <p:sp>
        <p:nvSpPr>
          <p:cNvPr id="21" name="Square">
            <a:extLst>
              <a:ext uri="{FF2B5EF4-FFF2-40B4-BE49-F238E27FC236}">
                <a16:creationId xmlns:a16="http://schemas.microsoft.com/office/drawing/2014/main" id="{4C58A6BF-BF0D-4749-B07B-7C0A27747D42}"/>
              </a:ext>
            </a:extLst>
          </p:cNvPr>
          <p:cNvSpPr/>
          <p:nvPr userDrawn="1"/>
        </p:nvSpPr>
        <p:spPr>
          <a:xfrm>
            <a:off x="11741697" y="6405280"/>
            <a:ext cx="450068" cy="450068"/>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697" name="Square"/>
          <p:cNvSpPr/>
          <p:nvPr/>
        </p:nvSpPr>
        <p:spPr>
          <a:xfrm>
            <a:off x="709974" y="2295859"/>
            <a:ext cx="318638" cy="318638"/>
          </a:xfrm>
          <a:prstGeom prst="rect">
            <a:avLst/>
          </a:prstGeom>
          <a:solidFill>
            <a:srgbClr val="00C7FD"/>
          </a:solidFill>
          <a:ln w="12700">
            <a:miter lim="400000"/>
          </a:ln>
        </p:spPr>
        <p:txBody>
          <a:bodyPr lIns="25400" tIns="25400" rIns="25400" bIns="25400" anchor="ctr"/>
          <a:lstStyle/>
          <a:p>
            <a:pPr algn="ctr" defTabSz="412750">
              <a:lnSpc>
                <a:spcPct val="100000"/>
              </a:lnSpc>
              <a:spcBef>
                <a:spcPts val="0"/>
              </a:spcBef>
              <a:defRPr sz="3200">
                <a:solidFill>
                  <a:srgbClr val="0068B5"/>
                </a:solidFill>
                <a:latin typeface="Helvetica Neue Medium"/>
                <a:ea typeface="Helvetica Neue Medium"/>
                <a:cs typeface="Helvetica Neue Medium"/>
                <a:sym typeface="Helvetica Neue Medium"/>
              </a:defRPr>
            </a:pPr>
            <a:endParaRPr sz="1600"/>
          </a:p>
        </p:txBody>
      </p:sp>
      <p:sp>
        <p:nvSpPr>
          <p:cNvPr id="698" name="Square"/>
          <p:cNvSpPr/>
          <p:nvPr/>
        </p:nvSpPr>
        <p:spPr>
          <a:xfrm>
            <a:off x="536812" y="2122317"/>
            <a:ext cx="174318" cy="174318"/>
          </a:xfrm>
          <a:prstGeom prst="rect">
            <a:avLst/>
          </a:prstGeom>
          <a:solidFill>
            <a:srgbClr val="7BDE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699" name="Square"/>
          <p:cNvSpPr/>
          <p:nvPr/>
        </p:nvSpPr>
        <p:spPr>
          <a:xfrm>
            <a:off x="709974" y="2023075"/>
            <a:ext cx="98724" cy="98723"/>
          </a:xfrm>
          <a:prstGeom prst="rect">
            <a:avLst/>
          </a:prstGeom>
          <a:solidFill>
            <a:srgbClr val="B4F0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700" name="Rectangle"/>
          <p:cNvSpPr/>
          <p:nvPr/>
        </p:nvSpPr>
        <p:spPr>
          <a:xfrm>
            <a:off x="5814183" y="402558"/>
            <a:ext cx="5927511" cy="600347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pic>
        <p:nvPicPr>
          <p:cNvPr id="705"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18" name="TextBox 17">
            <a:extLst>
              <a:ext uri="{FF2B5EF4-FFF2-40B4-BE49-F238E27FC236}">
                <a16:creationId xmlns:a16="http://schemas.microsoft.com/office/drawing/2014/main" id="{F5846515-4871-AA4D-B71A-1561CC2E3701}"/>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3" name="Content Placeholder 2">
            <a:extLst>
              <a:ext uri="{FF2B5EF4-FFF2-40B4-BE49-F238E27FC236}">
                <a16:creationId xmlns:a16="http://schemas.microsoft.com/office/drawing/2014/main" id="{DFE89D76-523B-456C-9EE9-BC9CB964E5C3}"/>
              </a:ext>
            </a:extLst>
          </p:cNvPr>
          <p:cNvSpPr>
            <a:spLocks noGrp="1"/>
          </p:cNvSpPr>
          <p:nvPr>
            <p:ph sz="quarter" idx="27"/>
          </p:nvPr>
        </p:nvSpPr>
        <p:spPr>
          <a:xfrm>
            <a:off x="6394450" y="1974850"/>
            <a:ext cx="4852988" cy="37036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Rectangle 18">
            <a:extLst>
              <a:ext uri="{FF2B5EF4-FFF2-40B4-BE49-F238E27FC236}">
                <a16:creationId xmlns:a16="http://schemas.microsoft.com/office/drawing/2014/main" id="{D5D8740F-FED9-4D14-9DF3-3BA84ADF820C}"/>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20" name="Rectangle 19">
            <a:extLst>
              <a:ext uri="{FF2B5EF4-FFF2-40B4-BE49-F238E27FC236}">
                <a16:creationId xmlns:a16="http://schemas.microsoft.com/office/drawing/2014/main" id="{1DEF55E0-947C-4281-8A2A-E59398C246AB}"/>
              </a:ext>
            </a:extLst>
          </p:cNvPr>
          <p:cNvSpPr/>
          <p:nvPr userDrawn="1"/>
        </p:nvSpPr>
        <p:spPr>
          <a:xfrm>
            <a:off x="1505219" y="6565458"/>
            <a:ext cx="1090363" cy="245324"/>
          </a:xfrm>
          <a:prstGeom prst="rect">
            <a:avLst/>
          </a:prstGeom>
        </p:spPr>
        <p:txBody>
          <a:bodyPr wrap="none">
            <a:spAutoFit/>
          </a:bodyPr>
          <a:lstStyle/>
          <a:p>
            <a:pPr algn="l"/>
            <a:r>
              <a:rPr lang="en-US" sz="1100" dirty="0">
                <a:solidFill>
                  <a:schemeClr val="bg1"/>
                </a:solidFill>
              </a:rPr>
              <a:t>CPS-CPE-CCG</a:t>
            </a:r>
          </a:p>
        </p:txBody>
      </p:sp>
      <p:sp>
        <p:nvSpPr>
          <p:cNvPr id="23" name="Title Text">
            <a:extLst>
              <a:ext uri="{FF2B5EF4-FFF2-40B4-BE49-F238E27FC236}">
                <a16:creationId xmlns:a16="http://schemas.microsoft.com/office/drawing/2014/main" id="{5F192548-45E5-4F50-A32B-E61F6CFA996F}"/>
              </a:ext>
            </a:extLst>
          </p:cNvPr>
          <p:cNvSpPr txBox="1">
            <a:spLocks noGrp="1"/>
          </p:cNvSpPr>
          <p:nvPr>
            <p:ph type="title" hasCustomPrompt="1"/>
          </p:nvPr>
        </p:nvSpPr>
        <p:spPr>
          <a:xfrm>
            <a:off x="1014757" y="2545222"/>
            <a:ext cx="4785571" cy="2497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t" anchorCtr="0">
            <a:noAutofit/>
          </a:bodyPr>
          <a:lstStyle>
            <a:lvl1pPr>
              <a:defRPr sz="4000">
                <a:solidFill>
                  <a:schemeClr val="bg1"/>
                </a:solidFill>
              </a:defRPr>
            </a:lvl1pPr>
          </a:lstStyle>
          <a:p>
            <a:r>
              <a:rPr lang="en-US" dirty="0"/>
              <a:t>Title Text Goes Here</a:t>
            </a:r>
          </a:p>
        </p:txBody>
      </p:sp>
      <p:sp>
        <p:nvSpPr>
          <p:cNvPr id="14" name="Text Placeholder 3">
            <a:extLst>
              <a:ext uri="{FF2B5EF4-FFF2-40B4-BE49-F238E27FC236}">
                <a16:creationId xmlns:a16="http://schemas.microsoft.com/office/drawing/2014/main" id="{38703551-AC59-4BD9-8B3C-616B6DFB3DB4}"/>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1"/>
                </a:solidFill>
                <a:latin typeface="+mn-lt"/>
              </a:defRPr>
            </a:lvl1pPr>
            <a:lvl2pPr marL="228600" indent="0">
              <a:buNone/>
              <a:defRPr/>
            </a:lvl2pPr>
          </a:lstStyle>
          <a:p>
            <a:pPr lvl="0"/>
            <a:r>
              <a:rPr lang="en-US" dirty="0"/>
              <a:t>Click to edit Master text styles</a:t>
            </a:r>
          </a:p>
        </p:txBody>
      </p:sp>
      <p:pic>
        <p:nvPicPr>
          <p:cNvPr id="17" name="Picture 16">
            <a:extLst>
              <a:ext uri="{FF2B5EF4-FFF2-40B4-BE49-F238E27FC236}">
                <a16:creationId xmlns:a16="http://schemas.microsoft.com/office/drawing/2014/main" id="{BD7DA626-D0AE-448B-AE36-81EDAFFF6E8A}"/>
              </a:ext>
            </a:extLst>
          </p:cNvPr>
          <p:cNvPicPr>
            <a:picLocks noChangeAspect="1"/>
          </p:cNvPicPr>
          <p:nvPr userDrawn="1"/>
        </p:nvPicPr>
        <p:blipFill>
          <a:blip r:embed="rId3"/>
          <a:stretch>
            <a:fillRect/>
          </a:stretch>
        </p:blipFill>
        <p:spPr>
          <a:xfrm>
            <a:off x="508231" y="6409385"/>
            <a:ext cx="1051676" cy="448616"/>
          </a:xfrm>
          <a:prstGeom prst="rect">
            <a:avLst/>
          </a:prstGeom>
        </p:spPr>
      </p:pic>
    </p:spTree>
    <p:extLst>
      <p:ext uri="{BB962C8B-B14F-4D97-AF65-F5344CB8AC3E}">
        <p14:creationId xmlns:p14="http://schemas.microsoft.com/office/powerpoint/2010/main" val="2929401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Sub &amp; Content Blue 2">
    <p:bg>
      <p:bgPr>
        <a:solidFill>
          <a:schemeClr val="tx2"/>
        </a:solidFill>
        <a:effectLst/>
      </p:bgPr>
    </p:bg>
    <p:spTree>
      <p:nvGrpSpPr>
        <p:cNvPr id="1" name=""/>
        <p:cNvGrpSpPr/>
        <p:nvPr/>
      </p:nvGrpSpPr>
      <p:grpSpPr>
        <a:xfrm>
          <a:off x="0" y="0"/>
          <a:ext cx="0" cy="0"/>
          <a:chOff x="0" y="0"/>
          <a:chExt cx="0" cy="0"/>
        </a:xfrm>
      </p:grpSpPr>
      <p:sp>
        <p:nvSpPr>
          <p:cNvPr id="21" name="Square">
            <a:extLst>
              <a:ext uri="{FF2B5EF4-FFF2-40B4-BE49-F238E27FC236}">
                <a16:creationId xmlns:a16="http://schemas.microsoft.com/office/drawing/2014/main" id="{3B808FDC-D2A2-42EB-B356-E69E4A048F8E}"/>
              </a:ext>
            </a:extLst>
          </p:cNvPr>
          <p:cNvSpPr/>
          <p:nvPr userDrawn="1"/>
        </p:nvSpPr>
        <p:spPr>
          <a:xfrm>
            <a:off x="11741697" y="6405280"/>
            <a:ext cx="450068" cy="450068"/>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22" name="Rectangle">
            <a:extLst>
              <a:ext uri="{FF2B5EF4-FFF2-40B4-BE49-F238E27FC236}">
                <a16:creationId xmlns:a16="http://schemas.microsoft.com/office/drawing/2014/main" id="{8A1BD37C-2C85-4873-ABDD-4B358A87ED4B}"/>
              </a:ext>
            </a:extLst>
          </p:cNvPr>
          <p:cNvSpPr/>
          <p:nvPr userDrawn="1"/>
        </p:nvSpPr>
        <p:spPr>
          <a:xfrm>
            <a:off x="5814183" y="402558"/>
            <a:ext cx="5927511" cy="600347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670" name="Square"/>
          <p:cNvSpPr/>
          <p:nvPr/>
        </p:nvSpPr>
        <p:spPr>
          <a:xfrm>
            <a:off x="707513" y="2295859"/>
            <a:ext cx="318638" cy="318638"/>
          </a:xfrm>
          <a:prstGeom prst="rect">
            <a:avLst/>
          </a:prstGeom>
          <a:solidFill>
            <a:srgbClr val="D9692F"/>
          </a:solidFill>
          <a:ln w="12700">
            <a:miter lim="400000"/>
          </a:ln>
        </p:spPr>
        <p:txBody>
          <a:bodyPr lIns="25400" tIns="25400" rIns="25400" bIns="25400" anchor="ctr"/>
          <a:lstStyle/>
          <a:p>
            <a:pPr algn="ctr" defTabSz="412750">
              <a:lnSpc>
                <a:spcPct val="100000"/>
              </a:lnSpc>
              <a:spcBef>
                <a:spcPts val="0"/>
              </a:spcBef>
              <a:defRPr sz="3200">
                <a:solidFill>
                  <a:srgbClr val="0068B5"/>
                </a:solidFill>
                <a:latin typeface="Helvetica Neue Medium"/>
                <a:ea typeface="Helvetica Neue Medium"/>
                <a:cs typeface="Helvetica Neue Medium"/>
                <a:sym typeface="Helvetica Neue Medium"/>
              </a:defRPr>
            </a:pPr>
            <a:endParaRPr sz="1600"/>
          </a:p>
        </p:txBody>
      </p:sp>
      <p:sp>
        <p:nvSpPr>
          <p:cNvPr id="671" name="Square"/>
          <p:cNvSpPr/>
          <p:nvPr/>
        </p:nvSpPr>
        <p:spPr>
          <a:xfrm>
            <a:off x="533946" y="2122317"/>
            <a:ext cx="174318" cy="174318"/>
          </a:xfrm>
          <a:prstGeom prst="rect">
            <a:avLst/>
          </a:prstGeom>
          <a:solidFill>
            <a:srgbClr val="F6CB4B"/>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672" name="Square"/>
          <p:cNvSpPr/>
          <p:nvPr/>
        </p:nvSpPr>
        <p:spPr>
          <a:xfrm>
            <a:off x="707513" y="2023075"/>
            <a:ext cx="98724" cy="98723"/>
          </a:xfrm>
          <a:prstGeom prst="rect">
            <a:avLst/>
          </a:prstGeom>
          <a:solidFill>
            <a:srgbClr val="D9692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pic>
        <p:nvPicPr>
          <p:cNvPr id="673"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19" name="TextBox 18">
            <a:extLst>
              <a:ext uri="{FF2B5EF4-FFF2-40B4-BE49-F238E27FC236}">
                <a16:creationId xmlns:a16="http://schemas.microsoft.com/office/drawing/2014/main" id="{C90FD0E6-78D1-5F44-A938-3A961F43FACD}"/>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3" name="Content Placeholder 2">
            <a:extLst>
              <a:ext uri="{FF2B5EF4-FFF2-40B4-BE49-F238E27FC236}">
                <a16:creationId xmlns:a16="http://schemas.microsoft.com/office/drawing/2014/main" id="{25002A24-73D0-4602-A8A1-5D9281BAF934}"/>
              </a:ext>
            </a:extLst>
          </p:cNvPr>
          <p:cNvSpPr>
            <a:spLocks noGrp="1"/>
          </p:cNvSpPr>
          <p:nvPr>
            <p:ph sz="quarter" idx="27"/>
          </p:nvPr>
        </p:nvSpPr>
        <p:spPr>
          <a:xfrm>
            <a:off x="6394450" y="1974850"/>
            <a:ext cx="4852988" cy="37036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Rectangle 14">
            <a:extLst>
              <a:ext uri="{FF2B5EF4-FFF2-40B4-BE49-F238E27FC236}">
                <a16:creationId xmlns:a16="http://schemas.microsoft.com/office/drawing/2014/main" id="{431659E3-0873-4033-A7E2-31DB4A07B08A}"/>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20" name="Rectangle 19">
            <a:extLst>
              <a:ext uri="{FF2B5EF4-FFF2-40B4-BE49-F238E27FC236}">
                <a16:creationId xmlns:a16="http://schemas.microsoft.com/office/drawing/2014/main" id="{C660C086-3964-411C-85AF-F720D5E83519}"/>
              </a:ext>
            </a:extLst>
          </p:cNvPr>
          <p:cNvSpPr/>
          <p:nvPr userDrawn="1"/>
        </p:nvSpPr>
        <p:spPr>
          <a:xfrm>
            <a:off x="1505219" y="6582638"/>
            <a:ext cx="1010213" cy="231410"/>
          </a:xfrm>
          <a:prstGeom prst="rect">
            <a:avLst/>
          </a:prstGeom>
        </p:spPr>
        <p:txBody>
          <a:bodyPr wrap="none">
            <a:spAutoFit/>
          </a:bodyPr>
          <a:lstStyle/>
          <a:p>
            <a:pPr algn="l"/>
            <a:r>
              <a:rPr lang="en-US" sz="1000" dirty="0">
                <a:solidFill>
                  <a:schemeClr val="bg1"/>
                </a:solidFill>
              </a:rPr>
              <a:t>CPS-CPE-CCG</a:t>
            </a:r>
          </a:p>
        </p:txBody>
      </p:sp>
      <p:sp>
        <p:nvSpPr>
          <p:cNvPr id="25" name="Title Text">
            <a:extLst>
              <a:ext uri="{FF2B5EF4-FFF2-40B4-BE49-F238E27FC236}">
                <a16:creationId xmlns:a16="http://schemas.microsoft.com/office/drawing/2014/main" id="{1F252960-CAAB-483D-8A6A-5882E4B6282A}"/>
              </a:ext>
            </a:extLst>
          </p:cNvPr>
          <p:cNvSpPr txBox="1">
            <a:spLocks noGrp="1"/>
          </p:cNvSpPr>
          <p:nvPr>
            <p:ph type="title" hasCustomPrompt="1"/>
          </p:nvPr>
        </p:nvSpPr>
        <p:spPr>
          <a:xfrm>
            <a:off x="1014757" y="2545222"/>
            <a:ext cx="4785571" cy="2497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t" anchorCtr="0">
            <a:noAutofit/>
          </a:bodyPr>
          <a:lstStyle>
            <a:lvl1pPr>
              <a:defRPr sz="4000">
                <a:solidFill>
                  <a:schemeClr val="bg1"/>
                </a:solidFill>
              </a:defRPr>
            </a:lvl1pPr>
          </a:lstStyle>
          <a:p>
            <a:r>
              <a:rPr lang="en-US" dirty="0"/>
              <a:t>Title Text Goes Here</a:t>
            </a:r>
          </a:p>
        </p:txBody>
      </p:sp>
      <p:sp>
        <p:nvSpPr>
          <p:cNvPr id="14" name="Text Placeholder 3">
            <a:extLst>
              <a:ext uri="{FF2B5EF4-FFF2-40B4-BE49-F238E27FC236}">
                <a16:creationId xmlns:a16="http://schemas.microsoft.com/office/drawing/2014/main" id="{AAFA146E-21CD-4BD6-A89D-E6C5A6850811}"/>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1"/>
                </a:solidFill>
                <a:latin typeface="+mn-lt"/>
              </a:defRPr>
            </a:lvl1pPr>
            <a:lvl2pPr marL="228600" indent="0">
              <a:buNone/>
              <a:defRPr/>
            </a:lvl2pPr>
          </a:lstStyle>
          <a:p>
            <a:pPr lvl="0"/>
            <a:r>
              <a:rPr lang="en-US" dirty="0"/>
              <a:t>Click to edit Master text styles</a:t>
            </a:r>
          </a:p>
        </p:txBody>
      </p:sp>
      <p:pic>
        <p:nvPicPr>
          <p:cNvPr id="16" name="Picture 15">
            <a:extLst>
              <a:ext uri="{FF2B5EF4-FFF2-40B4-BE49-F238E27FC236}">
                <a16:creationId xmlns:a16="http://schemas.microsoft.com/office/drawing/2014/main" id="{61317D58-1174-4355-AE12-B78E024B0813}"/>
              </a:ext>
            </a:extLst>
          </p:cNvPr>
          <p:cNvPicPr>
            <a:picLocks noChangeAspect="1"/>
          </p:cNvPicPr>
          <p:nvPr userDrawn="1"/>
        </p:nvPicPr>
        <p:blipFill>
          <a:blip r:embed="rId3"/>
          <a:stretch>
            <a:fillRect/>
          </a:stretch>
        </p:blipFill>
        <p:spPr>
          <a:xfrm>
            <a:off x="474027" y="6396462"/>
            <a:ext cx="1051676" cy="448616"/>
          </a:xfrm>
          <a:prstGeom prst="rect">
            <a:avLst/>
          </a:prstGeom>
        </p:spPr>
      </p:pic>
    </p:spTree>
    <p:extLst>
      <p:ext uri="{BB962C8B-B14F-4D97-AF65-F5344CB8AC3E}">
        <p14:creationId xmlns:p14="http://schemas.microsoft.com/office/powerpoint/2010/main" val="1206316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Sub &amp; Content Light Blue">
    <p:bg>
      <p:bgPr>
        <a:solidFill>
          <a:schemeClr val="accent2"/>
        </a:solidFill>
        <a:effectLst/>
      </p:bgPr>
    </p:bg>
    <p:spTree>
      <p:nvGrpSpPr>
        <p:cNvPr id="1" name=""/>
        <p:cNvGrpSpPr/>
        <p:nvPr/>
      </p:nvGrpSpPr>
      <p:grpSpPr>
        <a:xfrm>
          <a:off x="0" y="0"/>
          <a:ext cx="0" cy="0"/>
          <a:chOff x="0" y="0"/>
          <a:chExt cx="0" cy="0"/>
        </a:xfrm>
      </p:grpSpPr>
      <p:sp>
        <p:nvSpPr>
          <p:cNvPr id="20" name="Square">
            <a:extLst>
              <a:ext uri="{FF2B5EF4-FFF2-40B4-BE49-F238E27FC236}">
                <a16:creationId xmlns:a16="http://schemas.microsoft.com/office/drawing/2014/main" id="{FE9A3852-307B-4677-A2E2-D7DC495E366A}"/>
              </a:ext>
            </a:extLst>
          </p:cNvPr>
          <p:cNvSpPr/>
          <p:nvPr userDrawn="1"/>
        </p:nvSpPr>
        <p:spPr>
          <a:xfrm>
            <a:off x="11741697" y="6405280"/>
            <a:ext cx="450068" cy="450068"/>
          </a:xfrm>
          <a:prstGeom prst="rect">
            <a:avLst/>
          </a:prstGeom>
          <a:solidFill>
            <a:schemeClr val="accent2">
              <a:lumMod val="75000"/>
            </a:schemeClr>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21" name="Rectangle">
            <a:extLst>
              <a:ext uri="{FF2B5EF4-FFF2-40B4-BE49-F238E27FC236}">
                <a16:creationId xmlns:a16="http://schemas.microsoft.com/office/drawing/2014/main" id="{1E9FE6C1-27FB-467A-8BF9-B80A0C35FEDB}"/>
              </a:ext>
            </a:extLst>
          </p:cNvPr>
          <p:cNvSpPr/>
          <p:nvPr userDrawn="1"/>
        </p:nvSpPr>
        <p:spPr>
          <a:xfrm>
            <a:off x="5814183" y="402558"/>
            <a:ext cx="5927511" cy="6003471"/>
          </a:xfrm>
          <a:prstGeom prst="rect">
            <a:avLst/>
          </a:prstGeom>
          <a:solidFill>
            <a:schemeClr val="accent2">
              <a:lumMod val="75000"/>
            </a:schemeClr>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pic>
        <p:nvPicPr>
          <p:cNvPr id="862"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866" name="Text"/>
          <p:cNvSpPr txBox="1"/>
          <p:nvPr/>
        </p:nvSpPr>
        <p:spPr>
          <a:xfrm>
            <a:off x="11942955" y="6538004"/>
            <a:ext cx="51361" cy="189796"/>
          </a:xfrm>
          <a:prstGeom prst="rect">
            <a:avLst/>
          </a:prstGeom>
          <a:ln w="12700">
            <a:miter lim="400000"/>
          </a:ln>
        </p:spPr>
        <p:txBody>
          <a:bodyPr wrap="none" lIns="25400" tIns="25400" rIns="25400" bIns="25400" anchor="b">
            <a:spAutoFit/>
          </a:bodyPr>
          <a:lstStyle/>
          <a:p>
            <a:pPr algn="ctr" defTabSz="292100">
              <a:lnSpc>
                <a:spcPct val="100000"/>
              </a:lnSpc>
              <a:spcBef>
                <a:spcPts val="0"/>
              </a:spcBef>
              <a:defRPr sz="1800">
                <a:solidFill>
                  <a:srgbClr val="FFFFFF"/>
                </a:solidFill>
                <a:latin typeface="Intel Clear"/>
                <a:ea typeface="Intel Clear"/>
                <a:cs typeface="Intel Clear"/>
                <a:sym typeface="Intel Clear"/>
              </a:defRPr>
            </a:pPr>
            <a:endParaRPr sz="900"/>
          </a:p>
        </p:txBody>
      </p:sp>
      <p:sp>
        <p:nvSpPr>
          <p:cNvPr id="13" name="TextBox 12">
            <a:extLst>
              <a:ext uri="{FF2B5EF4-FFF2-40B4-BE49-F238E27FC236}">
                <a16:creationId xmlns:a16="http://schemas.microsoft.com/office/drawing/2014/main" id="{9D4875CE-AB47-3643-8581-D89E9CF7EFC1}"/>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1" name="Square">
            <a:extLst>
              <a:ext uri="{FF2B5EF4-FFF2-40B4-BE49-F238E27FC236}">
                <a16:creationId xmlns:a16="http://schemas.microsoft.com/office/drawing/2014/main" id="{C93C8C2E-66DD-E64F-BD60-42EBDC0E958E}"/>
              </a:ext>
            </a:extLst>
          </p:cNvPr>
          <p:cNvSpPr/>
          <p:nvPr userDrawn="1"/>
        </p:nvSpPr>
        <p:spPr>
          <a:xfrm>
            <a:off x="707513" y="2295859"/>
            <a:ext cx="318638" cy="318638"/>
          </a:xfrm>
          <a:prstGeom prst="rect">
            <a:avLst/>
          </a:prstGeom>
          <a:solidFill>
            <a:srgbClr val="004A86"/>
          </a:solidFill>
          <a:ln w="12700">
            <a:miter lim="400000"/>
          </a:ln>
        </p:spPr>
        <p:txBody>
          <a:bodyPr lIns="25400" tIns="25400" rIns="25400" bIns="25400" anchor="ctr"/>
          <a:lstStyle/>
          <a:p>
            <a:pPr algn="ctr" defTabSz="412750">
              <a:lnSpc>
                <a:spcPct val="100000"/>
              </a:lnSpc>
              <a:spcBef>
                <a:spcPts val="0"/>
              </a:spcBef>
              <a:defRPr sz="3200">
                <a:solidFill>
                  <a:srgbClr val="0068B5"/>
                </a:solidFill>
                <a:latin typeface="Helvetica Neue Medium"/>
                <a:ea typeface="Helvetica Neue Medium"/>
                <a:cs typeface="Helvetica Neue Medium"/>
                <a:sym typeface="Helvetica Neue Medium"/>
              </a:defRPr>
            </a:pPr>
            <a:endParaRPr sz="1600"/>
          </a:p>
        </p:txBody>
      </p:sp>
      <p:sp>
        <p:nvSpPr>
          <p:cNvPr id="12" name="Square">
            <a:extLst>
              <a:ext uri="{FF2B5EF4-FFF2-40B4-BE49-F238E27FC236}">
                <a16:creationId xmlns:a16="http://schemas.microsoft.com/office/drawing/2014/main" id="{85A14FBD-B953-BA4F-8F83-DE73E3C37290}"/>
              </a:ext>
            </a:extLst>
          </p:cNvPr>
          <p:cNvSpPr/>
          <p:nvPr userDrawn="1"/>
        </p:nvSpPr>
        <p:spPr>
          <a:xfrm>
            <a:off x="533946" y="2122317"/>
            <a:ext cx="174318" cy="174318"/>
          </a:xfrm>
          <a:prstGeom prst="rect">
            <a:avLst/>
          </a:prstGeom>
          <a:solidFill>
            <a:srgbClr val="7BDE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7" name="Square">
            <a:extLst>
              <a:ext uri="{FF2B5EF4-FFF2-40B4-BE49-F238E27FC236}">
                <a16:creationId xmlns:a16="http://schemas.microsoft.com/office/drawing/2014/main" id="{59044771-2E3B-C941-8593-8E508F542287}"/>
              </a:ext>
            </a:extLst>
          </p:cNvPr>
          <p:cNvSpPr/>
          <p:nvPr userDrawn="1"/>
        </p:nvSpPr>
        <p:spPr>
          <a:xfrm>
            <a:off x="707513" y="2023075"/>
            <a:ext cx="98724" cy="98723"/>
          </a:xfrm>
          <a:prstGeom prst="rect">
            <a:avLst/>
          </a:prstGeom>
          <a:solidFill>
            <a:srgbClr val="B4F0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6" name="Content Placeholder 2">
            <a:extLst>
              <a:ext uri="{FF2B5EF4-FFF2-40B4-BE49-F238E27FC236}">
                <a16:creationId xmlns:a16="http://schemas.microsoft.com/office/drawing/2014/main" id="{2093C42A-FAA6-40D8-A663-DDDE456C16CF}"/>
              </a:ext>
            </a:extLst>
          </p:cNvPr>
          <p:cNvSpPr>
            <a:spLocks noGrp="1"/>
          </p:cNvSpPr>
          <p:nvPr>
            <p:ph sz="quarter" idx="27"/>
          </p:nvPr>
        </p:nvSpPr>
        <p:spPr>
          <a:xfrm>
            <a:off x="6394450" y="1974850"/>
            <a:ext cx="4852988" cy="37036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Rectangle 13">
            <a:extLst>
              <a:ext uri="{FF2B5EF4-FFF2-40B4-BE49-F238E27FC236}">
                <a16:creationId xmlns:a16="http://schemas.microsoft.com/office/drawing/2014/main" id="{5C1E74A4-2107-4448-BA31-9630404A452B}"/>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19" name="Rectangle 18">
            <a:extLst>
              <a:ext uri="{FF2B5EF4-FFF2-40B4-BE49-F238E27FC236}">
                <a16:creationId xmlns:a16="http://schemas.microsoft.com/office/drawing/2014/main" id="{1DABA887-D95E-434F-B1E9-73FC7AE8C2A8}"/>
              </a:ext>
            </a:extLst>
          </p:cNvPr>
          <p:cNvSpPr/>
          <p:nvPr userDrawn="1"/>
        </p:nvSpPr>
        <p:spPr>
          <a:xfrm>
            <a:off x="1366425" y="6565458"/>
            <a:ext cx="1010213" cy="231410"/>
          </a:xfrm>
          <a:prstGeom prst="rect">
            <a:avLst/>
          </a:prstGeom>
        </p:spPr>
        <p:txBody>
          <a:bodyPr wrap="none">
            <a:spAutoFit/>
          </a:bodyPr>
          <a:lstStyle/>
          <a:p>
            <a:pPr algn="l"/>
            <a:r>
              <a:rPr lang="en-US" sz="1000" dirty="0">
                <a:solidFill>
                  <a:schemeClr val="bg1"/>
                </a:solidFill>
              </a:rPr>
              <a:t>CPS-CPE-CCG</a:t>
            </a:r>
          </a:p>
        </p:txBody>
      </p:sp>
      <p:sp>
        <p:nvSpPr>
          <p:cNvPr id="23" name="Title Text">
            <a:extLst>
              <a:ext uri="{FF2B5EF4-FFF2-40B4-BE49-F238E27FC236}">
                <a16:creationId xmlns:a16="http://schemas.microsoft.com/office/drawing/2014/main" id="{5E5861BF-901F-47D4-91BC-0B353503F232}"/>
              </a:ext>
            </a:extLst>
          </p:cNvPr>
          <p:cNvSpPr txBox="1">
            <a:spLocks noGrp="1"/>
          </p:cNvSpPr>
          <p:nvPr>
            <p:ph type="title" hasCustomPrompt="1"/>
          </p:nvPr>
        </p:nvSpPr>
        <p:spPr>
          <a:xfrm>
            <a:off x="1014757" y="2545222"/>
            <a:ext cx="4785571" cy="2497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t" anchorCtr="0">
            <a:noAutofit/>
          </a:bodyPr>
          <a:lstStyle>
            <a:lvl1pPr>
              <a:defRPr sz="4000">
                <a:solidFill>
                  <a:schemeClr val="bg1"/>
                </a:solidFill>
              </a:defRPr>
            </a:lvl1pPr>
          </a:lstStyle>
          <a:p>
            <a:r>
              <a:rPr lang="en-US" dirty="0"/>
              <a:t>Title Text Goes Here</a:t>
            </a:r>
          </a:p>
        </p:txBody>
      </p:sp>
      <p:sp>
        <p:nvSpPr>
          <p:cNvPr id="18" name="Text Placeholder 3">
            <a:extLst>
              <a:ext uri="{FF2B5EF4-FFF2-40B4-BE49-F238E27FC236}">
                <a16:creationId xmlns:a16="http://schemas.microsoft.com/office/drawing/2014/main" id="{3BA33390-07D4-4E2C-BDA6-AE147B9075AE}"/>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1"/>
                </a:solidFill>
                <a:latin typeface="+mn-lt"/>
              </a:defRPr>
            </a:lvl1pPr>
            <a:lvl2pPr marL="228600" indent="0">
              <a:buNone/>
              <a:defRPr/>
            </a:lvl2pPr>
          </a:lstStyle>
          <a:p>
            <a:pPr lvl="0"/>
            <a:r>
              <a:rPr lang="en-US" dirty="0"/>
              <a:t>Click to edit Master text styles</a:t>
            </a:r>
          </a:p>
        </p:txBody>
      </p:sp>
      <p:pic>
        <p:nvPicPr>
          <p:cNvPr id="15" name="Picture 14">
            <a:extLst>
              <a:ext uri="{FF2B5EF4-FFF2-40B4-BE49-F238E27FC236}">
                <a16:creationId xmlns:a16="http://schemas.microsoft.com/office/drawing/2014/main" id="{E26150B4-65FE-495E-92BE-F9C7F7710890}"/>
              </a:ext>
            </a:extLst>
          </p:cNvPr>
          <p:cNvPicPr>
            <a:picLocks noChangeAspect="1"/>
          </p:cNvPicPr>
          <p:nvPr userDrawn="1"/>
        </p:nvPicPr>
        <p:blipFill>
          <a:blip r:embed="rId3"/>
          <a:stretch>
            <a:fillRect/>
          </a:stretch>
        </p:blipFill>
        <p:spPr>
          <a:xfrm>
            <a:off x="340994" y="6405280"/>
            <a:ext cx="1051676" cy="448616"/>
          </a:xfrm>
          <a:prstGeom prst="rect">
            <a:avLst/>
          </a:prstGeom>
        </p:spPr>
      </p:pic>
    </p:spTree>
    <p:extLst>
      <p:ext uri="{BB962C8B-B14F-4D97-AF65-F5344CB8AC3E}">
        <p14:creationId xmlns:p14="http://schemas.microsoft.com/office/powerpoint/2010/main" val="848009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Blue B">
    <p:bg>
      <p:bgPr>
        <a:solidFill>
          <a:srgbClr val="184A86"/>
        </a:solidFill>
        <a:effectLst/>
      </p:bgPr>
    </p:bg>
    <p:spTree>
      <p:nvGrpSpPr>
        <p:cNvPr id="1" name=""/>
        <p:cNvGrpSpPr/>
        <p:nvPr/>
      </p:nvGrpSpPr>
      <p:grpSpPr>
        <a:xfrm>
          <a:off x="0" y="0"/>
          <a:ext cx="0" cy="0"/>
          <a:chOff x="0" y="0"/>
          <a:chExt cx="0" cy="0"/>
        </a:xfrm>
      </p:grpSpPr>
      <p:sp>
        <p:nvSpPr>
          <p:cNvPr id="74" name="Rectangle"/>
          <p:cNvSpPr/>
          <p:nvPr/>
        </p:nvSpPr>
        <p:spPr>
          <a:xfrm>
            <a:off x="1469360" y="0"/>
            <a:ext cx="3430768" cy="539316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6" name="Text Placeholder 2">
            <a:extLst>
              <a:ext uri="{FF2B5EF4-FFF2-40B4-BE49-F238E27FC236}">
                <a16:creationId xmlns:a16="http://schemas.microsoft.com/office/drawing/2014/main" id="{6E706504-BEDA-1441-8BC1-243269FBBCB8}"/>
              </a:ext>
            </a:extLst>
          </p:cNvPr>
          <p:cNvSpPr>
            <a:spLocks noGrp="1"/>
          </p:cNvSpPr>
          <p:nvPr>
            <p:ph type="body" sz="quarter" idx="25" hasCustomPrompt="1"/>
          </p:nvPr>
        </p:nvSpPr>
        <p:spPr>
          <a:xfrm>
            <a:off x="1895475" y="3182315"/>
            <a:ext cx="10296524" cy="304800"/>
          </a:xfrm>
        </p:spPr>
        <p:txBody>
          <a:bodyPr>
            <a:normAutofit/>
          </a:bodyPr>
          <a:lstStyle>
            <a:lvl1pPr marL="0" indent="0">
              <a:buNone/>
              <a:defRPr sz="1600" b="1" i="0">
                <a:solidFill>
                  <a:srgbClr val="00C7FD"/>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16pt Intel Clear Bold Intro:</a:t>
            </a:r>
          </a:p>
        </p:txBody>
      </p:sp>
      <p:sp>
        <p:nvSpPr>
          <p:cNvPr id="31" name="Title Text">
            <a:extLst>
              <a:ext uri="{FF2B5EF4-FFF2-40B4-BE49-F238E27FC236}">
                <a16:creationId xmlns:a16="http://schemas.microsoft.com/office/drawing/2014/main" id="{89FD31ED-4225-F549-987B-028F84979F81}"/>
              </a:ext>
            </a:extLst>
          </p:cNvPr>
          <p:cNvSpPr txBox="1">
            <a:spLocks noGrp="1"/>
          </p:cNvSpPr>
          <p:nvPr>
            <p:ph type="title" hasCustomPrompt="1"/>
          </p:nvPr>
        </p:nvSpPr>
        <p:spPr>
          <a:xfrm>
            <a:off x="1895475" y="3585279"/>
            <a:ext cx="10972801" cy="10918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7500">
                <a:solidFill>
                  <a:schemeClr val="bg1"/>
                </a:solidFill>
              </a:defRPr>
            </a:lvl1pPr>
          </a:lstStyle>
          <a:p>
            <a:r>
              <a:rPr lang="en-US" dirty="0"/>
              <a:t>75 </a:t>
            </a:r>
            <a:r>
              <a:rPr lang="en-US" dirty="0" err="1"/>
              <a:t>pt</a:t>
            </a:r>
            <a:r>
              <a:rPr lang="en-US" dirty="0"/>
              <a:t> Intel Clear Light</a:t>
            </a:r>
            <a:endParaRPr dirty="0"/>
          </a:p>
        </p:txBody>
      </p:sp>
      <p:sp>
        <p:nvSpPr>
          <p:cNvPr id="21" name="Text Placeholder 6">
            <a:extLst>
              <a:ext uri="{FF2B5EF4-FFF2-40B4-BE49-F238E27FC236}">
                <a16:creationId xmlns:a16="http://schemas.microsoft.com/office/drawing/2014/main" id="{71E0DDC0-B435-4D0B-837E-0E27121099BC}"/>
              </a:ext>
            </a:extLst>
          </p:cNvPr>
          <p:cNvSpPr>
            <a:spLocks noGrp="1"/>
          </p:cNvSpPr>
          <p:nvPr>
            <p:ph type="body" sz="quarter" idx="27" hasCustomPrompt="1"/>
          </p:nvPr>
        </p:nvSpPr>
        <p:spPr>
          <a:xfrm>
            <a:off x="1908348" y="4778609"/>
            <a:ext cx="10283651" cy="326776"/>
          </a:xfrm>
        </p:spPr>
        <p:txBody>
          <a:bodyPr>
            <a:normAutofit/>
          </a:bodyPr>
          <a:lstStyle>
            <a:lvl1pPr marL="0" indent="0">
              <a:buNone/>
              <a:defRPr sz="1800" b="0" i="0">
                <a:solidFill>
                  <a:schemeClr val="bg1"/>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18pt Intel Clear Subhead, Date, Etc.</a:t>
            </a:r>
          </a:p>
        </p:txBody>
      </p:sp>
      <p:sp>
        <p:nvSpPr>
          <p:cNvPr id="10" name="Square">
            <a:extLst>
              <a:ext uri="{FF2B5EF4-FFF2-40B4-BE49-F238E27FC236}">
                <a16:creationId xmlns:a16="http://schemas.microsoft.com/office/drawing/2014/main" id="{5F1BD0FC-D3B7-4D2E-989A-64ED187DAF99}"/>
              </a:ext>
            </a:extLst>
          </p:cNvPr>
          <p:cNvSpPr/>
          <p:nvPr userDrawn="1"/>
        </p:nvSpPr>
        <p:spPr>
          <a:xfrm>
            <a:off x="861107" y="5390896"/>
            <a:ext cx="607299" cy="607299"/>
          </a:xfrm>
          <a:prstGeom prst="rect">
            <a:avLst/>
          </a:prstGeom>
          <a:solidFill>
            <a:schemeClr val="accent4"/>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11" name="Rectangle">
            <a:extLst>
              <a:ext uri="{FF2B5EF4-FFF2-40B4-BE49-F238E27FC236}">
                <a16:creationId xmlns:a16="http://schemas.microsoft.com/office/drawing/2014/main" id="{3D2DE0DF-793A-4E90-BB4C-004CD646F4EF}"/>
              </a:ext>
            </a:extLst>
          </p:cNvPr>
          <p:cNvSpPr/>
          <p:nvPr userDrawn="1"/>
        </p:nvSpPr>
        <p:spPr>
          <a:xfrm>
            <a:off x="576067" y="5108797"/>
            <a:ext cx="286654" cy="282073"/>
          </a:xfrm>
          <a:prstGeom prst="rect">
            <a:avLst/>
          </a:prstGeom>
          <a:solidFill>
            <a:schemeClr val="accent3"/>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12" name="Square">
            <a:extLst>
              <a:ext uri="{FF2B5EF4-FFF2-40B4-BE49-F238E27FC236}">
                <a16:creationId xmlns:a16="http://schemas.microsoft.com/office/drawing/2014/main" id="{C39C59F8-1EBA-44B6-940C-E67247F76722}"/>
              </a:ext>
            </a:extLst>
          </p:cNvPr>
          <p:cNvSpPr/>
          <p:nvPr userDrawn="1"/>
        </p:nvSpPr>
        <p:spPr>
          <a:xfrm>
            <a:off x="861107" y="4952474"/>
            <a:ext cx="157461" cy="157461"/>
          </a:xfrm>
          <a:prstGeom prst="rect">
            <a:avLst/>
          </a:prstGeom>
          <a:solidFill>
            <a:schemeClr val="accent4"/>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grpSp>
        <p:nvGrpSpPr>
          <p:cNvPr id="14" name="Group 13">
            <a:extLst>
              <a:ext uri="{FF2B5EF4-FFF2-40B4-BE49-F238E27FC236}">
                <a16:creationId xmlns:a16="http://schemas.microsoft.com/office/drawing/2014/main" id="{25251DAF-788D-46D0-84B3-34DFEE6262F3}"/>
              </a:ext>
            </a:extLst>
          </p:cNvPr>
          <p:cNvGrpSpPr/>
          <p:nvPr userDrawn="1"/>
        </p:nvGrpSpPr>
        <p:grpSpPr>
          <a:xfrm>
            <a:off x="1468406" y="5995719"/>
            <a:ext cx="1059754" cy="396801"/>
            <a:chOff x="1314450" y="6391094"/>
            <a:chExt cx="1123377" cy="420623"/>
          </a:xfrm>
        </p:grpSpPr>
        <p:sp>
          <p:nvSpPr>
            <p:cNvPr id="15" name="Freeform: Shape 14">
              <a:extLst>
                <a:ext uri="{FF2B5EF4-FFF2-40B4-BE49-F238E27FC236}">
                  <a16:creationId xmlns:a16="http://schemas.microsoft.com/office/drawing/2014/main" id="{A050DF4B-855E-41F4-9B0B-9B0BA01FB4FE}"/>
                </a:ext>
              </a:extLst>
            </p:cNvPr>
            <p:cNvSpPr/>
            <p:nvPr/>
          </p:nvSpPr>
          <p:spPr>
            <a:xfrm>
              <a:off x="1314450" y="6396809"/>
              <a:ext cx="78581" cy="78581"/>
            </a:xfrm>
            <a:custGeom>
              <a:avLst/>
              <a:gdLst>
                <a:gd name="connsiteX0" fmla="*/ 0 w 78581"/>
                <a:gd name="connsiteY0" fmla="*/ 0 h 78581"/>
                <a:gd name="connsiteX1" fmla="*/ 78581 w 78581"/>
                <a:gd name="connsiteY1" fmla="*/ 0 h 78581"/>
                <a:gd name="connsiteX2" fmla="*/ 78581 w 78581"/>
                <a:gd name="connsiteY2" fmla="*/ 78581 h 78581"/>
                <a:gd name="connsiteX3" fmla="*/ 0 w 78581"/>
                <a:gd name="connsiteY3" fmla="*/ 78581 h 78581"/>
              </a:gdLst>
              <a:ahLst/>
              <a:cxnLst>
                <a:cxn ang="0">
                  <a:pos x="connsiteX0" y="connsiteY0"/>
                </a:cxn>
                <a:cxn ang="0">
                  <a:pos x="connsiteX1" y="connsiteY1"/>
                </a:cxn>
                <a:cxn ang="0">
                  <a:pos x="connsiteX2" y="connsiteY2"/>
                </a:cxn>
                <a:cxn ang="0">
                  <a:pos x="connsiteX3" y="connsiteY3"/>
                </a:cxn>
              </a:cxnLst>
              <a:rect l="l" t="t" r="r" b="b"/>
              <a:pathLst>
                <a:path w="78581" h="78581">
                  <a:moveTo>
                    <a:pt x="0" y="0"/>
                  </a:moveTo>
                  <a:lnTo>
                    <a:pt x="78581" y="0"/>
                  </a:lnTo>
                  <a:lnTo>
                    <a:pt x="78581" y="78581"/>
                  </a:lnTo>
                  <a:lnTo>
                    <a:pt x="0" y="78581"/>
                  </a:lnTo>
                  <a:close/>
                </a:path>
              </a:pathLst>
            </a:custGeom>
            <a:solidFill>
              <a:srgbClr val="00B2E3"/>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D5E76890-19E8-4E79-B88A-5E246700E0DB}"/>
                </a:ext>
              </a:extLst>
            </p:cNvPr>
            <p:cNvSpPr/>
            <p:nvPr/>
          </p:nvSpPr>
          <p:spPr>
            <a:xfrm>
              <a:off x="1316545" y="6391094"/>
              <a:ext cx="995171" cy="420623"/>
            </a:xfrm>
            <a:custGeom>
              <a:avLst/>
              <a:gdLst>
                <a:gd name="connsiteX0" fmla="*/ 74486 w 995171"/>
                <a:gd name="connsiteY0" fmla="*/ 131921 h 420623"/>
                <a:gd name="connsiteX1" fmla="*/ 0 w 995171"/>
                <a:gd name="connsiteY1" fmla="*/ 131921 h 420623"/>
                <a:gd name="connsiteX2" fmla="*/ 0 w 995171"/>
                <a:gd name="connsiteY2" fmla="*/ 414719 h 420623"/>
                <a:gd name="connsiteX3" fmla="*/ 74486 w 995171"/>
                <a:gd name="connsiteY3" fmla="*/ 414719 h 420623"/>
                <a:gd name="connsiteX4" fmla="*/ 74486 w 995171"/>
                <a:gd name="connsiteY4" fmla="*/ 131921 h 420623"/>
                <a:gd name="connsiteX5" fmla="*/ 568262 w 995171"/>
                <a:gd name="connsiteY5" fmla="*/ 417576 h 420623"/>
                <a:gd name="connsiteX6" fmla="*/ 568262 w 995171"/>
                <a:gd name="connsiteY6" fmla="*/ 348234 h 420623"/>
                <a:gd name="connsiteX7" fmla="*/ 541306 w 995171"/>
                <a:gd name="connsiteY7" fmla="*/ 346520 h 420623"/>
                <a:gd name="connsiteX8" fmla="*/ 523780 w 995171"/>
                <a:gd name="connsiteY8" fmla="*/ 338804 h 420623"/>
                <a:gd name="connsiteX9" fmla="*/ 516065 w 995171"/>
                <a:gd name="connsiteY9" fmla="*/ 321945 h 420623"/>
                <a:gd name="connsiteX10" fmla="*/ 514350 w 995171"/>
                <a:gd name="connsiteY10" fmla="*/ 294608 h 420623"/>
                <a:gd name="connsiteX11" fmla="*/ 514350 w 995171"/>
                <a:gd name="connsiteY11" fmla="*/ 195644 h 420623"/>
                <a:gd name="connsiteX12" fmla="*/ 568262 w 995171"/>
                <a:gd name="connsiteY12" fmla="*/ 195644 h 420623"/>
                <a:gd name="connsiteX13" fmla="*/ 568262 w 995171"/>
                <a:gd name="connsiteY13" fmla="*/ 131921 h 420623"/>
                <a:gd name="connsiteX14" fmla="*/ 514350 w 995171"/>
                <a:gd name="connsiteY14" fmla="*/ 131921 h 420623"/>
                <a:gd name="connsiteX15" fmla="*/ 514350 w 995171"/>
                <a:gd name="connsiteY15" fmla="*/ 21812 h 420623"/>
                <a:gd name="connsiteX16" fmla="*/ 439865 w 995171"/>
                <a:gd name="connsiteY16" fmla="*/ 21812 h 420623"/>
                <a:gd name="connsiteX17" fmla="*/ 439865 w 995171"/>
                <a:gd name="connsiteY17" fmla="*/ 295180 h 420623"/>
                <a:gd name="connsiteX18" fmla="*/ 445865 w 995171"/>
                <a:gd name="connsiteY18" fmla="*/ 353473 h 420623"/>
                <a:gd name="connsiteX19" fmla="*/ 465677 w 995171"/>
                <a:gd name="connsiteY19" fmla="*/ 391001 h 420623"/>
                <a:gd name="connsiteX20" fmla="*/ 502063 w 995171"/>
                <a:gd name="connsiteY20" fmla="*/ 411385 h 420623"/>
                <a:gd name="connsiteX21" fmla="*/ 558927 w 995171"/>
                <a:gd name="connsiteY21" fmla="*/ 417671 h 420623"/>
                <a:gd name="connsiteX22" fmla="*/ 568262 w 995171"/>
                <a:gd name="connsiteY22" fmla="*/ 417671 h 420623"/>
                <a:gd name="connsiteX23" fmla="*/ 995172 w 995171"/>
                <a:gd name="connsiteY23" fmla="*/ 0 h 420623"/>
                <a:gd name="connsiteX24" fmla="*/ 920687 w 995171"/>
                <a:gd name="connsiteY24" fmla="*/ 0 h 420623"/>
                <a:gd name="connsiteX25" fmla="*/ 920687 w 995171"/>
                <a:gd name="connsiteY25" fmla="*/ 414719 h 420623"/>
                <a:gd name="connsiteX26" fmla="*/ 995172 w 995171"/>
                <a:gd name="connsiteY26" fmla="*/ 414719 h 420623"/>
                <a:gd name="connsiteX27" fmla="*/ 995172 w 995171"/>
                <a:gd name="connsiteY27" fmla="*/ 0 h 420623"/>
                <a:gd name="connsiteX28" fmla="*/ 367951 w 995171"/>
                <a:gd name="connsiteY28" fmla="*/ 159830 h 420623"/>
                <a:gd name="connsiteX29" fmla="*/ 281273 w 995171"/>
                <a:gd name="connsiteY29" fmla="*/ 126206 h 420623"/>
                <a:gd name="connsiteX30" fmla="*/ 232410 w 995171"/>
                <a:gd name="connsiteY30" fmla="*/ 137065 h 420623"/>
                <a:gd name="connsiteX31" fmla="*/ 195358 w 995171"/>
                <a:gd name="connsiteY31" fmla="*/ 167259 h 420623"/>
                <a:gd name="connsiteX32" fmla="*/ 191262 w 995171"/>
                <a:gd name="connsiteY32" fmla="*/ 172498 h 420623"/>
                <a:gd name="connsiteX33" fmla="*/ 191262 w 995171"/>
                <a:gd name="connsiteY33" fmla="*/ 167831 h 420623"/>
                <a:gd name="connsiteX34" fmla="*/ 191262 w 995171"/>
                <a:gd name="connsiteY34" fmla="*/ 132017 h 420623"/>
                <a:gd name="connsiteX35" fmla="*/ 117920 w 995171"/>
                <a:gd name="connsiteY35" fmla="*/ 132017 h 420623"/>
                <a:gd name="connsiteX36" fmla="*/ 117920 w 995171"/>
                <a:gd name="connsiteY36" fmla="*/ 414814 h 420623"/>
                <a:gd name="connsiteX37" fmla="*/ 191929 w 995171"/>
                <a:gd name="connsiteY37" fmla="*/ 414814 h 420623"/>
                <a:gd name="connsiteX38" fmla="*/ 191929 w 995171"/>
                <a:gd name="connsiteY38" fmla="*/ 264128 h 420623"/>
                <a:gd name="connsiteX39" fmla="*/ 192024 w 995171"/>
                <a:gd name="connsiteY39" fmla="*/ 274606 h 420623"/>
                <a:gd name="connsiteX40" fmla="*/ 192119 w 995171"/>
                <a:gd name="connsiteY40" fmla="*/ 269558 h 420623"/>
                <a:gd name="connsiteX41" fmla="*/ 211741 w 995171"/>
                <a:gd name="connsiteY41" fmla="*/ 210884 h 420623"/>
                <a:gd name="connsiteX42" fmla="*/ 258985 w 995171"/>
                <a:gd name="connsiteY42" fmla="*/ 190786 h 420623"/>
                <a:gd name="connsiteX43" fmla="*/ 307753 w 995171"/>
                <a:gd name="connsiteY43" fmla="*/ 210407 h 420623"/>
                <a:gd name="connsiteX44" fmla="*/ 323945 w 995171"/>
                <a:gd name="connsiteY44" fmla="*/ 264605 h 420623"/>
                <a:gd name="connsiteX45" fmla="*/ 323945 w 995171"/>
                <a:gd name="connsiteY45" fmla="*/ 264605 h 420623"/>
                <a:gd name="connsiteX46" fmla="*/ 323945 w 995171"/>
                <a:gd name="connsiteY46" fmla="*/ 265176 h 420623"/>
                <a:gd name="connsiteX47" fmla="*/ 323945 w 995171"/>
                <a:gd name="connsiteY47" fmla="*/ 265271 h 420623"/>
                <a:gd name="connsiteX48" fmla="*/ 323945 w 995171"/>
                <a:gd name="connsiteY48" fmla="*/ 414814 h 420623"/>
                <a:gd name="connsiteX49" fmla="*/ 399098 w 995171"/>
                <a:gd name="connsiteY49" fmla="*/ 414814 h 420623"/>
                <a:gd name="connsiteX50" fmla="*/ 399098 w 995171"/>
                <a:gd name="connsiteY50" fmla="*/ 254222 h 420623"/>
                <a:gd name="connsiteX51" fmla="*/ 367951 w 995171"/>
                <a:gd name="connsiteY51" fmla="*/ 159830 h 420623"/>
                <a:gd name="connsiteX52" fmla="*/ 881825 w 995171"/>
                <a:gd name="connsiteY52" fmla="*/ 272796 h 420623"/>
                <a:gd name="connsiteX53" fmla="*/ 871061 w 995171"/>
                <a:gd name="connsiteY53" fmla="*/ 215646 h 420623"/>
                <a:gd name="connsiteX54" fmla="*/ 841057 w 995171"/>
                <a:gd name="connsiteY54" fmla="*/ 168974 h 420623"/>
                <a:gd name="connsiteX55" fmla="*/ 794957 w 995171"/>
                <a:gd name="connsiteY55" fmla="*/ 137636 h 420623"/>
                <a:gd name="connsiteX56" fmla="*/ 735806 w 995171"/>
                <a:gd name="connsiteY56" fmla="*/ 126302 h 420623"/>
                <a:gd name="connsiteX57" fmla="*/ 678371 w 995171"/>
                <a:gd name="connsiteY57" fmla="*/ 137922 h 420623"/>
                <a:gd name="connsiteX58" fmla="*/ 631698 w 995171"/>
                <a:gd name="connsiteY58" fmla="*/ 169355 h 420623"/>
                <a:gd name="connsiteX59" fmla="*/ 600266 w 995171"/>
                <a:gd name="connsiteY59" fmla="*/ 216027 h 420623"/>
                <a:gd name="connsiteX60" fmla="*/ 588645 w 995171"/>
                <a:gd name="connsiteY60" fmla="*/ 273463 h 420623"/>
                <a:gd name="connsiteX61" fmla="*/ 599694 w 995171"/>
                <a:gd name="connsiteY61" fmla="*/ 330899 h 420623"/>
                <a:gd name="connsiteX62" fmla="*/ 630269 w 995171"/>
                <a:gd name="connsiteY62" fmla="*/ 377571 h 420623"/>
                <a:gd name="connsiteX63" fmla="*/ 677513 w 995171"/>
                <a:gd name="connsiteY63" fmla="*/ 409004 h 420623"/>
                <a:gd name="connsiteX64" fmla="*/ 738092 w 995171"/>
                <a:gd name="connsiteY64" fmla="*/ 420624 h 420623"/>
                <a:gd name="connsiteX65" fmla="*/ 863918 w 995171"/>
                <a:gd name="connsiteY65" fmla="*/ 365093 h 420623"/>
                <a:gd name="connsiteX66" fmla="*/ 810292 w 995171"/>
                <a:gd name="connsiteY66" fmla="*/ 324231 h 420623"/>
                <a:gd name="connsiteX67" fmla="*/ 738664 w 995171"/>
                <a:gd name="connsiteY67" fmla="*/ 355854 h 420623"/>
                <a:gd name="connsiteX68" fmla="*/ 687229 w 995171"/>
                <a:gd name="connsiteY68" fmla="*/ 341376 h 420623"/>
                <a:gd name="connsiteX69" fmla="*/ 660368 w 995171"/>
                <a:gd name="connsiteY69" fmla="*/ 302133 h 420623"/>
                <a:gd name="connsiteX70" fmla="*/ 659606 w 995171"/>
                <a:gd name="connsiteY70" fmla="*/ 299466 h 420623"/>
                <a:gd name="connsiteX71" fmla="*/ 881825 w 995171"/>
                <a:gd name="connsiteY71" fmla="*/ 299466 h 420623"/>
                <a:gd name="connsiteX72" fmla="*/ 881825 w 995171"/>
                <a:gd name="connsiteY72" fmla="*/ 272796 h 420623"/>
                <a:gd name="connsiteX73" fmla="*/ 660368 w 995171"/>
                <a:gd name="connsiteY73" fmla="*/ 246793 h 420623"/>
                <a:gd name="connsiteX74" fmla="*/ 735330 w 995171"/>
                <a:gd name="connsiteY74" fmla="*/ 189929 h 420623"/>
                <a:gd name="connsiteX75" fmla="*/ 810387 w 995171"/>
                <a:gd name="connsiteY75" fmla="*/ 246698 h 420623"/>
                <a:gd name="connsiteX76" fmla="*/ 660368 w 995171"/>
                <a:gd name="connsiteY76" fmla="*/ 246793 h 42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995171" h="420623">
                  <a:moveTo>
                    <a:pt x="74486" y="131921"/>
                  </a:moveTo>
                  <a:lnTo>
                    <a:pt x="0" y="131921"/>
                  </a:lnTo>
                  <a:lnTo>
                    <a:pt x="0" y="414719"/>
                  </a:lnTo>
                  <a:lnTo>
                    <a:pt x="74486" y="414719"/>
                  </a:lnTo>
                  <a:lnTo>
                    <a:pt x="74486" y="131921"/>
                  </a:lnTo>
                  <a:close/>
                  <a:moveTo>
                    <a:pt x="568262" y="417576"/>
                  </a:moveTo>
                  <a:lnTo>
                    <a:pt x="568262" y="348234"/>
                  </a:lnTo>
                  <a:cubicBezTo>
                    <a:pt x="557308" y="348139"/>
                    <a:pt x="548259" y="347567"/>
                    <a:pt x="541306" y="346520"/>
                  </a:cubicBezTo>
                  <a:cubicBezTo>
                    <a:pt x="533591" y="345281"/>
                    <a:pt x="527685" y="342710"/>
                    <a:pt x="523780" y="338804"/>
                  </a:cubicBezTo>
                  <a:cubicBezTo>
                    <a:pt x="519875" y="334899"/>
                    <a:pt x="517303" y="329184"/>
                    <a:pt x="516065" y="321945"/>
                  </a:cubicBezTo>
                  <a:cubicBezTo>
                    <a:pt x="514922" y="314992"/>
                    <a:pt x="514350" y="305753"/>
                    <a:pt x="514350" y="294608"/>
                  </a:cubicBezTo>
                  <a:lnTo>
                    <a:pt x="514350" y="195644"/>
                  </a:lnTo>
                  <a:lnTo>
                    <a:pt x="568262" y="195644"/>
                  </a:lnTo>
                  <a:lnTo>
                    <a:pt x="568262" y="131921"/>
                  </a:lnTo>
                  <a:lnTo>
                    <a:pt x="514350" y="131921"/>
                  </a:lnTo>
                  <a:lnTo>
                    <a:pt x="514350" y="21812"/>
                  </a:lnTo>
                  <a:lnTo>
                    <a:pt x="439865" y="21812"/>
                  </a:lnTo>
                  <a:lnTo>
                    <a:pt x="439865" y="295180"/>
                  </a:lnTo>
                  <a:cubicBezTo>
                    <a:pt x="439865" y="318230"/>
                    <a:pt x="441865" y="337852"/>
                    <a:pt x="445865" y="353473"/>
                  </a:cubicBezTo>
                  <a:cubicBezTo>
                    <a:pt x="449771" y="368903"/>
                    <a:pt x="456438" y="381572"/>
                    <a:pt x="465677" y="391001"/>
                  </a:cubicBezTo>
                  <a:cubicBezTo>
                    <a:pt x="474917" y="400431"/>
                    <a:pt x="487204" y="407289"/>
                    <a:pt x="502063" y="411385"/>
                  </a:cubicBezTo>
                  <a:cubicBezTo>
                    <a:pt x="517112" y="415481"/>
                    <a:pt x="536258" y="417671"/>
                    <a:pt x="558927" y="417671"/>
                  </a:cubicBezTo>
                  <a:lnTo>
                    <a:pt x="568262" y="417671"/>
                  </a:lnTo>
                  <a:close/>
                  <a:moveTo>
                    <a:pt x="995172" y="0"/>
                  </a:moveTo>
                  <a:lnTo>
                    <a:pt x="920687" y="0"/>
                  </a:lnTo>
                  <a:lnTo>
                    <a:pt x="920687" y="414719"/>
                  </a:lnTo>
                  <a:lnTo>
                    <a:pt x="995172" y="414719"/>
                  </a:lnTo>
                  <a:lnTo>
                    <a:pt x="995172" y="0"/>
                  </a:lnTo>
                  <a:close/>
                  <a:moveTo>
                    <a:pt x="367951" y="159830"/>
                  </a:moveTo>
                  <a:cubicBezTo>
                    <a:pt x="347282" y="137541"/>
                    <a:pt x="318135" y="126206"/>
                    <a:pt x="281273" y="126206"/>
                  </a:cubicBezTo>
                  <a:cubicBezTo>
                    <a:pt x="263462" y="126206"/>
                    <a:pt x="247079" y="129921"/>
                    <a:pt x="232410" y="137065"/>
                  </a:cubicBezTo>
                  <a:cubicBezTo>
                    <a:pt x="217742" y="144304"/>
                    <a:pt x="205264" y="154496"/>
                    <a:pt x="195358" y="167259"/>
                  </a:cubicBezTo>
                  <a:lnTo>
                    <a:pt x="191262" y="172498"/>
                  </a:lnTo>
                  <a:lnTo>
                    <a:pt x="191262" y="167831"/>
                  </a:lnTo>
                  <a:lnTo>
                    <a:pt x="191262" y="132017"/>
                  </a:lnTo>
                  <a:lnTo>
                    <a:pt x="117920" y="132017"/>
                  </a:lnTo>
                  <a:lnTo>
                    <a:pt x="117920" y="414814"/>
                  </a:lnTo>
                  <a:lnTo>
                    <a:pt x="191929" y="414814"/>
                  </a:lnTo>
                  <a:lnTo>
                    <a:pt x="191929" y="264128"/>
                  </a:lnTo>
                  <a:lnTo>
                    <a:pt x="192024" y="274606"/>
                  </a:lnTo>
                  <a:cubicBezTo>
                    <a:pt x="192024" y="272891"/>
                    <a:pt x="192024" y="271177"/>
                    <a:pt x="192119" y="269558"/>
                  </a:cubicBezTo>
                  <a:cubicBezTo>
                    <a:pt x="192881" y="243173"/>
                    <a:pt x="199454" y="223456"/>
                    <a:pt x="211741" y="210884"/>
                  </a:cubicBezTo>
                  <a:cubicBezTo>
                    <a:pt x="224790" y="197549"/>
                    <a:pt x="240697" y="190786"/>
                    <a:pt x="258985" y="190786"/>
                  </a:cubicBezTo>
                  <a:cubicBezTo>
                    <a:pt x="280511" y="190786"/>
                    <a:pt x="296894" y="197358"/>
                    <a:pt x="307753" y="210407"/>
                  </a:cubicBezTo>
                  <a:cubicBezTo>
                    <a:pt x="318421" y="223171"/>
                    <a:pt x="323850" y="241364"/>
                    <a:pt x="323945" y="264605"/>
                  </a:cubicBezTo>
                  <a:lnTo>
                    <a:pt x="323945" y="264605"/>
                  </a:lnTo>
                  <a:lnTo>
                    <a:pt x="323945" y="265176"/>
                  </a:lnTo>
                  <a:lnTo>
                    <a:pt x="323945" y="265271"/>
                  </a:lnTo>
                  <a:lnTo>
                    <a:pt x="323945" y="414814"/>
                  </a:lnTo>
                  <a:lnTo>
                    <a:pt x="399098" y="414814"/>
                  </a:lnTo>
                  <a:lnTo>
                    <a:pt x="399098" y="254222"/>
                  </a:lnTo>
                  <a:cubicBezTo>
                    <a:pt x="399193" y="213931"/>
                    <a:pt x="388620" y="182118"/>
                    <a:pt x="367951" y="159830"/>
                  </a:cubicBezTo>
                  <a:moveTo>
                    <a:pt x="881825" y="272796"/>
                  </a:moveTo>
                  <a:cubicBezTo>
                    <a:pt x="881825" y="252508"/>
                    <a:pt x="878205" y="233267"/>
                    <a:pt x="871061" y="215646"/>
                  </a:cubicBezTo>
                  <a:cubicBezTo>
                    <a:pt x="863918" y="198025"/>
                    <a:pt x="853821" y="182309"/>
                    <a:pt x="841057" y="168974"/>
                  </a:cubicBezTo>
                  <a:cubicBezTo>
                    <a:pt x="828294" y="155639"/>
                    <a:pt x="812768" y="145066"/>
                    <a:pt x="794957" y="137636"/>
                  </a:cubicBezTo>
                  <a:cubicBezTo>
                    <a:pt x="777145" y="130112"/>
                    <a:pt x="757238" y="126302"/>
                    <a:pt x="735806" y="126302"/>
                  </a:cubicBezTo>
                  <a:cubicBezTo>
                    <a:pt x="715518" y="126302"/>
                    <a:pt x="696182" y="130207"/>
                    <a:pt x="678371" y="137922"/>
                  </a:cubicBezTo>
                  <a:cubicBezTo>
                    <a:pt x="660559" y="145637"/>
                    <a:pt x="644843" y="156210"/>
                    <a:pt x="631698" y="169355"/>
                  </a:cubicBezTo>
                  <a:cubicBezTo>
                    <a:pt x="618554" y="182499"/>
                    <a:pt x="607981" y="198215"/>
                    <a:pt x="600266" y="216027"/>
                  </a:cubicBezTo>
                  <a:cubicBezTo>
                    <a:pt x="592550" y="233839"/>
                    <a:pt x="588645" y="253175"/>
                    <a:pt x="588645" y="273463"/>
                  </a:cubicBezTo>
                  <a:cubicBezTo>
                    <a:pt x="588645" y="293751"/>
                    <a:pt x="592360" y="313087"/>
                    <a:pt x="599694" y="330899"/>
                  </a:cubicBezTo>
                  <a:cubicBezTo>
                    <a:pt x="607028" y="348710"/>
                    <a:pt x="617315" y="364426"/>
                    <a:pt x="630269" y="377571"/>
                  </a:cubicBezTo>
                  <a:cubicBezTo>
                    <a:pt x="643223" y="390716"/>
                    <a:pt x="659130" y="401288"/>
                    <a:pt x="677513" y="409004"/>
                  </a:cubicBezTo>
                  <a:cubicBezTo>
                    <a:pt x="695897" y="416719"/>
                    <a:pt x="716280" y="420624"/>
                    <a:pt x="738092" y="420624"/>
                  </a:cubicBezTo>
                  <a:cubicBezTo>
                    <a:pt x="801148" y="420624"/>
                    <a:pt x="840391" y="391954"/>
                    <a:pt x="863918" y="365093"/>
                  </a:cubicBezTo>
                  <a:lnTo>
                    <a:pt x="810292" y="324231"/>
                  </a:lnTo>
                  <a:cubicBezTo>
                    <a:pt x="798957" y="337661"/>
                    <a:pt x="772192" y="355854"/>
                    <a:pt x="738664" y="355854"/>
                  </a:cubicBezTo>
                  <a:cubicBezTo>
                    <a:pt x="717614" y="355854"/>
                    <a:pt x="700373" y="350996"/>
                    <a:pt x="687229" y="341376"/>
                  </a:cubicBezTo>
                  <a:cubicBezTo>
                    <a:pt x="674084" y="331756"/>
                    <a:pt x="665036" y="318611"/>
                    <a:pt x="660368" y="302133"/>
                  </a:cubicBezTo>
                  <a:lnTo>
                    <a:pt x="659606" y="299466"/>
                  </a:lnTo>
                  <a:lnTo>
                    <a:pt x="881825" y="299466"/>
                  </a:lnTo>
                  <a:lnTo>
                    <a:pt x="881825" y="272796"/>
                  </a:lnTo>
                  <a:close/>
                  <a:moveTo>
                    <a:pt x="660368" y="246793"/>
                  </a:moveTo>
                  <a:cubicBezTo>
                    <a:pt x="660368" y="226124"/>
                    <a:pt x="684086" y="189929"/>
                    <a:pt x="735330" y="189929"/>
                  </a:cubicBezTo>
                  <a:cubicBezTo>
                    <a:pt x="786575" y="189929"/>
                    <a:pt x="810387" y="226028"/>
                    <a:pt x="810387" y="246698"/>
                  </a:cubicBezTo>
                  <a:lnTo>
                    <a:pt x="660368" y="246793"/>
                  </a:lnTo>
                  <a:close/>
                </a:path>
              </a:pathLst>
            </a:custGeom>
            <a:solidFill>
              <a:srgbClr val="FFFFFF"/>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1094D935-4B06-467E-ACD3-E78CD1B86EE3}"/>
                </a:ext>
              </a:extLst>
            </p:cNvPr>
            <p:cNvSpPr/>
            <p:nvPr/>
          </p:nvSpPr>
          <p:spPr>
            <a:xfrm>
              <a:off x="2358770" y="6728469"/>
              <a:ext cx="79057" cy="79057"/>
            </a:xfrm>
            <a:custGeom>
              <a:avLst/>
              <a:gdLst>
                <a:gd name="connsiteX0" fmla="*/ 39529 w 79057"/>
                <a:gd name="connsiteY0" fmla="*/ 5620 h 79057"/>
                <a:gd name="connsiteX1" fmla="*/ 73438 w 79057"/>
                <a:gd name="connsiteY1" fmla="*/ 39529 h 79057"/>
                <a:gd name="connsiteX2" fmla="*/ 39529 w 79057"/>
                <a:gd name="connsiteY2" fmla="*/ 73438 h 79057"/>
                <a:gd name="connsiteX3" fmla="*/ 5620 w 79057"/>
                <a:gd name="connsiteY3" fmla="*/ 39529 h 79057"/>
                <a:gd name="connsiteX4" fmla="*/ 39529 w 79057"/>
                <a:gd name="connsiteY4" fmla="*/ 5620 h 79057"/>
                <a:gd name="connsiteX5" fmla="*/ 39529 w 79057"/>
                <a:gd name="connsiteY5" fmla="*/ 0 h 79057"/>
                <a:gd name="connsiteX6" fmla="*/ 0 w 79057"/>
                <a:gd name="connsiteY6" fmla="*/ 39529 h 79057"/>
                <a:gd name="connsiteX7" fmla="*/ 39529 w 79057"/>
                <a:gd name="connsiteY7" fmla="*/ 79058 h 79057"/>
                <a:gd name="connsiteX8" fmla="*/ 79058 w 79057"/>
                <a:gd name="connsiteY8" fmla="*/ 39529 h 79057"/>
                <a:gd name="connsiteX9" fmla="*/ 39529 w 79057"/>
                <a:gd name="connsiteY9" fmla="*/ 0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79057">
                  <a:moveTo>
                    <a:pt x="39529" y="5620"/>
                  </a:moveTo>
                  <a:cubicBezTo>
                    <a:pt x="58198" y="5620"/>
                    <a:pt x="73438" y="20860"/>
                    <a:pt x="73438" y="39529"/>
                  </a:cubicBezTo>
                  <a:cubicBezTo>
                    <a:pt x="73438" y="58198"/>
                    <a:pt x="58198" y="73438"/>
                    <a:pt x="39529" y="73438"/>
                  </a:cubicBezTo>
                  <a:cubicBezTo>
                    <a:pt x="20860" y="73438"/>
                    <a:pt x="5620" y="58198"/>
                    <a:pt x="5620" y="39529"/>
                  </a:cubicBezTo>
                  <a:cubicBezTo>
                    <a:pt x="5620" y="20860"/>
                    <a:pt x="20860" y="5620"/>
                    <a:pt x="39529" y="5620"/>
                  </a:cubicBezTo>
                  <a:moveTo>
                    <a:pt x="39529" y="0"/>
                  </a:moveTo>
                  <a:cubicBezTo>
                    <a:pt x="17717" y="0"/>
                    <a:pt x="0" y="17717"/>
                    <a:pt x="0" y="39529"/>
                  </a:cubicBezTo>
                  <a:cubicBezTo>
                    <a:pt x="0" y="61341"/>
                    <a:pt x="17717" y="79058"/>
                    <a:pt x="39529" y="79058"/>
                  </a:cubicBezTo>
                  <a:cubicBezTo>
                    <a:pt x="61341" y="79058"/>
                    <a:pt x="79058" y="61341"/>
                    <a:pt x="79058" y="39529"/>
                  </a:cubicBezTo>
                  <a:cubicBezTo>
                    <a:pt x="79058" y="17717"/>
                    <a:pt x="61341" y="0"/>
                    <a:pt x="39529" y="0"/>
                  </a:cubicBezTo>
                </a:path>
              </a:pathLst>
            </a:custGeom>
            <a:solidFill>
              <a:srgbClr val="FFFFFF"/>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C3E1BDA4-68F2-4FA3-BD91-CBC85BF15A79}"/>
                </a:ext>
              </a:extLst>
            </p:cNvPr>
            <p:cNvSpPr/>
            <p:nvPr/>
          </p:nvSpPr>
          <p:spPr>
            <a:xfrm>
              <a:off x="2384869" y="6748090"/>
              <a:ext cx="30765" cy="39528"/>
            </a:xfrm>
            <a:custGeom>
              <a:avLst/>
              <a:gdLst>
                <a:gd name="connsiteX0" fmla="*/ 16383 w 30765"/>
                <a:gd name="connsiteY0" fmla="*/ 95 h 39528"/>
                <a:gd name="connsiteX1" fmla="*/ 23051 w 30765"/>
                <a:gd name="connsiteY1" fmla="*/ 1715 h 39528"/>
                <a:gd name="connsiteX2" fmla="*/ 27718 w 30765"/>
                <a:gd name="connsiteY2" fmla="*/ 6191 h 39528"/>
                <a:gd name="connsiteX3" fmla="*/ 29337 w 30765"/>
                <a:gd name="connsiteY3" fmla="*/ 12478 h 39528"/>
                <a:gd name="connsiteX4" fmla="*/ 27146 w 30765"/>
                <a:gd name="connsiteY4" fmla="*/ 19622 h 39528"/>
                <a:gd name="connsiteX5" fmla="*/ 21812 w 30765"/>
                <a:gd name="connsiteY5" fmla="*/ 23717 h 39528"/>
                <a:gd name="connsiteX6" fmla="*/ 30766 w 30765"/>
                <a:gd name="connsiteY6" fmla="*/ 39529 h 39528"/>
                <a:gd name="connsiteX7" fmla="*/ 23717 w 30765"/>
                <a:gd name="connsiteY7" fmla="*/ 39529 h 39528"/>
                <a:gd name="connsiteX8" fmla="*/ 15526 w 30765"/>
                <a:gd name="connsiteY8" fmla="*/ 24860 h 39528"/>
                <a:gd name="connsiteX9" fmla="*/ 6191 w 30765"/>
                <a:gd name="connsiteY9" fmla="*/ 24860 h 39528"/>
                <a:gd name="connsiteX10" fmla="*/ 6191 w 30765"/>
                <a:gd name="connsiteY10" fmla="*/ 39529 h 39528"/>
                <a:gd name="connsiteX11" fmla="*/ 0 w 30765"/>
                <a:gd name="connsiteY11" fmla="*/ 39529 h 39528"/>
                <a:gd name="connsiteX12" fmla="*/ 0 w 30765"/>
                <a:gd name="connsiteY12" fmla="*/ 0 h 39528"/>
                <a:gd name="connsiteX13" fmla="*/ 16383 w 30765"/>
                <a:gd name="connsiteY13" fmla="*/ 0 h 39528"/>
                <a:gd name="connsiteX14" fmla="*/ 16383 w 30765"/>
                <a:gd name="connsiteY14" fmla="*/ 19336 h 39528"/>
                <a:gd name="connsiteX15" fmla="*/ 19907 w 30765"/>
                <a:gd name="connsiteY15" fmla="*/ 18478 h 39528"/>
                <a:gd name="connsiteX16" fmla="*/ 22289 w 30765"/>
                <a:gd name="connsiteY16" fmla="*/ 16097 h 39528"/>
                <a:gd name="connsiteX17" fmla="*/ 23146 w 30765"/>
                <a:gd name="connsiteY17" fmla="*/ 12573 h 39528"/>
                <a:gd name="connsiteX18" fmla="*/ 22289 w 30765"/>
                <a:gd name="connsiteY18" fmla="*/ 9049 h 39528"/>
                <a:gd name="connsiteX19" fmla="*/ 19907 w 30765"/>
                <a:gd name="connsiteY19" fmla="*/ 6668 h 39528"/>
                <a:gd name="connsiteX20" fmla="*/ 16383 w 30765"/>
                <a:gd name="connsiteY20" fmla="*/ 5810 h 39528"/>
                <a:gd name="connsiteX21" fmla="*/ 6191 w 30765"/>
                <a:gd name="connsiteY21" fmla="*/ 5810 h 39528"/>
                <a:gd name="connsiteX22" fmla="*/ 6191 w 30765"/>
                <a:gd name="connsiteY22" fmla="*/ 19336 h 39528"/>
                <a:gd name="connsiteX23" fmla="*/ 16383 w 30765"/>
                <a:gd name="connsiteY23" fmla="*/ 19336 h 3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765" h="39528">
                  <a:moveTo>
                    <a:pt x="16383" y="95"/>
                  </a:moveTo>
                  <a:cubicBezTo>
                    <a:pt x="18860" y="95"/>
                    <a:pt x="21050" y="667"/>
                    <a:pt x="23051" y="1715"/>
                  </a:cubicBezTo>
                  <a:cubicBezTo>
                    <a:pt x="25051" y="2762"/>
                    <a:pt x="26575" y="4286"/>
                    <a:pt x="27718" y="6191"/>
                  </a:cubicBezTo>
                  <a:cubicBezTo>
                    <a:pt x="28861" y="8096"/>
                    <a:pt x="29337" y="10192"/>
                    <a:pt x="29337" y="12478"/>
                  </a:cubicBezTo>
                  <a:cubicBezTo>
                    <a:pt x="29337" y="15335"/>
                    <a:pt x="28575" y="17717"/>
                    <a:pt x="27146" y="19622"/>
                  </a:cubicBezTo>
                  <a:cubicBezTo>
                    <a:pt x="25718" y="21527"/>
                    <a:pt x="23908" y="22860"/>
                    <a:pt x="21812" y="23717"/>
                  </a:cubicBezTo>
                  <a:lnTo>
                    <a:pt x="30766" y="39529"/>
                  </a:lnTo>
                  <a:lnTo>
                    <a:pt x="23717" y="39529"/>
                  </a:lnTo>
                  <a:lnTo>
                    <a:pt x="15526" y="24860"/>
                  </a:lnTo>
                  <a:lnTo>
                    <a:pt x="6191" y="24860"/>
                  </a:lnTo>
                  <a:lnTo>
                    <a:pt x="6191" y="39529"/>
                  </a:lnTo>
                  <a:lnTo>
                    <a:pt x="0" y="39529"/>
                  </a:lnTo>
                  <a:lnTo>
                    <a:pt x="0" y="0"/>
                  </a:lnTo>
                  <a:lnTo>
                    <a:pt x="16383" y="0"/>
                  </a:lnTo>
                  <a:close/>
                  <a:moveTo>
                    <a:pt x="16383" y="19336"/>
                  </a:moveTo>
                  <a:cubicBezTo>
                    <a:pt x="17717" y="19336"/>
                    <a:pt x="18860" y="19050"/>
                    <a:pt x="19907" y="18478"/>
                  </a:cubicBezTo>
                  <a:cubicBezTo>
                    <a:pt x="20955" y="17907"/>
                    <a:pt x="21717" y="17050"/>
                    <a:pt x="22289" y="16097"/>
                  </a:cubicBezTo>
                  <a:cubicBezTo>
                    <a:pt x="22860" y="15050"/>
                    <a:pt x="23146" y="13906"/>
                    <a:pt x="23146" y="12573"/>
                  </a:cubicBezTo>
                  <a:cubicBezTo>
                    <a:pt x="23146" y="11240"/>
                    <a:pt x="22860" y="10097"/>
                    <a:pt x="22289" y="9049"/>
                  </a:cubicBezTo>
                  <a:cubicBezTo>
                    <a:pt x="21717" y="8001"/>
                    <a:pt x="20860" y="7239"/>
                    <a:pt x="19907" y="6668"/>
                  </a:cubicBezTo>
                  <a:cubicBezTo>
                    <a:pt x="18860" y="6096"/>
                    <a:pt x="17717" y="5810"/>
                    <a:pt x="16383" y="5810"/>
                  </a:cubicBezTo>
                  <a:lnTo>
                    <a:pt x="6191" y="5810"/>
                  </a:lnTo>
                  <a:lnTo>
                    <a:pt x="6191" y="19336"/>
                  </a:lnTo>
                  <a:lnTo>
                    <a:pt x="16383" y="19336"/>
                  </a:lnTo>
                  <a:close/>
                </a:path>
              </a:pathLst>
            </a:custGeom>
            <a:solidFill>
              <a:srgbClr val="FFFFFF"/>
            </a:solidFill>
            <a:ln w="9525" cap="flat">
              <a:noFill/>
              <a:prstDash val="solid"/>
              <a:miter/>
            </a:ln>
          </p:spPr>
          <p:txBody>
            <a:bodyPr rtlCol="0" anchor="ctr"/>
            <a:lstStyle/>
            <a:p>
              <a:endParaRPr lang="en-US"/>
            </a:p>
          </p:txBody>
        </p:sp>
      </p:grpSp>
      <p:pic>
        <p:nvPicPr>
          <p:cNvPr id="22" name="Picture 21">
            <a:extLst>
              <a:ext uri="{FF2B5EF4-FFF2-40B4-BE49-F238E27FC236}">
                <a16:creationId xmlns:a16="http://schemas.microsoft.com/office/drawing/2014/main" id="{41C2E36D-C440-4B4C-97F8-50443A9286DE}"/>
              </a:ext>
            </a:extLst>
          </p:cNvPr>
          <p:cNvPicPr>
            <a:picLocks noChangeAspect="1"/>
          </p:cNvPicPr>
          <p:nvPr userDrawn="1"/>
        </p:nvPicPr>
        <p:blipFill>
          <a:blip r:embed="rId2"/>
          <a:stretch>
            <a:fillRect/>
          </a:stretch>
        </p:blipFill>
        <p:spPr>
          <a:xfrm>
            <a:off x="1468406" y="1324952"/>
            <a:ext cx="3429746" cy="1463038"/>
          </a:xfrm>
          <a:prstGeom prst="rect">
            <a:avLst/>
          </a:prstGeom>
        </p:spPr>
      </p:pic>
    </p:spTree>
    <p:extLst>
      <p:ext uri="{BB962C8B-B14F-4D97-AF65-F5344CB8AC3E}">
        <p14:creationId xmlns:p14="http://schemas.microsoft.com/office/powerpoint/2010/main" val="2885001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 Content Gray">
    <p:bg>
      <p:bgPr>
        <a:solidFill>
          <a:schemeClr val="bg1">
            <a:lumMod val="95000"/>
          </a:schemeClr>
        </a:solidFill>
        <a:effectLst/>
      </p:bgPr>
    </p:bg>
    <p:spTree>
      <p:nvGrpSpPr>
        <p:cNvPr id="1" name=""/>
        <p:cNvGrpSpPr/>
        <p:nvPr/>
      </p:nvGrpSpPr>
      <p:grpSpPr>
        <a:xfrm>
          <a:off x="0" y="0"/>
          <a:ext cx="0" cy="0"/>
          <a:chOff x="0" y="0"/>
          <a:chExt cx="0" cy="0"/>
        </a:xfrm>
      </p:grpSpPr>
      <p:sp>
        <p:nvSpPr>
          <p:cNvPr id="12" name="Square">
            <a:extLst>
              <a:ext uri="{FF2B5EF4-FFF2-40B4-BE49-F238E27FC236}">
                <a16:creationId xmlns:a16="http://schemas.microsoft.com/office/drawing/2014/main" id="{55D0C779-F23A-40CE-B4C7-842A10085F59}"/>
              </a:ext>
            </a:extLst>
          </p:cNvPr>
          <p:cNvSpPr/>
          <p:nvPr userDrawn="1"/>
        </p:nvSpPr>
        <p:spPr>
          <a:xfrm>
            <a:off x="11741697" y="6405280"/>
            <a:ext cx="450068" cy="450068"/>
          </a:xfrm>
          <a:prstGeom prst="rect">
            <a:avLst/>
          </a:prstGeom>
          <a:solidFill>
            <a:schemeClr val="bg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9" name="Rectangle">
            <a:extLst>
              <a:ext uri="{FF2B5EF4-FFF2-40B4-BE49-F238E27FC236}">
                <a16:creationId xmlns:a16="http://schemas.microsoft.com/office/drawing/2014/main" id="{1EFAB719-B3C2-4520-AFF9-4A06F169DB2B}"/>
              </a:ext>
            </a:extLst>
          </p:cNvPr>
          <p:cNvSpPr/>
          <p:nvPr userDrawn="1"/>
        </p:nvSpPr>
        <p:spPr>
          <a:xfrm>
            <a:off x="5814183" y="402558"/>
            <a:ext cx="5927511" cy="6003471"/>
          </a:xfrm>
          <a:prstGeom prst="rect">
            <a:avLst/>
          </a:prstGeom>
          <a:solidFill>
            <a:schemeClr val="bg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511" name="Rectangle"/>
          <p:cNvSpPr/>
          <p:nvPr/>
        </p:nvSpPr>
        <p:spPr>
          <a:xfrm>
            <a:off x="5815052" y="401865"/>
            <a:ext cx="5927511" cy="6003471"/>
          </a:xfrm>
          <a:prstGeom prst="rect">
            <a:avLst/>
          </a:prstGeom>
          <a:solidFill>
            <a:srgbClr val="FFFF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0" name="Content Placeholder 2">
            <a:extLst>
              <a:ext uri="{FF2B5EF4-FFF2-40B4-BE49-F238E27FC236}">
                <a16:creationId xmlns:a16="http://schemas.microsoft.com/office/drawing/2014/main" id="{D197FC80-1304-44AF-BD9E-CFB8D3B37C99}"/>
              </a:ext>
            </a:extLst>
          </p:cNvPr>
          <p:cNvSpPr>
            <a:spLocks noGrp="1"/>
          </p:cNvSpPr>
          <p:nvPr>
            <p:ph sz="quarter" idx="27"/>
          </p:nvPr>
        </p:nvSpPr>
        <p:spPr>
          <a:xfrm>
            <a:off x="6394450" y="1974850"/>
            <a:ext cx="4852988" cy="3703638"/>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itle Text">
            <a:extLst>
              <a:ext uri="{FF2B5EF4-FFF2-40B4-BE49-F238E27FC236}">
                <a16:creationId xmlns:a16="http://schemas.microsoft.com/office/drawing/2014/main" id="{1B60A262-0CE7-4C6B-B734-0B0EA0F1A4A3}"/>
              </a:ext>
            </a:extLst>
          </p:cNvPr>
          <p:cNvSpPr txBox="1">
            <a:spLocks noGrp="1"/>
          </p:cNvSpPr>
          <p:nvPr>
            <p:ph type="title" hasCustomPrompt="1"/>
          </p:nvPr>
        </p:nvSpPr>
        <p:spPr>
          <a:xfrm>
            <a:off x="554183" y="2545222"/>
            <a:ext cx="4765744" cy="2497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t" anchorCtr="0">
            <a:noAutofit/>
          </a:bodyPr>
          <a:lstStyle>
            <a:lvl1pPr>
              <a:defRPr sz="4000">
                <a:solidFill>
                  <a:schemeClr val="bg2"/>
                </a:solidFill>
              </a:defRPr>
            </a:lvl1pPr>
          </a:lstStyle>
          <a:p>
            <a:r>
              <a:rPr lang="en-US" dirty="0"/>
              <a:t>Title Text Goes Here</a:t>
            </a:r>
          </a:p>
        </p:txBody>
      </p:sp>
      <p:sp>
        <p:nvSpPr>
          <p:cNvPr id="11" name="Text Placeholder 3">
            <a:extLst>
              <a:ext uri="{FF2B5EF4-FFF2-40B4-BE49-F238E27FC236}">
                <a16:creationId xmlns:a16="http://schemas.microsoft.com/office/drawing/2014/main" id="{7B80F0DD-816B-4E0B-8C85-8413DB8C70EF}"/>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2"/>
                </a:solidFill>
                <a:latin typeface="+mn-lt"/>
              </a:defRPr>
            </a:lvl1pPr>
            <a:lvl2pPr marL="228600" indent="0">
              <a:buNone/>
              <a:defRPr/>
            </a:lvl2pPr>
          </a:lstStyle>
          <a:p>
            <a:pPr lvl="0"/>
            <a:r>
              <a:rPr lang="en-US" dirty="0"/>
              <a:t>Click to edit Master text styles</a:t>
            </a:r>
          </a:p>
        </p:txBody>
      </p:sp>
      <p:sp>
        <p:nvSpPr>
          <p:cNvPr id="13" name="TextBox 12">
            <a:extLst>
              <a:ext uri="{FF2B5EF4-FFF2-40B4-BE49-F238E27FC236}">
                <a16:creationId xmlns:a16="http://schemas.microsoft.com/office/drawing/2014/main" id="{4578484E-3DC4-4DF6-819B-FDDDA6F166CB}"/>
              </a:ext>
            </a:extLst>
          </p:cNvPr>
          <p:cNvSpPr txBox="1"/>
          <p:nvPr userDrawn="1"/>
        </p:nvSpPr>
        <p:spPr>
          <a:xfrm>
            <a:off x="11908632" y="6579173"/>
            <a:ext cx="128240"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fld id="{4F6B73DA-0149-4325-A7B8-AE29BD4BC701}" type="slidenum">
              <a:rPr kumimoji="0" lang="en-US" sz="800" b="0" i="0" u="none" strike="noStrike" cap="none" spc="0" normalizeH="0" baseline="0" smtClean="0">
                <a:ln>
                  <a:noFill/>
                </a:ln>
                <a:solidFill>
                  <a:schemeClr val="tx2"/>
                </a:solidFill>
                <a:effectLst/>
                <a:uFillTx/>
                <a:latin typeface="+mn-lt"/>
                <a:ea typeface="+mn-ea"/>
                <a:cs typeface="+mn-cs"/>
                <a:sym typeface="Helvetica Neue"/>
              </a:rPr>
              <a:pPr marL="0" marR="0" indent="0" algn="ctr" defTabSz="2438338" rtl="0" fontAlgn="auto" latinLnBrk="0" hangingPunct="0">
                <a:lnSpc>
                  <a:spcPct val="100000"/>
                </a:lnSpc>
                <a:spcBef>
                  <a:spcPts val="0"/>
                </a:spcBef>
                <a:spcAft>
                  <a:spcPts val="0"/>
                </a:spcAft>
                <a:buClrTx/>
                <a:buSzTx/>
                <a:buFontTx/>
                <a:buNone/>
                <a:tabLst/>
              </a:pPr>
              <a:t>‹#›</a:t>
            </a:fld>
            <a:endParaRPr kumimoji="0" lang="en-US" sz="800" b="0" i="0" u="none" strike="noStrike" cap="none" spc="0" normalizeH="0" baseline="0" dirty="0" err="1">
              <a:ln>
                <a:noFill/>
              </a:ln>
              <a:solidFill>
                <a:schemeClr val="tx2"/>
              </a:solidFill>
              <a:effectLst/>
              <a:uFillTx/>
              <a:latin typeface="+mn-lt"/>
              <a:ea typeface="+mn-ea"/>
              <a:cs typeface="+mn-cs"/>
              <a:sym typeface="Helvetica Neue"/>
            </a:endParaRPr>
          </a:p>
        </p:txBody>
      </p:sp>
    </p:spTree>
    <p:extLst>
      <p:ext uri="{BB962C8B-B14F-4D97-AF65-F5344CB8AC3E}">
        <p14:creationId xmlns:p14="http://schemas.microsoft.com/office/powerpoint/2010/main" val="2949666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Sub &amp; Content Blue 3">
    <p:bg>
      <p:bgPr>
        <a:solidFill>
          <a:schemeClr val="accent1"/>
        </a:solidFill>
        <a:effectLst/>
      </p:bgPr>
    </p:bg>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DFE89D76-523B-456C-9EE9-BC9CB964E5C3}"/>
              </a:ext>
            </a:extLst>
          </p:cNvPr>
          <p:cNvSpPr>
            <a:spLocks noGrp="1"/>
          </p:cNvSpPr>
          <p:nvPr>
            <p:ph sz="quarter" idx="27"/>
          </p:nvPr>
        </p:nvSpPr>
        <p:spPr>
          <a:xfrm>
            <a:off x="6394450" y="1974850"/>
            <a:ext cx="4852988" cy="37036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itle Text">
            <a:extLst>
              <a:ext uri="{FF2B5EF4-FFF2-40B4-BE49-F238E27FC236}">
                <a16:creationId xmlns:a16="http://schemas.microsoft.com/office/drawing/2014/main" id="{72D74CEB-BA0A-43F1-82CE-384185B612C9}"/>
              </a:ext>
            </a:extLst>
          </p:cNvPr>
          <p:cNvSpPr txBox="1">
            <a:spLocks noGrp="1"/>
          </p:cNvSpPr>
          <p:nvPr>
            <p:ph type="title" hasCustomPrompt="1"/>
          </p:nvPr>
        </p:nvSpPr>
        <p:spPr>
          <a:xfrm>
            <a:off x="554183" y="2545222"/>
            <a:ext cx="4765744" cy="2497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t" anchorCtr="0">
            <a:noAutofit/>
          </a:bodyPr>
          <a:lstStyle>
            <a:lvl1pPr>
              <a:defRPr sz="4000">
                <a:solidFill>
                  <a:schemeClr val="bg1"/>
                </a:solidFill>
              </a:defRPr>
            </a:lvl1pPr>
          </a:lstStyle>
          <a:p>
            <a:r>
              <a:rPr lang="en-US" dirty="0"/>
              <a:t>Title Text Goes Here</a:t>
            </a:r>
          </a:p>
        </p:txBody>
      </p:sp>
      <p:sp>
        <p:nvSpPr>
          <p:cNvPr id="11" name="Text Placeholder 3">
            <a:extLst>
              <a:ext uri="{FF2B5EF4-FFF2-40B4-BE49-F238E27FC236}">
                <a16:creationId xmlns:a16="http://schemas.microsoft.com/office/drawing/2014/main" id="{50F55EEA-3D90-42F4-B8D0-30E0374D2A5B}"/>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1"/>
                </a:solidFill>
                <a:latin typeface="+mn-lt"/>
              </a:defRPr>
            </a:lvl1pPr>
            <a:lvl2pPr marL="228600" indent="0">
              <a:buNone/>
              <a:defRPr/>
            </a:lvl2pPr>
          </a:lstStyle>
          <a:p>
            <a:pPr lvl="0"/>
            <a:r>
              <a:rPr lang="en-US" dirty="0"/>
              <a:t>Click to edit Master text styles</a:t>
            </a:r>
          </a:p>
        </p:txBody>
      </p:sp>
      <p:sp>
        <p:nvSpPr>
          <p:cNvPr id="12" name="Rectangle 11">
            <a:extLst>
              <a:ext uri="{FF2B5EF4-FFF2-40B4-BE49-F238E27FC236}">
                <a16:creationId xmlns:a16="http://schemas.microsoft.com/office/drawing/2014/main" id="{84CCC3F4-FFF1-4AD9-8605-41A61B8926CF}"/>
              </a:ext>
            </a:extLst>
          </p:cNvPr>
          <p:cNvSpPr/>
          <p:nvPr userDrawn="1"/>
        </p:nvSpPr>
        <p:spPr>
          <a:xfrm>
            <a:off x="0" y="6407451"/>
            <a:ext cx="11736987"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4" name="Square">
            <a:extLst>
              <a:ext uri="{FF2B5EF4-FFF2-40B4-BE49-F238E27FC236}">
                <a16:creationId xmlns:a16="http://schemas.microsoft.com/office/drawing/2014/main" id="{C4A06178-9ACC-4082-8329-4A9A59924508}"/>
              </a:ext>
            </a:extLst>
          </p:cNvPr>
          <p:cNvSpPr/>
          <p:nvPr userDrawn="1"/>
        </p:nvSpPr>
        <p:spPr>
          <a:xfrm>
            <a:off x="11741697" y="6407185"/>
            <a:ext cx="450068" cy="450068"/>
          </a:xfrm>
          <a:prstGeom prst="rect">
            <a:avLst/>
          </a:prstGeom>
          <a:solidFill>
            <a:schemeClr val="accent1">
              <a:alpha val="50000"/>
            </a:schemeClr>
          </a:solidFill>
          <a:ln w="12700">
            <a:miter lim="400000"/>
          </a:ln>
        </p:spPr>
        <p:txBody>
          <a:bodyPr lIns="0" tIns="0" rIns="0" bIns="0" anchor="ctr"/>
          <a:lstStyle/>
          <a:p>
            <a:pPr defTabSz="412750">
              <a:defRPr sz="3200">
                <a:solidFill>
                  <a:srgbClr val="026FC5"/>
                </a:solidFill>
                <a:latin typeface="Helvetica Neue Medium"/>
                <a:ea typeface="Helvetica Neue Medium"/>
                <a:cs typeface="Helvetica Neue Medium"/>
                <a:sym typeface="Helvetica Neue Medium"/>
              </a:defRPr>
            </a:pPr>
            <a:endParaRPr sz="1600"/>
          </a:p>
        </p:txBody>
      </p:sp>
      <p:sp>
        <p:nvSpPr>
          <p:cNvPr id="20" name="TextBox 19">
            <a:extLst>
              <a:ext uri="{FF2B5EF4-FFF2-40B4-BE49-F238E27FC236}">
                <a16:creationId xmlns:a16="http://schemas.microsoft.com/office/drawing/2014/main" id="{DC922DFF-5663-40DE-9B54-4149EDB7740E}"/>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pic>
        <p:nvPicPr>
          <p:cNvPr id="22" name="Image" descr="Image">
            <a:extLst>
              <a:ext uri="{FF2B5EF4-FFF2-40B4-BE49-F238E27FC236}">
                <a16:creationId xmlns:a16="http://schemas.microsoft.com/office/drawing/2014/main" id="{E5997704-33EA-4D7D-8B55-E46DD2216814}"/>
              </a:ext>
            </a:extLst>
          </p:cNvPr>
          <p:cNvPicPr>
            <a:picLocks noChangeAspect="1"/>
          </p:cNvPicPr>
          <p:nvPr userDrawn="1"/>
        </p:nvPicPr>
        <p:blipFill>
          <a:blip r:embed="rId2"/>
          <a:stretch>
            <a:fillRect/>
          </a:stretch>
        </p:blipFill>
        <p:spPr>
          <a:xfrm>
            <a:off x="11151433" y="6543018"/>
            <a:ext cx="491250" cy="190501"/>
          </a:xfrm>
          <a:prstGeom prst="rect">
            <a:avLst/>
          </a:prstGeom>
          <a:ln w="12700">
            <a:miter lim="400000"/>
          </a:ln>
        </p:spPr>
      </p:pic>
      <p:sp>
        <p:nvSpPr>
          <p:cNvPr id="23" name="Rectangle 22">
            <a:extLst>
              <a:ext uri="{FF2B5EF4-FFF2-40B4-BE49-F238E27FC236}">
                <a16:creationId xmlns:a16="http://schemas.microsoft.com/office/drawing/2014/main" id="{3C3544D4-6B59-4B11-BC0E-2FD48F693641}"/>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24" name="Rectangle 23">
            <a:extLst>
              <a:ext uri="{FF2B5EF4-FFF2-40B4-BE49-F238E27FC236}">
                <a16:creationId xmlns:a16="http://schemas.microsoft.com/office/drawing/2014/main" id="{562FEA03-1122-4C36-ACD1-DA42FB8A03DC}"/>
              </a:ext>
            </a:extLst>
          </p:cNvPr>
          <p:cNvSpPr/>
          <p:nvPr userDrawn="1"/>
        </p:nvSpPr>
        <p:spPr>
          <a:xfrm>
            <a:off x="1580290" y="6550718"/>
            <a:ext cx="1170513" cy="259238"/>
          </a:xfrm>
          <a:prstGeom prst="rect">
            <a:avLst/>
          </a:prstGeom>
        </p:spPr>
        <p:txBody>
          <a:bodyPr wrap="none">
            <a:spAutoFit/>
          </a:bodyPr>
          <a:lstStyle/>
          <a:p>
            <a:pPr algn="l"/>
            <a:r>
              <a:rPr lang="en-US" sz="1200" dirty="0">
                <a:solidFill>
                  <a:schemeClr val="bg1"/>
                </a:solidFill>
              </a:rPr>
              <a:t>CPS-CPE-CCG</a:t>
            </a:r>
          </a:p>
        </p:txBody>
      </p:sp>
      <p:sp>
        <p:nvSpPr>
          <p:cNvPr id="25" name="Rectangle 24">
            <a:extLst>
              <a:ext uri="{FF2B5EF4-FFF2-40B4-BE49-F238E27FC236}">
                <a16:creationId xmlns:a16="http://schemas.microsoft.com/office/drawing/2014/main" id="{373D4EB9-5CAF-4B81-91EA-AD490D0B13E4}"/>
              </a:ext>
            </a:extLst>
          </p:cNvPr>
          <p:cNvSpPr/>
          <p:nvPr userDrawn="1"/>
        </p:nvSpPr>
        <p:spPr>
          <a:xfrm rot="5400000">
            <a:off x="8758537" y="2978453"/>
            <a:ext cx="6407450"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pic>
        <p:nvPicPr>
          <p:cNvPr id="15" name="Picture 14">
            <a:extLst>
              <a:ext uri="{FF2B5EF4-FFF2-40B4-BE49-F238E27FC236}">
                <a16:creationId xmlns:a16="http://schemas.microsoft.com/office/drawing/2014/main" id="{06799763-E0D3-4DD8-B672-BD3C568C9167}"/>
              </a:ext>
            </a:extLst>
          </p:cNvPr>
          <p:cNvPicPr>
            <a:picLocks noChangeAspect="1"/>
          </p:cNvPicPr>
          <p:nvPr userDrawn="1"/>
        </p:nvPicPr>
        <p:blipFill>
          <a:blip r:embed="rId3"/>
          <a:stretch>
            <a:fillRect/>
          </a:stretch>
        </p:blipFill>
        <p:spPr>
          <a:xfrm>
            <a:off x="508231" y="6409385"/>
            <a:ext cx="1051676" cy="448616"/>
          </a:xfrm>
          <a:prstGeom prst="rect">
            <a:avLst/>
          </a:prstGeom>
        </p:spPr>
      </p:pic>
    </p:spTree>
    <p:extLst>
      <p:ext uri="{BB962C8B-B14F-4D97-AF65-F5344CB8AC3E}">
        <p14:creationId xmlns:p14="http://schemas.microsoft.com/office/powerpoint/2010/main" val="2721394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itle, Sub &amp; Content Light Blue 2">
    <p:bg>
      <p:bgPr>
        <a:solidFill>
          <a:schemeClr val="accent2">
            <a:lumMod val="75000"/>
          </a:schemeClr>
        </a:solidFill>
        <a:effectLst/>
      </p:bgPr>
    </p:bg>
    <p:spTree>
      <p:nvGrpSpPr>
        <p:cNvPr id="1" name=""/>
        <p:cNvGrpSpPr/>
        <p:nvPr/>
      </p:nvGrpSpPr>
      <p:grpSpPr>
        <a:xfrm>
          <a:off x="0" y="0"/>
          <a:ext cx="0" cy="0"/>
          <a:chOff x="0" y="0"/>
          <a:chExt cx="0" cy="0"/>
        </a:xfrm>
      </p:grpSpPr>
      <p:sp>
        <p:nvSpPr>
          <p:cNvPr id="16" name="Content Placeholder 2">
            <a:extLst>
              <a:ext uri="{FF2B5EF4-FFF2-40B4-BE49-F238E27FC236}">
                <a16:creationId xmlns:a16="http://schemas.microsoft.com/office/drawing/2014/main" id="{2093C42A-FAA6-40D8-A663-DDDE456C16CF}"/>
              </a:ext>
            </a:extLst>
          </p:cNvPr>
          <p:cNvSpPr>
            <a:spLocks noGrp="1"/>
          </p:cNvSpPr>
          <p:nvPr>
            <p:ph sz="quarter" idx="27"/>
          </p:nvPr>
        </p:nvSpPr>
        <p:spPr>
          <a:xfrm>
            <a:off x="6394450" y="1974850"/>
            <a:ext cx="4852988" cy="37036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itle Text">
            <a:extLst>
              <a:ext uri="{FF2B5EF4-FFF2-40B4-BE49-F238E27FC236}">
                <a16:creationId xmlns:a16="http://schemas.microsoft.com/office/drawing/2014/main" id="{6A03358B-3D25-4A6D-85E6-54F235A943A8}"/>
              </a:ext>
            </a:extLst>
          </p:cNvPr>
          <p:cNvSpPr txBox="1">
            <a:spLocks noGrp="1"/>
          </p:cNvSpPr>
          <p:nvPr>
            <p:ph type="title" hasCustomPrompt="1"/>
          </p:nvPr>
        </p:nvSpPr>
        <p:spPr>
          <a:xfrm>
            <a:off x="554183" y="2545222"/>
            <a:ext cx="4765744" cy="2497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t" anchorCtr="0">
            <a:noAutofit/>
          </a:bodyPr>
          <a:lstStyle>
            <a:lvl1pPr>
              <a:defRPr sz="4000">
                <a:solidFill>
                  <a:schemeClr val="bg1"/>
                </a:solidFill>
              </a:defRPr>
            </a:lvl1pPr>
          </a:lstStyle>
          <a:p>
            <a:r>
              <a:rPr lang="en-US" dirty="0"/>
              <a:t>Title Text Goes Here</a:t>
            </a:r>
          </a:p>
        </p:txBody>
      </p:sp>
      <p:sp>
        <p:nvSpPr>
          <p:cNvPr id="12" name="Text Placeholder 3">
            <a:extLst>
              <a:ext uri="{FF2B5EF4-FFF2-40B4-BE49-F238E27FC236}">
                <a16:creationId xmlns:a16="http://schemas.microsoft.com/office/drawing/2014/main" id="{F8EBE803-6659-42A1-A094-94B9EF7ABC2F}"/>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1"/>
                </a:solidFill>
                <a:latin typeface="+mn-lt"/>
              </a:defRPr>
            </a:lvl1pPr>
            <a:lvl2pPr marL="228600" indent="0">
              <a:buNone/>
              <a:defRPr/>
            </a:lvl2pPr>
          </a:lstStyle>
          <a:p>
            <a:pPr lvl="0"/>
            <a:r>
              <a:rPr lang="en-US" dirty="0"/>
              <a:t>Click to edit Master text styles</a:t>
            </a:r>
          </a:p>
        </p:txBody>
      </p:sp>
      <p:sp>
        <p:nvSpPr>
          <p:cNvPr id="15" name="Rectangle 14">
            <a:extLst>
              <a:ext uri="{FF2B5EF4-FFF2-40B4-BE49-F238E27FC236}">
                <a16:creationId xmlns:a16="http://schemas.microsoft.com/office/drawing/2014/main" id="{DC0D4B91-0BAF-46EC-9A7C-9D57C3224A9C}"/>
              </a:ext>
            </a:extLst>
          </p:cNvPr>
          <p:cNvSpPr/>
          <p:nvPr userDrawn="1"/>
        </p:nvSpPr>
        <p:spPr>
          <a:xfrm>
            <a:off x="0" y="6407451"/>
            <a:ext cx="11736987" cy="450549"/>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7" name="TextBox 16">
            <a:extLst>
              <a:ext uri="{FF2B5EF4-FFF2-40B4-BE49-F238E27FC236}">
                <a16:creationId xmlns:a16="http://schemas.microsoft.com/office/drawing/2014/main" id="{4B30B67E-5DCD-4732-882C-64DE9CC86419}"/>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pic>
        <p:nvPicPr>
          <p:cNvPr id="18" name="Image" descr="Image">
            <a:extLst>
              <a:ext uri="{FF2B5EF4-FFF2-40B4-BE49-F238E27FC236}">
                <a16:creationId xmlns:a16="http://schemas.microsoft.com/office/drawing/2014/main" id="{2F70C4FC-7A21-4AFA-8998-5EAB2E19CBCA}"/>
              </a:ext>
            </a:extLst>
          </p:cNvPr>
          <p:cNvPicPr>
            <a:picLocks noChangeAspect="1"/>
          </p:cNvPicPr>
          <p:nvPr userDrawn="1"/>
        </p:nvPicPr>
        <p:blipFill>
          <a:blip r:embed="rId2"/>
          <a:stretch>
            <a:fillRect/>
          </a:stretch>
        </p:blipFill>
        <p:spPr>
          <a:xfrm>
            <a:off x="11151433" y="6543018"/>
            <a:ext cx="491250" cy="190501"/>
          </a:xfrm>
          <a:prstGeom prst="rect">
            <a:avLst/>
          </a:prstGeom>
          <a:ln w="12700">
            <a:miter lim="400000"/>
          </a:ln>
        </p:spPr>
      </p:pic>
      <p:sp>
        <p:nvSpPr>
          <p:cNvPr id="22" name="Rectangle 21">
            <a:extLst>
              <a:ext uri="{FF2B5EF4-FFF2-40B4-BE49-F238E27FC236}">
                <a16:creationId xmlns:a16="http://schemas.microsoft.com/office/drawing/2014/main" id="{8D716FF7-59F9-414F-85CD-8E23360D2B4C}"/>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24" name="Rectangle 23">
            <a:extLst>
              <a:ext uri="{FF2B5EF4-FFF2-40B4-BE49-F238E27FC236}">
                <a16:creationId xmlns:a16="http://schemas.microsoft.com/office/drawing/2014/main" id="{AD4273EB-E90B-42F7-8CE9-6A1713A08CA3}"/>
              </a:ext>
            </a:extLst>
          </p:cNvPr>
          <p:cNvSpPr/>
          <p:nvPr userDrawn="1"/>
        </p:nvSpPr>
        <p:spPr>
          <a:xfrm>
            <a:off x="1559907" y="6556258"/>
            <a:ext cx="1090363" cy="245324"/>
          </a:xfrm>
          <a:prstGeom prst="rect">
            <a:avLst/>
          </a:prstGeom>
        </p:spPr>
        <p:txBody>
          <a:bodyPr wrap="none">
            <a:spAutoFit/>
          </a:bodyPr>
          <a:lstStyle/>
          <a:p>
            <a:pPr algn="l"/>
            <a:r>
              <a:rPr lang="en-US" sz="1100" dirty="0">
                <a:solidFill>
                  <a:schemeClr val="bg1"/>
                </a:solidFill>
              </a:rPr>
              <a:t>CPS-CPE-CCG</a:t>
            </a:r>
          </a:p>
        </p:txBody>
      </p:sp>
      <p:sp>
        <p:nvSpPr>
          <p:cNvPr id="25" name="Rectangle 24">
            <a:extLst>
              <a:ext uri="{FF2B5EF4-FFF2-40B4-BE49-F238E27FC236}">
                <a16:creationId xmlns:a16="http://schemas.microsoft.com/office/drawing/2014/main" id="{F98FFA5B-1C6A-486A-A0FE-02206FCDC54A}"/>
              </a:ext>
            </a:extLst>
          </p:cNvPr>
          <p:cNvSpPr/>
          <p:nvPr userDrawn="1"/>
        </p:nvSpPr>
        <p:spPr>
          <a:xfrm rot="5400000">
            <a:off x="8758537" y="2978453"/>
            <a:ext cx="6407450" cy="450549"/>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pic>
        <p:nvPicPr>
          <p:cNvPr id="11" name="Picture 10">
            <a:extLst>
              <a:ext uri="{FF2B5EF4-FFF2-40B4-BE49-F238E27FC236}">
                <a16:creationId xmlns:a16="http://schemas.microsoft.com/office/drawing/2014/main" id="{460F4A32-15C8-46CB-BA4B-B70BA9291CAD}"/>
              </a:ext>
            </a:extLst>
          </p:cNvPr>
          <p:cNvPicPr>
            <a:picLocks noChangeAspect="1"/>
          </p:cNvPicPr>
          <p:nvPr userDrawn="1"/>
        </p:nvPicPr>
        <p:blipFill>
          <a:blip r:embed="rId3"/>
          <a:stretch>
            <a:fillRect/>
          </a:stretch>
        </p:blipFill>
        <p:spPr>
          <a:xfrm>
            <a:off x="508231" y="6409385"/>
            <a:ext cx="1051676" cy="448616"/>
          </a:xfrm>
          <a:prstGeom prst="rect">
            <a:avLst/>
          </a:prstGeom>
        </p:spPr>
      </p:pic>
    </p:spTree>
    <p:extLst>
      <p:ext uri="{BB962C8B-B14F-4D97-AF65-F5344CB8AC3E}">
        <p14:creationId xmlns:p14="http://schemas.microsoft.com/office/powerpoint/2010/main" val="1275472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mp; Sub White">
    <p:spTree>
      <p:nvGrpSpPr>
        <p:cNvPr id="1" name=""/>
        <p:cNvGrpSpPr/>
        <p:nvPr/>
      </p:nvGrpSpPr>
      <p:grpSpPr>
        <a:xfrm>
          <a:off x="0" y="0"/>
          <a:ext cx="0" cy="0"/>
          <a:chOff x="0" y="0"/>
          <a:chExt cx="0" cy="0"/>
        </a:xfrm>
      </p:grpSpPr>
      <p:graphicFrame>
        <p:nvGraphicFramePr>
          <p:cNvPr id="13" name="Chart 5">
            <a:extLst>
              <a:ext uri="{FF2B5EF4-FFF2-40B4-BE49-F238E27FC236}">
                <a16:creationId xmlns:a16="http://schemas.microsoft.com/office/drawing/2014/main" id="{F0529FEA-BEC4-644C-94EE-601D5BED26F3}"/>
              </a:ext>
            </a:extLst>
          </p:cNvPr>
          <p:cNvGraphicFramePr/>
          <p:nvPr userDrawn="1">
            <p:extLst>
              <p:ext uri="{D42A27DB-BD31-4B8C-83A1-F6EECF244321}">
                <p14:modId xmlns:p14="http://schemas.microsoft.com/office/powerpoint/2010/main" val="680995965"/>
              </p:ext>
            </p:extLst>
          </p:nvPr>
        </p:nvGraphicFramePr>
        <p:xfrm>
          <a:off x="7201593" y="1799047"/>
          <a:ext cx="3472287" cy="4025676"/>
        </p:xfrm>
        <a:graphic>
          <a:graphicData uri="http://schemas.openxmlformats.org/drawingml/2006/chart">
            <c:chart xmlns:c="http://schemas.openxmlformats.org/drawingml/2006/chart" xmlns:r="http://schemas.openxmlformats.org/officeDocument/2006/relationships" r:id="rId2"/>
          </a:graphicData>
        </a:graphic>
      </p:graphicFrame>
      <p:sp>
        <p:nvSpPr>
          <p:cNvPr id="10" name="Title Text">
            <a:extLst>
              <a:ext uri="{FF2B5EF4-FFF2-40B4-BE49-F238E27FC236}">
                <a16:creationId xmlns:a16="http://schemas.microsoft.com/office/drawing/2014/main" id="{0EA1A176-5931-41CA-86D5-15FC4398AA40}"/>
              </a:ext>
            </a:extLst>
          </p:cNvPr>
          <p:cNvSpPr txBox="1">
            <a:spLocks noGrp="1"/>
          </p:cNvSpPr>
          <p:nvPr>
            <p:ph type="title" hasCustomPrompt="1"/>
          </p:nvPr>
        </p:nvSpPr>
        <p:spPr>
          <a:xfrm>
            <a:off x="1444480" y="1917036"/>
            <a:ext cx="9303040" cy="30239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chorCtr="0">
            <a:noAutofit/>
          </a:bodyPr>
          <a:lstStyle>
            <a:lvl1pPr algn="ctr">
              <a:defRPr sz="4800">
                <a:solidFill>
                  <a:schemeClr val="accent1"/>
                </a:solidFill>
              </a:defRPr>
            </a:lvl1pPr>
          </a:lstStyle>
          <a:p>
            <a:r>
              <a:rPr lang="en-US" dirty="0"/>
              <a:t>48pt Intel Clear Light Body. For content that is not a section, but has a big idea in text only.</a:t>
            </a:r>
          </a:p>
        </p:txBody>
      </p:sp>
      <p:sp>
        <p:nvSpPr>
          <p:cNvPr id="8" name="Rectangle 7">
            <a:extLst>
              <a:ext uri="{FF2B5EF4-FFF2-40B4-BE49-F238E27FC236}">
                <a16:creationId xmlns:a16="http://schemas.microsoft.com/office/drawing/2014/main" id="{597652EB-8B2D-46CC-B147-89A4C26A2D8F}"/>
              </a:ext>
            </a:extLst>
          </p:cNvPr>
          <p:cNvSpPr/>
          <p:nvPr userDrawn="1"/>
        </p:nvSpPr>
        <p:spPr>
          <a:xfrm>
            <a:off x="0" y="0"/>
            <a:ext cx="11736987" cy="450549"/>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9" name="Rectangle 8">
            <a:extLst>
              <a:ext uri="{FF2B5EF4-FFF2-40B4-BE49-F238E27FC236}">
                <a16:creationId xmlns:a16="http://schemas.microsoft.com/office/drawing/2014/main" id="{571A480A-B7B4-498C-9868-A91E2651D429}"/>
              </a:ext>
            </a:extLst>
          </p:cNvPr>
          <p:cNvSpPr/>
          <p:nvPr userDrawn="1"/>
        </p:nvSpPr>
        <p:spPr>
          <a:xfrm rot="5400000">
            <a:off x="-2978450" y="2978453"/>
            <a:ext cx="6407450" cy="450549"/>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2511187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itle &amp; Sub Blue">
    <p:bg>
      <p:bgPr>
        <a:solidFill>
          <a:schemeClr val="tx2"/>
        </a:solidFill>
        <a:effectLst/>
      </p:bgPr>
    </p:bg>
    <p:spTree>
      <p:nvGrpSpPr>
        <p:cNvPr id="1" name=""/>
        <p:cNvGrpSpPr/>
        <p:nvPr/>
      </p:nvGrpSpPr>
      <p:grpSpPr>
        <a:xfrm>
          <a:off x="0" y="0"/>
          <a:ext cx="0" cy="0"/>
          <a:chOff x="0" y="0"/>
          <a:chExt cx="0" cy="0"/>
        </a:xfrm>
      </p:grpSpPr>
      <p:sp>
        <p:nvSpPr>
          <p:cNvPr id="860" name="Rectangle"/>
          <p:cNvSpPr/>
          <p:nvPr userDrawn="1"/>
        </p:nvSpPr>
        <p:spPr>
          <a:xfrm>
            <a:off x="471054" y="464127"/>
            <a:ext cx="11272494" cy="5944838"/>
          </a:xfrm>
          <a:prstGeom prst="rect">
            <a:avLst/>
          </a:prstGeom>
          <a:solidFill>
            <a:schemeClr val="accent1"/>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861" name="Square"/>
          <p:cNvSpPr/>
          <p:nvPr/>
        </p:nvSpPr>
        <p:spPr>
          <a:xfrm>
            <a:off x="11743603" y="6405281"/>
            <a:ext cx="448398" cy="452720"/>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pic>
        <p:nvPicPr>
          <p:cNvPr id="862"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866" name="Text"/>
          <p:cNvSpPr txBox="1"/>
          <p:nvPr/>
        </p:nvSpPr>
        <p:spPr>
          <a:xfrm>
            <a:off x="11942955" y="6538004"/>
            <a:ext cx="51361" cy="189796"/>
          </a:xfrm>
          <a:prstGeom prst="rect">
            <a:avLst/>
          </a:prstGeom>
          <a:ln w="12700">
            <a:miter lim="400000"/>
          </a:ln>
        </p:spPr>
        <p:txBody>
          <a:bodyPr wrap="none" lIns="25400" tIns="25400" rIns="25400" bIns="25400" anchor="b">
            <a:spAutoFit/>
          </a:bodyPr>
          <a:lstStyle/>
          <a:p>
            <a:pPr algn="ctr" defTabSz="292100">
              <a:lnSpc>
                <a:spcPct val="100000"/>
              </a:lnSpc>
              <a:spcBef>
                <a:spcPts val="0"/>
              </a:spcBef>
              <a:defRPr sz="1800">
                <a:solidFill>
                  <a:srgbClr val="FFFFFF"/>
                </a:solidFill>
                <a:latin typeface="Intel Clear"/>
                <a:ea typeface="Intel Clear"/>
                <a:cs typeface="Intel Clear"/>
                <a:sym typeface="Intel Clear"/>
              </a:defRPr>
            </a:pPr>
            <a:endParaRPr sz="900"/>
          </a:p>
        </p:txBody>
      </p:sp>
      <p:sp>
        <p:nvSpPr>
          <p:cNvPr id="13" name="TextBox 12">
            <a:extLst>
              <a:ext uri="{FF2B5EF4-FFF2-40B4-BE49-F238E27FC236}">
                <a16:creationId xmlns:a16="http://schemas.microsoft.com/office/drawing/2014/main" id="{9D4875CE-AB47-3643-8581-D89E9CF7EFC1}"/>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8" name="Rectangle 7">
            <a:extLst>
              <a:ext uri="{FF2B5EF4-FFF2-40B4-BE49-F238E27FC236}">
                <a16:creationId xmlns:a16="http://schemas.microsoft.com/office/drawing/2014/main" id="{41A778AB-F6EC-4101-87E6-DECF7944E661}"/>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9" name="Rectangle 8">
            <a:extLst>
              <a:ext uri="{FF2B5EF4-FFF2-40B4-BE49-F238E27FC236}">
                <a16:creationId xmlns:a16="http://schemas.microsoft.com/office/drawing/2014/main" id="{F6E1F1A6-2FDF-4676-B713-F9746DD3A821}"/>
              </a:ext>
            </a:extLst>
          </p:cNvPr>
          <p:cNvSpPr/>
          <p:nvPr userDrawn="1"/>
        </p:nvSpPr>
        <p:spPr>
          <a:xfrm>
            <a:off x="1509447" y="6504126"/>
            <a:ext cx="1090363" cy="245324"/>
          </a:xfrm>
          <a:prstGeom prst="rect">
            <a:avLst/>
          </a:prstGeom>
        </p:spPr>
        <p:txBody>
          <a:bodyPr wrap="none">
            <a:spAutoFit/>
          </a:bodyPr>
          <a:lstStyle/>
          <a:p>
            <a:pPr algn="l"/>
            <a:r>
              <a:rPr lang="en-US" sz="1100" dirty="0">
                <a:solidFill>
                  <a:schemeClr val="bg1"/>
                </a:solidFill>
              </a:rPr>
              <a:t>CPS-CPE-CCG</a:t>
            </a:r>
          </a:p>
        </p:txBody>
      </p:sp>
      <p:sp>
        <p:nvSpPr>
          <p:cNvPr id="10" name="Title Text">
            <a:extLst>
              <a:ext uri="{FF2B5EF4-FFF2-40B4-BE49-F238E27FC236}">
                <a16:creationId xmlns:a16="http://schemas.microsoft.com/office/drawing/2014/main" id="{E400EEBB-F912-40CA-A759-DEFE15164979}"/>
              </a:ext>
            </a:extLst>
          </p:cNvPr>
          <p:cNvSpPr txBox="1">
            <a:spLocks noGrp="1"/>
          </p:cNvSpPr>
          <p:nvPr>
            <p:ph type="title" hasCustomPrompt="1"/>
          </p:nvPr>
        </p:nvSpPr>
        <p:spPr>
          <a:xfrm>
            <a:off x="1444480" y="1917036"/>
            <a:ext cx="9303040" cy="30239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chorCtr="0">
            <a:noAutofit/>
          </a:bodyPr>
          <a:lstStyle>
            <a:lvl1pPr algn="ctr">
              <a:defRPr sz="4800">
                <a:solidFill>
                  <a:schemeClr val="bg1"/>
                </a:solidFill>
              </a:defRPr>
            </a:lvl1pPr>
          </a:lstStyle>
          <a:p>
            <a:r>
              <a:rPr lang="en-US" dirty="0"/>
              <a:t>48pt Intel Clear Light Body. For content that is not a section, but has a big idea in text only.</a:t>
            </a:r>
          </a:p>
        </p:txBody>
      </p:sp>
      <p:pic>
        <p:nvPicPr>
          <p:cNvPr id="11" name="Picture 10">
            <a:extLst>
              <a:ext uri="{FF2B5EF4-FFF2-40B4-BE49-F238E27FC236}">
                <a16:creationId xmlns:a16="http://schemas.microsoft.com/office/drawing/2014/main" id="{D7E9425B-86AE-4615-B705-7E23CB459640}"/>
              </a:ext>
            </a:extLst>
          </p:cNvPr>
          <p:cNvPicPr>
            <a:picLocks noChangeAspect="1"/>
          </p:cNvPicPr>
          <p:nvPr userDrawn="1"/>
        </p:nvPicPr>
        <p:blipFill>
          <a:blip r:embed="rId3"/>
          <a:stretch>
            <a:fillRect/>
          </a:stretch>
        </p:blipFill>
        <p:spPr>
          <a:xfrm>
            <a:off x="457771" y="6403290"/>
            <a:ext cx="1051676" cy="448616"/>
          </a:xfrm>
          <a:prstGeom prst="rect">
            <a:avLst/>
          </a:prstGeom>
        </p:spPr>
      </p:pic>
    </p:spTree>
    <p:extLst>
      <p:ext uri="{BB962C8B-B14F-4D97-AF65-F5344CB8AC3E}">
        <p14:creationId xmlns:p14="http://schemas.microsoft.com/office/powerpoint/2010/main" val="4037652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itle &amp; Sub Light Blue">
    <p:bg>
      <p:bgPr>
        <a:solidFill>
          <a:srgbClr val="00C7FD"/>
        </a:solidFill>
        <a:effectLst/>
      </p:bgPr>
    </p:bg>
    <p:spTree>
      <p:nvGrpSpPr>
        <p:cNvPr id="1" name=""/>
        <p:cNvGrpSpPr/>
        <p:nvPr/>
      </p:nvGrpSpPr>
      <p:grpSpPr>
        <a:xfrm>
          <a:off x="0" y="0"/>
          <a:ext cx="0" cy="0"/>
          <a:chOff x="0" y="0"/>
          <a:chExt cx="0" cy="0"/>
        </a:xfrm>
      </p:grpSpPr>
      <p:sp>
        <p:nvSpPr>
          <p:cNvPr id="860" name="Rectangle"/>
          <p:cNvSpPr/>
          <p:nvPr userDrawn="1"/>
        </p:nvSpPr>
        <p:spPr>
          <a:xfrm>
            <a:off x="471054" y="464127"/>
            <a:ext cx="11272494" cy="5944838"/>
          </a:xfrm>
          <a:prstGeom prst="rect">
            <a:avLst/>
          </a:prstGeom>
          <a:solidFill>
            <a:schemeClr val="accent2">
              <a:lumMod val="75000"/>
            </a:schemeClr>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861" name="Square"/>
          <p:cNvSpPr/>
          <p:nvPr/>
        </p:nvSpPr>
        <p:spPr>
          <a:xfrm>
            <a:off x="11743603" y="6405281"/>
            <a:ext cx="448398" cy="452720"/>
          </a:xfrm>
          <a:prstGeom prst="rect">
            <a:avLst/>
          </a:prstGeom>
          <a:solidFill>
            <a:schemeClr val="accent2">
              <a:lumMod val="75000"/>
            </a:schemeClr>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pic>
        <p:nvPicPr>
          <p:cNvPr id="862"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866" name="Text"/>
          <p:cNvSpPr txBox="1"/>
          <p:nvPr/>
        </p:nvSpPr>
        <p:spPr>
          <a:xfrm>
            <a:off x="11942955" y="6538004"/>
            <a:ext cx="51361" cy="189796"/>
          </a:xfrm>
          <a:prstGeom prst="rect">
            <a:avLst/>
          </a:prstGeom>
          <a:ln w="12700">
            <a:miter lim="400000"/>
          </a:ln>
        </p:spPr>
        <p:txBody>
          <a:bodyPr wrap="none" lIns="25400" tIns="25400" rIns="25400" bIns="25400" anchor="b">
            <a:spAutoFit/>
          </a:bodyPr>
          <a:lstStyle/>
          <a:p>
            <a:pPr algn="ctr" defTabSz="292100">
              <a:lnSpc>
                <a:spcPct val="100000"/>
              </a:lnSpc>
              <a:spcBef>
                <a:spcPts val="0"/>
              </a:spcBef>
              <a:defRPr sz="1800">
                <a:solidFill>
                  <a:srgbClr val="FFFFFF"/>
                </a:solidFill>
                <a:latin typeface="Intel Clear"/>
                <a:ea typeface="Intel Clear"/>
                <a:cs typeface="Intel Clear"/>
                <a:sym typeface="Intel Clear"/>
              </a:defRPr>
            </a:pPr>
            <a:endParaRPr sz="900"/>
          </a:p>
        </p:txBody>
      </p:sp>
      <p:sp>
        <p:nvSpPr>
          <p:cNvPr id="13" name="TextBox 12">
            <a:extLst>
              <a:ext uri="{FF2B5EF4-FFF2-40B4-BE49-F238E27FC236}">
                <a16:creationId xmlns:a16="http://schemas.microsoft.com/office/drawing/2014/main" id="{9D4875CE-AB47-3643-8581-D89E9CF7EFC1}"/>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8" name="Rectangle 7">
            <a:extLst>
              <a:ext uri="{FF2B5EF4-FFF2-40B4-BE49-F238E27FC236}">
                <a16:creationId xmlns:a16="http://schemas.microsoft.com/office/drawing/2014/main" id="{52E60B70-5DF3-4398-B558-301661292DFC}"/>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9" name="Rectangle 8">
            <a:extLst>
              <a:ext uri="{FF2B5EF4-FFF2-40B4-BE49-F238E27FC236}">
                <a16:creationId xmlns:a16="http://schemas.microsoft.com/office/drawing/2014/main" id="{EC2CF38D-B95A-4CD5-8F7D-86EA9C709AD4}"/>
              </a:ext>
            </a:extLst>
          </p:cNvPr>
          <p:cNvSpPr/>
          <p:nvPr userDrawn="1"/>
        </p:nvSpPr>
        <p:spPr>
          <a:xfrm>
            <a:off x="1505219" y="6562504"/>
            <a:ext cx="1090363" cy="245324"/>
          </a:xfrm>
          <a:prstGeom prst="rect">
            <a:avLst/>
          </a:prstGeom>
        </p:spPr>
        <p:txBody>
          <a:bodyPr wrap="none">
            <a:spAutoFit/>
          </a:bodyPr>
          <a:lstStyle/>
          <a:p>
            <a:pPr algn="l"/>
            <a:r>
              <a:rPr lang="en-US" sz="1100" dirty="0">
                <a:solidFill>
                  <a:schemeClr val="bg1"/>
                </a:solidFill>
              </a:rPr>
              <a:t>CPS-CPE-CCG</a:t>
            </a:r>
          </a:p>
        </p:txBody>
      </p:sp>
      <p:sp>
        <p:nvSpPr>
          <p:cNvPr id="10" name="Title Text">
            <a:extLst>
              <a:ext uri="{FF2B5EF4-FFF2-40B4-BE49-F238E27FC236}">
                <a16:creationId xmlns:a16="http://schemas.microsoft.com/office/drawing/2014/main" id="{93B25211-1805-4C17-8545-7E02A6786392}"/>
              </a:ext>
            </a:extLst>
          </p:cNvPr>
          <p:cNvSpPr txBox="1">
            <a:spLocks noGrp="1"/>
          </p:cNvSpPr>
          <p:nvPr>
            <p:ph type="title" hasCustomPrompt="1"/>
          </p:nvPr>
        </p:nvSpPr>
        <p:spPr>
          <a:xfrm>
            <a:off x="1444480" y="1917036"/>
            <a:ext cx="9303040" cy="30239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chorCtr="0">
            <a:noAutofit/>
          </a:bodyPr>
          <a:lstStyle>
            <a:lvl1pPr algn="ctr">
              <a:defRPr sz="4800">
                <a:solidFill>
                  <a:schemeClr val="bg1"/>
                </a:solidFill>
              </a:defRPr>
            </a:lvl1pPr>
          </a:lstStyle>
          <a:p>
            <a:r>
              <a:rPr lang="en-US" dirty="0"/>
              <a:t>48pt Intel Clear Light Body. For content that is not a section, but has a big idea in text only.</a:t>
            </a:r>
          </a:p>
        </p:txBody>
      </p:sp>
      <p:pic>
        <p:nvPicPr>
          <p:cNvPr id="11" name="Picture 10">
            <a:extLst>
              <a:ext uri="{FF2B5EF4-FFF2-40B4-BE49-F238E27FC236}">
                <a16:creationId xmlns:a16="http://schemas.microsoft.com/office/drawing/2014/main" id="{9B74C9C5-73F2-4248-AD61-57800238AD61}"/>
              </a:ext>
            </a:extLst>
          </p:cNvPr>
          <p:cNvPicPr>
            <a:picLocks noChangeAspect="1"/>
          </p:cNvPicPr>
          <p:nvPr userDrawn="1"/>
        </p:nvPicPr>
        <p:blipFill>
          <a:blip r:embed="rId3"/>
          <a:stretch>
            <a:fillRect/>
          </a:stretch>
        </p:blipFill>
        <p:spPr>
          <a:xfrm>
            <a:off x="508231" y="6409385"/>
            <a:ext cx="1051676" cy="448616"/>
          </a:xfrm>
          <a:prstGeom prst="rect">
            <a:avLst/>
          </a:prstGeom>
        </p:spPr>
      </p:pic>
    </p:spTree>
    <p:extLst>
      <p:ext uri="{BB962C8B-B14F-4D97-AF65-F5344CB8AC3E}">
        <p14:creationId xmlns:p14="http://schemas.microsoft.com/office/powerpoint/2010/main" val="3163764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chemeClr val="accent1"/>
        </a:solidFill>
        <a:effectLst/>
      </p:bgPr>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BDA94F2D-B7BD-4CE9-A606-F00802F3131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99949" y="2409775"/>
            <a:ext cx="4080108" cy="1521396"/>
          </a:xfrm>
          <a:prstGeom prst="rect">
            <a:avLst/>
          </a:prstGeom>
        </p:spPr>
      </p:pic>
      <p:sp>
        <p:nvSpPr>
          <p:cNvPr id="15" name="TextBox 14">
            <a:extLst>
              <a:ext uri="{FF2B5EF4-FFF2-40B4-BE49-F238E27FC236}">
                <a16:creationId xmlns:a16="http://schemas.microsoft.com/office/drawing/2014/main" id="{3F655609-5439-9C4A-8F0D-9AB5A1AAC9A3}"/>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6" name="Rectangle 5">
            <a:extLst>
              <a:ext uri="{FF2B5EF4-FFF2-40B4-BE49-F238E27FC236}">
                <a16:creationId xmlns:a16="http://schemas.microsoft.com/office/drawing/2014/main" id="{69112354-342E-49CE-8E3C-E078BBE1ADF7}"/>
              </a:ext>
            </a:extLst>
          </p:cNvPr>
          <p:cNvSpPr/>
          <p:nvPr userDrawn="1"/>
        </p:nvSpPr>
        <p:spPr>
          <a:xfrm>
            <a:off x="0" y="6407451"/>
            <a:ext cx="11736987"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7" name="Rectangle 6">
            <a:extLst>
              <a:ext uri="{FF2B5EF4-FFF2-40B4-BE49-F238E27FC236}">
                <a16:creationId xmlns:a16="http://schemas.microsoft.com/office/drawing/2014/main" id="{CD21D8AD-9194-4DBA-8221-7F294421810B}"/>
              </a:ext>
            </a:extLst>
          </p:cNvPr>
          <p:cNvSpPr/>
          <p:nvPr userDrawn="1"/>
        </p:nvSpPr>
        <p:spPr>
          <a:xfrm rot="5400000">
            <a:off x="8758537" y="2978453"/>
            <a:ext cx="6407450"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pic>
        <p:nvPicPr>
          <p:cNvPr id="8" name="Picture 7">
            <a:extLst>
              <a:ext uri="{FF2B5EF4-FFF2-40B4-BE49-F238E27FC236}">
                <a16:creationId xmlns:a16="http://schemas.microsoft.com/office/drawing/2014/main" id="{C8C15BDA-3307-4EE7-BE4D-D5D092A78EED}"/>
              </a:ext>
            </a:extLst>
          </p:cNvPr>
          <p:cNvPicPr>
            <a:picLocks noChangeAspect="1"/>
          </p:cNvPicPr>
          <p:nvPr userDrawn="1"/>
        </p:nvPicPr>
        <p:blipFill>
          <a:blip r:embed="rId4"/>
          <a:stretch>
            <a:fillRect/>
          </a:stretch>
        </p:blipFill>
        <p:spPr>
          <a:xfrm>
            <a:off x="508231" y="6409385"/>
            <a:ext cx="1051676" cy="448616"/>
          </a:xfrm>
          <a:prstGeom prst="rect">
            <a:avLst/>
          </a:prstGeom>
        </p:spPr>
      </p:pic>
      <p:sp>
        <p:nvSpPr>
          <p:cNvPr id="9" name="Rectangle 8">
            <a:extLst>
              <a:ext uri="{FF2B5EF4-FFF2-40B4-BE49-F238E27FC236}">
                <a16:creationId xmlns:a16="http://schemas.microsoft.com/office/drawing/2014/main" id="{0864E252-E170-44F1-8A90-DB12D4F42AE3}"/>
              </a:ext>
            </a:extLst>
          </p:cNvPr>
          <p:cNvSpPr/>
          <p:nvPr userDrawn="1"/>
        </p:nvSpPr>
        <p:spPr>
          <a:xfrm>
            <a:off x="1505219" y="6562504"/>
            <a:ext cx="1090363" cy="245324"/>
          </a:xfrm>
          <a:prstGeom prst="rect">
            <a:avLst/>
          </a:prstGeom>
        </p:spPr>
        <p:txBody>
          <a:bodyPr wrap="none">
            <a:spAutoFit/>
          </a:bodyPr>
          <a:lstStyle/>
          <a:p>
            <a:pPr algn="l"/>
            <a:r>
              <a:rPr lang="en-US" sz="1100" dirty="0">
                <a:solidFill>
                  <a:schemeClr val="bg1"/>
                </a:solidFill>
              </a:rPr>
              <a:t>CPS-CPE-CCG</a:t>
            </a:r>
          </a:p>
        </p:txBody>
      </p:sp>
    </p:spTree>
    <p:extLst>
      <p:ext uri="{BB962C8B-B14F-4D97-AF65-F5344CB8AC3E}">
        <p14:creationId xmlns:p14="http://schemas.microsoft.com/office/powerpoint/2010/main" val="1008318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White">
    <p:spTree>
      <p:nvGrpSpPr>
        <p:cNvPr id="1" name=""/>
        <p:cNvGrpSpPr/>
        <p:nvPr/>
      </p:nvGrpSpPr>
      <p:grpSpPr>
        <a:xfrm>
          <a:off x="0" y="0"/>
          <a:ext cx="0" cy="0"/>
          <a:chOff x="0" y="0"/>
          <a:chExt cx="0" cy="0"/>
        </a:xfrm>
      </p:grpSpPr>
      <p:sp>
        <p:nvSpPr>
          <p:cNvPr id="137" name="Rectangle"/>
          <p:cNvSpPr/>
          <p:nvPr/>
        </p:nvSpPr>
        <p:spPr>
          <a:xfrm>
            <a:off x="1466513" y="-28456"/>
            <a:ext cx="3430768" cy="5421617"/>
          </a:xfrm>
          <a:prstGeom prst="rect">
            <a:avLst/>
          </a:prstGeom>
          <a:solidFill>
            <a:srgbClr val="E7E7E7">
              <a:alpha val="39000"/>
            </a:srgbClr>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22" name="Title Text">
            <a:extLst>
              <a:ext uri="{FF2B5EF4-FFF2-40B4-BE49-F238E27FC236}">
                <a16:creationId xmlns:a16="http://schemas.microsoft.com/office/drawing/2014/main" id="{82EC668F-6093-6548-B182-47568630AF81}"/>
              </a:ext>
            </a:extLst>
          </p:cNvPr>
          <p:cNvSpPr txBox="1">
            <a:spLocks noGrp="1"/>
          </p:cNvSpPr>
          <p:nvPr>
            <p:ph type="title" hasCustomPrompt="1"/>
          </p:nvPr>
        </p:nvSpPr>
        <p:spPr>
          <a:xfrm>
            <a:off x="1895475" y="3585279"/>
            <a:ext cx="10972801" cy="10918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Autofit/>
          </a:bodyPr>
          <a:lstStyle>
            <a:lvl1pPr>
              <a:defRPr sz="7500">
                <a:solidFill>
                  <a:srgbClr val="525252"/>
                </a:solidFill>
              </a:defRPr>
            </a:lvl1pPr>
          </a:lstStyle>
          <a:p>
            <a:r>
              <a:rPr lang="en-US" dirty="0"/>
              <a:t>75 </a:t>
            </a:r>
            <a:r>
              <a:rPr lang="en-US" dirty="0" err="1"/>
              <a:t>pt</a:t>
            </a:r>
            <a:r>
              <a:rPr lang="en-US" dirty="0"/>
              <a:t> Intel Clear</a:t>
            </a:r>
            <a:endParaRPr dirty="0"/>
          </a:p>
        </p:txBody>
      </p:sp>
      <p:sp>
        <p:nvSpPr>
          <p:cNvPr id="15" name="Text Placeholder 2">
            <a:extLst>
              <a:ext uri="{FF2B5EF4-FFF2-40B4-BE49-F238E27FC236}">
                <a16:creationId xmlns:a16="http://schemas.microsoft.com/office/drawing/2014/main" id="{F87CC838-4D6E-4C99-A3F1-81F2913C62B3}"/>
              </a:ext>
            </a:extLst>
          </p:cNvPr>
          <p:cNvSpPr>
            <a:spLocks noGrp="1"/>
          </p:cNvSpPr>
          <p:nvPr>
            <p:ph type="body" sz="quarter" idx="25" hasCustomPrompt="1"/>
          </p:nvPr>
        </p:nvSpPr>
        <p:spPr>
          <a:xfrm>
            <a:off x="1895475" y="3182315"/>
            <a:ext cx="10296524" cy="304800"/>
          </a:xfrm>
        </p:spPr>
        <p:txBody>
          <a:bodyPr>
            <a:normAutofit/>
          </a:bodyPr>
          <a:lstStyle>
            <a:lvl1pPr marL="0" indent="0">
              <a:buNone/>
              <a:defRPr sz="1600" b="1" i="0">
                <a:solidFill>
                  <a:schemeClr val="accent1"/>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16pt Intel Clear Bold Intro:</a:t>
            </a:r>
          </a:p>
        </p:txBody>
      </p:sp>
      <p:sp>
        <p:nvSpPr>
          <p:cNvPr id="18" name="Text Placeholder 6">
            <a:extLst>
              <a:ext uri="{FF2B5EF4-FFF2-40B4-BE49-F238E27FC236}">
                <a16:creationId xmlns:a16="http://schemas.microsoft.com/office/drawing/2014/main" id="{00C3E650-A810-40D9-81A8-D3E73C9326E4}"/>
              </a:ext>
            </a:extLst>
          </p:cNvPr>
          <p:cNvSpPr>
            <a:spLocks noGrp="1"/>
          </p:cNvSpPr>
          <p:nvPr>
            <p:ph type="body" sz="quarter" idx="27" hasCustomPrompt="1"/>
          </p:nvPr>
        </p:nvSpPr>
        <p:spPr>
          <a:xfrm>
            <a:off x="1908348" y="4778609"/>
            <a:ext cx="10283651" cy="326776"/>
          </a:xfrm>
        </p:spPr>
        <p:txBody>
          <a:bodyPr>
            <a:normAutofit/>
          </a:bodyPr>
          <a:lstStyle>
            <a:lvl1pPr marL="0" indent="0">
              <a:buNone/>
              <a:defRPr sz="1800" b="0" i="0">
                <a:solidFill>
                  <a:schemeClr val="bg2"/>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18pt Intel Clear Subhead, Date, Etc.</a:t>
            </a:r>
          </a:p>
        </p:txBody>
      </p:sp>
      <p:sp>
        <p:nvSpPr>
          <p:cNvPr id="10" name="Square">
            <a:extLst>
              <a:ext uri="{FF2B5EF4-FFF2-40B4-BE49-F238E27FC236}">
                <a16:creationId xmlns:a16="http://schemas.microsoft.com/office/drawing/2014/main" id="{99F366F8-DC49-4E0B-B131-1FB92CC518E3}"/>
              </a:ext>
            </a:extLst>
          </p:cNvPr>
          <p:cNvSpPr/>
          <p:nvPr userDrawn="1"/>
        </p:nvSpPr>
        <p:spPr>
          <a:xfrm>
            <a:off x="861107" y="5390896"/>
            <a:ext cx="607299" cy="607299"/>
          </a:xfrm>
          <a:prstGeom prst="rect">
            <a:avLst/>
          </a:prstGeom>
          <a:solidFill>
            <a:srgbClr val="2872C5"/>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11" name="Rectangle">
            <a:extLst>
              <a:ext uri="{FF2B5EF4-FFF2-40B4-BE49-F238E27FC236}">
                <a16:creationId xmlns:a16="http://schemas.microsoft.com/office/drawing/2014/main" id="{10443275-64C7-4249-92B8-990C3BB41279}"/>
              </a:ext>
            </a:extLst>
          </p:cNvPr>
          <p:cNvSpPr/>
          <p:nvPr userDrawn="1"/>
        </p:nvSpPr>
        <p:spPr>
          <a:xfrm>
            <a:off x="576067" y="5108797"/>
            <a:ext cx="286654" cy="282073"/>
          </a:xfrm>
          <a:prstGeom prst="rect">
            <a:avLst/>
          </a:prstGeom>
          <a:solidFill>
            <a:srgbClr val="00C7FD"/>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12" name="Square">
            <a:extLst>
              <a:ext uri="{FF2B5EF4-FFF2-40B4-BE49-F238E27FC236}">
                <a16:creationId xmlns:a16="http://schemas.microsoft.com/office/drawing/2014/main" id="{85908D9A-1608-44B4-A0A3-FC9E665728CA}"/>
              </a:ext>
            </a:extLst>
          </p:cNvPr>
          <p:cNvSpPr/>
          <p:nvPr userDrawn="1"/>
        </p:nvSpPr>
        <p:spPr>
          <a:xfrm>
            <a:off x="861107" y="4952474"/>
            <a:ext cx="157461" cy="157461"/>
          </a:xfrm>
          <a:prstGeom prst="rect">
            <a:avLst/>
          </a:prstGeom>
          <a:solidFill>
            <a:srgbClr val="2872C5"/>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pic>
        <p:nvPicPr>
          <p:cNvPr id="3" name="Graphic 2">
            <a:extLst>
              <a:ext uri="{FF2B5EF4-FFF2-40B4-BE49-F238E27FC236}">
                <a16:creationId xmlns:a16="http://schemas.microsoft.com/office/drawing/2014/main" id="{2952F383-4862-4271-B541-5612120030D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6513" y="5992753"/>
            <a:ext cx="1031758" cy="384723"/>
          </a:xfrm>
          <a:prstGeom prst="rect">
            <a:avLst/>
          </a:prstGeom>
        </p:spPr>
      </p:pic>
      <p:pic>
        <p:nvPicPr>
          <p:cNvPr id="13" name="Picture 12">
            <a:extLst>
              <a:ext uri="{FF2B5EF4-FFF2-40B4-BE49-F238E27FC236}">
                <a16:creationId xmlns:a16="http://schemas.microsoft.com/office/drawing/2014/main" id="{0FED8978-A255-4274-9193-ABEEFF926837}"/>
              </a:ext>
            </a:extLst>
          </p:cNvPr>
          <p:cNvPicPr>
            <a:picLocks noChangeAspect="1"/>
          </p:cNvPicPr>
          <p:nvPr userDrawn="1"/>
        </p:nvPicPr>
        <p:blipFill>
          <a:blip r:embed="rId4"/>
          <a:stretch>
            <a:fillRect/>
          </a:stretch>
        </p:blipFill>
        <p:spPr>
          <a:xfrm>
            <a:off x="1468406" y="1324952"/>
            <a:ext cx="3429746" cy="1463038"/>
          </a:xfrm>
          <a:prstGeom prst="rect">
            <a:avLst/>
          </a:prstGeom>
        </p:spPr>
      </p:pic>
    </p:spTree>
    <p:extLst>
      <p:ext uri="{BB962C8B-B14F-4D97-AF65-F5344CB8AC3E}">
        <p14:creationId xmlns:p14="http://schemas.microsoft.com/office/powerpoint/2010/main" val="3672375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14C27936-4608-A44C-9C6E-3708646E2002}"/>
              </a:ext>
            </a:extLst>
          </p:cNvPr>
          <p:cNvSpPr txBox="1">
            <a:spLocks noGrp="1"/>
          </p:cNvSpPr>
          <p:nvPr>
            <p:ph type="title" hasCustomPrompt="1"/>
          </p:nvPr>
        </p:nvSpPr>
        <p:spPr>
          <a:xfrm>
            <a:off x="571370" y="571500"/>
            <a:ext cx="11010816" cy="952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rgbClr val="525252"/>
                </a:solidFill>
              </a:defRPr>
            </a:lvl1pPr>
          </a:lstStyle>
          <a:p>
            <a:r>
              <a:rPr lang="en-US" dirty="0"/>
              <a:t>40pt Intel Clear Light Text Goes Here</a:t>
            </a:r>
          </a:p>
        </p:txBody>
      </p:sp>
    </p:spTree>
    <p:extLst>
      <p:ext uri="{BB962C8B-B14F-4D97-AF65-F5344CB8AC3E}">
        <p14:creationId xmlns:p14="http://schemas.microsoft.com/office/powerpoint/2010/main" val="2554795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14C27936-4608-A44C-9C6E-3708646E2002}"/>
              </a:ext>
            </a:extLst>
          </p:cNvPr>
          <p:cNvSpPr txBox="1">
            <a:spLocks noGrp="1"/>
          </p:cNvSpPr>
          <p:nvPr>
            <p:ph type="title" hasCustomPrompt="1"/>
          </p:nvPr>
        </p:nvSpPr>
        <p:spPr>
          <a:xfrm>
            <a:off x="571370" y="571500"/>
            <a:ext cx="11010816" cy="952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rgbClr val="525252"/>
                </a:solidFill>
              </a:defRPr>
            </a:lvl1pPr>
          </a:lstStyle>
          <a:p>
            <a:r>
              <a:rPr lang="en-US" dirty="0"/>
              <a:t>40pt Intel Clear Light Text Goes Here</a:t>
            </a:r>
          </a:p>
        </p:txBody>
      </p:sp>
      <p:sp>
        <p:nvSpPr>
          <p:cNvPr id="3" name="Content Placeholder 2">
            <a:extLst>
              <a:ext uri="{FF2B5EF4-FFF2-40B4-BE49-F238E27FC236}">
                <a16:creationId xmlns:a16="http://schemas.microsoft.com/office/drawing/2014/main" id="{EBA0C540-99BD-45E3-99D2-78C2032EBE57}"/>
              </a:ext>
            </a:extLst>
          </p:cNvPr>
          <p:cNvSpPr>
            <a:spLocks noGrp="1"/>
          </p:cNvSpPr>
          <p:nvPr>
            <p:ph sz="quarter" idx="28"/>
          </p:nvPr>
        </p:nvSpPr>
        <p:spPr>
          <a:xfrm>
            <a:off x="571370" y="1673454"/>
            <a:ext cx="11010900" cy="457494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83255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ub &amp; Content">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14C27936-4608-A44C-9C6E-3708646E2002}"/>
              </a:ext>
            </a:extLst>
          </p:cNvPr>
          <p:cNvSpPr txBox="1">
            <a:spLocks noGrp="1"/>
          </p:cNvSpPr>
          <p:nvPr>
            <p:ph type="title" hasCustomPrompt="1"/>
          </p:nvPr>
        </p:nvSpPr>
        <p:spPr>
          <a:xfrm>
            <a:off x="571370" y="571500"/>
            <a:ext cx="11010816" cy="952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rgbClr val="525252"/>
                </a:solidFill>
              </a:defRPr>
            </a:lvl1pPr>
          </a:lstStyle>
          <a:p>
            <a:r>
              <a:rPr lang="en-US" dirty="0"/>
              <a:t>40pt Intel Clear Light Text Goes Here</a:t>
            </a:r>
          </a:p>
        </p:txBody>
      </p:sp>
      <p:sp>
        <p:nvSpPr>
          <p:cNvPr id="3" name="Content Placeholder 2">
            <a:extLst>
              <a:ext uri="{FF2B5EF4-FFF2-40B4-BE49-F238E27FC236}">
                <a16:creationId xmlns:a16="http://schemas.microsoft.com/office/drawing/2014/main" id="{EBA0C540-99BD-45E3-99D2-78C2032EBE57}"/>
              </a:ext>
            </a:extLst>
          </p:cNvPr>
          <p:cNvSpPr>
            <a:spLocks noGrp="1"/>
          </p:cNvSpPr>
          <p:nvPr>
            <p:ph sz="quarter" idx="28"/>
          </p:nvPr>
        </p:nvSpPr>
        <p:spPr>
          <a:xfrm>
            <a:off x="571370" y="2139953"/>
            <a:ext cx="11010900" cy="410844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3">
            <a:extLst>
              <a:ext uri="{FF2B5EF4-FFF2-40B4-BE49-F238E27FC236}">
                <a16:creationId xmlns:a16="http://schemas.microsoft.com/office/drawing/2014/main" id="{D980C114-FE9A-4B63-B509-F59F1A2C55A5}"/>
              </a:ext>
            </a:extLst>
          </p:cNvPr>
          <p:cNvSpPr>
            <a:spLocks noGrp="1"/>
          </p:cNvSpPr>
          <p:nvPr>
            <p:ph type="body" sz="quarter" idx="29"/>
          </p:nvPr>
        </p:nvSpPr>
        <p:spPr>
          <a:xfrm>
            <a:off x="571370" y="1612901"/>
            <a:ext cx="11022013" cy="438150"/>
          </a:xfrm>
        </p:spPr>
        <p:txBody>
          <a:bodyPr>
            <a:noAutofit/>
          </a:bodyPr>
          <a:lstStyle>
            <a:lvl1pPr marL="0" indent="0">
              <a:buNone/>
              <a:defRPr sz="3200">
                <a:solidFill>
                  <a:schemeClr val="accent1"/>
                </a:solidFill>
                <a:latin typeface="+mn-lt"/>
              </a:defRPr>
            </a:lvl1pPr>
            <a:lvl2pPr marL="228600" indent="0">
              <a:buNone/>
              <a:defRPr/>
            </a:lvl2pPr>
          </a:lstStyle>
          <a:p>
            <a:pPr lvl="0"/>
            <a:r>
              <a:rPr lang="en-US" dirty="0"/>
              <a:t>Click to edit Master text styles</a:t>
            </a:r>
          </a:p>
        </p:txBody>
      </p:sp>
    </p:spTree>
    <p:extLst>
      <p:ext uri="{BB962C8B-B14F-4D97-AF65-F5344CB8AC3E}">
        <p14:creationId xmlns:p14="http://schemas.microsoft.com/office/powerpoint/2010/main" val="1906991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 &amp; 2 Content Columns">
    <p:spTree>
      <p:nvGrpSpPr>
        <p:cNvPr id="1" name=""/>
        <p:cNvGrpSpPr/>
        <p:nvPr/>
      </p:nvGrpSpPr>
      <p:grpSpPr>
        <a:xfrm>
          <a:off x="0" y="0"/>
          <a:ext cx="0" cy="0"/>
          <a:chOff x="0" y="0"/>
          <a:chExt cx="0" cy="0"/>
        </a:xfrm>
      </p:grpSpPr>
      <p:sp>
        <p:nvSpPr>
          <p:cNvPr id="10" name="Title Text">
            <a:extLst>
              <a:ext uri="{FF2B5EF4-FFF2-40B4-BE49-F238E27FC236}">
                <a16:creationId xmlns:a16="http://schemas.microsoft.com/office/drawing/2014/main" id="{EBEEA47F-E66C-C546-A539-293E792A32CD}"/>
              </a:ext>
            </a:extLst>
          </p:cNvPr>
          <p:cNvSpPr txBox="1">
            <a:spLocks noGrp="1"/>
          </p:cNvSpPr>
          <p:nvPr>
            <p:ph type="title" hasCustomPrompt="1"/>
          </p:nvPr>
        </p:nvSpPr>
        <p:spPr>
          <a:xfrm>
            <a:off x="571500" y="571501"/>
            <a:ext cx="11010901" cy="952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rgbClr val="525252"/>
                </a:solidFill>
              </a:defRPr>
            </a:lvl1pPr>
          </a:lstStyle>
          <a:p>
            <a:r>
              <a:rPr lang="en-US" dirty="0"/>
              <a:t>40pt Intel Clear Light Text Goes Here</a:t>
            </a:r>
          </a:p>
        </p:txBody>
      </p:sp>
      <p:sp>
        <p:nvSpPr>
          <p:cNvPr id="3" name="Content Placeholder 2">
            <a:extLst>
              <a:ext uri="{FF2B5EF4-FFF2-40B4-BE49-F238E27FC236}">
                <a16:creationId xmlns:a16="http://schemas.microsoft.com/office/drawing/2014/main" id="{F495712A-D685-7146-A64F-2AEC13EF76F9}"/>
              </a:ext>
            </a:extLst>
          </p:cNvPr>
          <p:cNvSpPr>
            <a:spLocks noGrp="1"/>
          </p:cNvSpPr>
          <p:nvPr>
            <p:ph sz="quarter" idx="27"/>
          </p:nvPr>
        </p:nvSpPr>
        <p:spPr>
          <a:xfrm>
            <a:off x="571500" y="2139951"/>
            <a:ext cx="5288525" cy="41182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a:extLst>
              <a:ext uri="{FF2B5EF4-FFF2-40B4-BE49-F238E27FC236}">
                <a16:creationId xmlns:a16="http://schemas.microsoft.com/office/drawing/2014/main" id="{A8FE6631-4BAF-4E4B-B6F0-F9ED72A3155E}"/>
              </a:ext>
            </a:extLst>
          </p:cNvPr>
          <p:cNvSpPr>
            <a:spLocks noGrp="1"/>
          </p:cNvSpPr>
          <p:nvPr>
            <p:ph sz="quarter" idx="28"/>
          </p:nvPr>
        </p:nvSpPr>
        <p:spPr>
          <a:xfrm>
            <a:off x="6289113" y="2139951"/>
            <a:ext cx="5288525" cy="41182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3">
            <a:extLst>
              <a:ext uri="{FF2B5EF4-FFF2-40B4-BE49-F238E27FC236}">
                <a16:creationId xmlns:a16="http://schemas.microsoft.com/office/drawing/2014/main" id="{D4EEAA39-7062-4DCE-91B8-83056F818FA8}"/>
              </a:ext>
            </a:extLst>
          </p:cNvPr>
          <p:cNvSpPr>
            <a:spLocks noGrp="1"/>
          </p:cNvSpPr>
          <p:nvPr>
            <p:ph type="body" sz="quarter" idx="29"/>
          </p:nvPr>
        </p:nvSpPr>
        <p:spPr>
          <a:xfrm>
            <a:off x="571500" y="1612901"/>
            <a:ext cx="11022013" cy="438150"/>
          </a:xfrm>
        </p:spPr>
        <p:txBody>
          <a:bodyPr>
            <a:noAutofit/>
          </a:bodyPr>
          <a:lstStyle>
            <a:lvl1pPr marL="0" indent="0">
              <a:buNone/>
              <a:defRPr sz="3200">
                <a:solidFill>
                  <a:schemeClr val="accent1"/>
                </a:solidFill>
                <a:latin typeface="+mn-lt"/>
              </a:defRPr>
            </a:lvl1pPr>
            <a:lvl2pPr marL="228600" indent="0">
              <a:buNone/>
              <a:defRPr/>
            </a:lvl2pPr>
          </a:lstStyle>
          <a:p>
            <a:pPr lvl="0"/>
            <a:r>
              <a:rPr lang="en-US" dirty="0"/>
              <a:t>Click to edit Master text styles</a:t>
            </a:r>
          </a:p>
        </p:txBody>
      </p:sp>
    </p:spTree>
    <p:extLst>
      <p:ext uri="{BB962C8B-B14F-4D97-AF65-F5344CB8AC3E}">
        <p14:creationId xmlns:p14="http://schemas.microsoft.com/office/powerpoint/2010/main" val="1011918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 Content Columns">
    <p:spTree>
      <p:nvGrpSpPr>
        <p:cNvPr id="1" name=""/>
        <p:cNvGrpSpPr/>
        <p:nvPr/>
      </p:nvGrpSpPr>
      <p:grpSpPr>
        <a:xfrm>
          <a:off x="0" y="0"/>
          <a:ext cx="0" cy="0"/>
          <a:chOff x="0" y="0"/>
          <a:chExt cx="0" cy="0"/>
        </a:xfrm>
      </p:grpSpPr>
      <p:sp>
        <p:nvSpPr>
          <p:cNvPr id="10" name="Title Text">
            <a:extLst>
              <a:ext uri="{FF2B5EF4-FFF2-40B4-BE49-F238E27FC236}">
                <a16:creationId xmlns:a16="http://schemas.microsoft.com/office/drawing/2014/main" id="{EBEEA47F-E66C-C546-A539-293E792A32CD}"/>
              </a:ext>
            </a:extLst>
          </p:cNvPr>
          <p:cNvSpPr txBox="1">
            <a:spLocks noGrp="1"/>
          </p:cNvSpPr>
          <p:nvPr>
            <p:ph type="title" hasCustomPrompt="1"/>
          </p:nvPr>
        </p:nvSpPr>
        <p:spPr>
          <a:xfrm>
            <a:off x="571500" y="571501"/>
            <a:ext cx="11010901" cy="952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rgbClr val="525252"/>
                </a:solidFill>
              </a:defRPr>
            </a:lvl1pPr>
          </a:lstStyle>
          <a:p>
            <a:r>
              <a:rPr lang="en-US" dirty="0"/>
              <a:t>40pt Intel Clear Light Text Goes Here</a:t>
            </a:r>
          </a:p>
        </p:txBody>
      </p:sp>
      <p:sp>
        <p:nvSpPr>
          <p:cNvPr id="3" name="Content Placeholder 2">
            <a:extLst>
              <a:ext uri="{FF2B5EF4-FFF2-40B4-BE49-F238E27FC236}">
                <a16:creationId xmlns:a16="http://schemas.microsoft.com/office/drawing/2014/main" id="{F495712A-D685-7146-A64F-2AEC13EF76F9}"/>
              </a:ext>
            </a:extLst>
          </p:cNvPr>
          <p:cNvSpPr>
            <a:spLocks noGrp="1"/>
          </p:cNvSpPr>
          <p:nvPr>
            <p:ph sz="quarter" idx="27"/>
          </p:nvPr>
        </p:nvSpPr>
        <p:spPr>
          <a:xfrm>
            <a:off x="571500" y="1673402"/>
            <a:ext cx="5288525" cy="45848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a:extLst>
              <a:ext uri="{FF2B5EF4-FFF2-40B4-BE49-F238E27FC236}">
                <a16:creationId xmlns:a16="http://schemas.microsoft.com/office/drawing/2014/main" id="{A8FE6631-4BAF-4E4B-B6F0-F9ED72A3155E}"/>
              </a:ext>
            </a:extLst>
          </p:cNvPr>
          <p:cNvSpPr>
            <a:spLocks noGrp="1"/>
          </p:cNvSpPr>
          <p:nvPr>
            <p:ph sz="quarter" idx="28"/>
          </p:nvPr>
        </p:nvSpPr>
        <p:spPr>
          <a:xfrm>
            <a:off x="6289113" y="1673402"/>
            <a:ext cx="5288525" cy="45848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93236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 Content &amp; 2 Pictures">
    <p:spTree>
      <p:nvGrpSpPr>
        <p:cNvPr id="1" name=""/>
        <p:cNvGrpSpPr/>
        <p:nvPr/>
      </p:nvGrpSpPr>
      <p:grpSpPr>
        <a:xfrm>
          <a:off x="0" y="0"/>
          <a:ext cx="0" cy="0"/>
          <a:chOff x="0" y="0"/>
          <a:chExt cx="0" cy="0"/>
        </a:xfrm>
      </p:grpSpPr>
      <p:sp>
        <p:nvSpPr>
          <p:cNvPr id="23" name="Title Text">
            <a:extLst>
              <a:ext uri="{FF2B5EF4-FFF2-40B4-BE49-F238E27FC236}">
                <a16:creationId xmlns:a16="http://schemas.microsoft.com/office/drawing/2014/main" id="{FAEAC0A3-8438-1245-A28C-64BC26BFB231}"/>
              </a:ext>
            </a:extLst>
          </p:cNvPr>
          <p:cNvSpPr txBox="1">
            <a:spLocks noGrp="1"/>
          </p:cNvSpPr>
          <p:nvPr>
            <p:ph type="title" hasCustomPrompt="1"/>
          </p:nvPr>
        </p:nvSpPr>
        <p:spPr>
          <a:xfrm>
            <a:off x="571500" y="567227"/>
            <a:ext cx="5755707" cy="9458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rgbClr val="525252"/>
                </a:solidFill>
              </a:defRPr>
            </a:lvl1pPr>
          </a:lstStyle>
          <a:p>
            <a:r>
              <a:rPr lang="en-US" dirty="0"/>
              <a:t>40pt Intel Clear Light Text Goes Here</a:t>
            </a:r>
          </a:p>
        </p:txBody>
      </p:sp>
      <p:sp>
        <p:nvSpPr>
          <p:cNvPr id="25" name="Body Level One…">
            <a:extLst>
              <a:ext uri="{FF2B5EF4-FFF2-40B4-BE49-F238E27FC236}">
                <a16:creationId xmlns:a16="http://schemas.microsoft.com/office/drawing/2014/main" id="{6903F994-74B2-4D40-AA5F-7F3D24A00171}"/>
              </a:ext>
            </a:extLst>
          </p:cNvPr>
          <p:cNvSpPr txBox="1">
            <a:spLocks noGrp="1"/>
          </p:cNvSpPr>
          <p:nvPr>
            <p:ph idx="27" hasCustomPrompt="1"/>
          </p:nvPr>
        </p:nvSpPr>
        <p:spPr>
          <a:xfrm>
            <a:off x="6609331" y="2978828"/>
            <a:ext cx="4668837" cy="3453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numCol="1">
            <a:normAutofit/>
          </a:bodyPr>
          <a:lstStyle>
            <a:lvl1pPr marL="0" marR="0" indent="0" algn="l" defTabSz="609600" eaLnBrk="1" fontAlgn="auto" latinLnBrk="0" hangingPunct="1">
              <a:lnSpc>
                <a:spcPts val="2450"/>
              </a:lnSpc>
              <a:spcBef>
                <a:spcPts val="0"/>
              </a:spcBef>
              <a:spcAft>
                <a:spcPts val="0"/>
              </a:spcAft>
              <a:buClrTx/>
              <a:buSzTx/>
              <a:buFont typeface="Arial" panose="020B0604020202020204" pitchFamily="34" charset="0"/>
              <a:buNone/>
              <a:tabLst/>
              <a:defRPr sz="1600">
                <a:solidFill>
                  <a:schemeClr val="tx2"/>
                </a:solidFill>
              </a:defRPr>
            </a:lvl1pPr>
          </a:lstStyle>
          <a:p>
            <a:r>
              <a:rPr lang="en-US" dirty="0"/>
              <a:t>Image Caption 16pt gray text</a:t>
            </a:r>
          </a:p>
        </p:txBody>
      </p:sp>
      <p:sp>
        <p:nvSpPr>
          <p:cNvPr id="26" name="Body Level One…">
            <a:extLst>
              <a:ext uri="{FF2B5EF4-FFF2-40B4-BE49-F238E27FC236}">
                <a16:creationId xmlns:a16="http://schemas.microsoft.com/office/drawing/2014/main" id="{BF74888E-798E-B543-94EF-279F3EA6E46B}"/>
              </a:ext>
            </a:extLst>
          </p:cNvPr>
          <p:cNvSpPr txBox="1">
            <a:spLocks noGrp="1"/>
          </p:cNvSpPr>
          <p:nvPr>
            <p:ph idx="28" hasCustomPrompt="1"/>
          </p:nvPr>
        </p:nvSpPr>
        <p:spPr>
          <a:xfrm>
            <a:off x="6609331" y="5929172"/>
            <a:ext cx="4668837" cy="3453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numCol="1">
            <a:normAutofit/>
          </a:bodyPr>
          <a:lstStyle>
            <a:lvl1pPr marL="0" marR="0" indent="0" algn="l" defTabSz="609600" eaLnBrk="1" fontAlgn="auto" latinLnBrk="0" hangingPunct="1">
              <a:lnSpc>
                <a:spcPts val="2450"/>
              </a:lnSpc>
              <a:spcBef>
                <a:spcPts val="0"/>
              </a:spcBef>
              <a:spcAft>
                <a:spcPts val="0"/>
              </a:spcAft>
              <a:buClrTx/>
              <a:buSzTx/>
              <a:buFont typeface="Arial" panose="020B0604020202020204" pitchFamily="34" charset="0"/>
              <a:buNone/>
              <a:tabLst/>
              <a:defRPr sz="1600">
                <a:solidFill>
                  <a:schemeClr val="tx2"/>
                </a:solidFill>
              </a:defRPr>
            </a:lvl1pPr>
          </a:lstStyle>
          <a:p>
            <a:r>
              <a:rPr lang="en-US" dirty="0"/>
              <a:t>Image Caption 16pt gray text</a:t>
            </a:r>
          </a:p>
        </p:txBody>
      </p:sp>
      <p:sp>
        <p:nvSpPr>
          <p:cNvPr id="5" name="Picture Placeholder 4">
            <a:extLst>
              <a:ext uri="{FF2B5EF4-FFF2-40B4-BE49-F238E27FC236}">
                <a16:creationId xmlns:a16="http://schemas.microsoft.com/office/drawing/2014/main" id="{BB3C6455-4913-47BC-8232-AB0BABBA08C3}"/>
              </a:ext>
            </a:extLst>
          </p:cNvPr>
          <p:cNvSpPr>
            <a:spLocks noGrp="1"/>
          </p:cNvSpPr>
          <p:nvPr>
            <p:ph type="pic" sz="quarter" idx="30"/>
          </p:nvPr>
        </p:nvSpPr>
        <p:spPr>
          <a:xfrm>
            <a:off x="6609331" y="571500"/>
            <a:ext cx="4668837" cy="2381250"/>
          </a:xfrm>
        </p:spPr>
        <p:txBody>
          <a:bodyPr/>
          <a:lstStyle/>
          <a:p>
            <a:endParaRPr lang="en-US"/>
          </a:p>
        </p:txBody>
      </p:sp>
      <p:sp>
        <p:nvSpPr>
          <p:cNvPr id="20" name="Picture Placeholder 4">
            <a:extLst>
              <a:ext uri="{FF2B5EF4-FFF2-40B4-BE49-F238E27FC236}">
                <a16:creationId xmlns:a16="http://schemas.microsoft.com/office/drawing/2014/main" id="{5CA48836-DAA2-4E4F-A22A-2F5682E12CEF}"/>
              </a:ext>
            </a:extLst>
          </p:cNvPr>
          <p:cNvSpPr>
            <a:spLocks noGrp="1"/>
          </p:cNvSpPr>
          <p:nvPr>
            <p:ph type="pic" sz="quarter" idx="31"/>
          </p:nvPr>
        </p:nvSpPr>
        <p:spPr>
          <a:xfrm>
            <a:off x="6609331" y="3537061"/>
            <a:ext cx="4668837" cy="2381250"/>
          </a:xfrm>
        </p:spPr>
        <p:txBody>
          <a:bodyPr/>
          <a:lstStyle/>
          <a:p>
            <a:endParaRPr lang="en-US"/>
          </a:p>
        </p:txBody>
      </p:sp>
      <p:sp>
        <p:nvSpPr>
          <p:cNvPr id="14" name="Content Placeholder 2">
            <a:extLst>
              <a:ext uri="{FF2B5EF4-FFF2-40B4-BE49-F238E27FC236}">
                <a16:creationId xmlns:a16="http://schemas.microsoft.com/office/drawing/2014/main" id="{DC0D3278-E8A7-4B14-A5ED-BE235CEC6F80}"/>
              </a:ext>
            </a:extLst>
          </p:cNvPr>
          <p:cNvSpPr>
            <a:spLocks noGrp="1"/>
          </p:cNvSpPr>
          <p:nvPr>
            <p:ph sz="quarter" idx="32"/>
          </p:nvPr>
        </p:nvSpPr>
        <p:spPr>
          <a:xfrm>
            <a:off x="571500" y="2139952"/>
            <a:ext cx="5768944" cy="41182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3">
            <a:extLst>
              <a:ext uri="{FF2B5EF4-FFF2-40B4-BE49-F238E27FC236}">
                <a16:creationId xmlns:a16="http://schemas.microsoft.com/office/drawing/2014/main" id="{403FD6E6-528D-49D5-BBAB-B26572C15F20}"/>
              </a:ext>
            </a:extLst>
          </p:cNvPr>
          <p:cNvSpPr>
            <a:spLocks noGrp="1"/>
          </p:cNvSpPr>
          <p:nvPr>
            <p:ph type="body" sz="quarter" idx="29"/>
          </p:nvPr>
        </p:nvSpPr>
        <p:spPr>
          <a:xfrm>
            <a:off x="571500" y="1612901"/>
            <a:ext cx="5768944" cy="438150"/>
          </a:xfrm>
        </p:spPr>
        <p:txBody>
          <a:bodyPr>
            <a:noAutofit/>
          </a:bodyPr>
          <a:lstStyle>
            <a:lvl1pPr marL="0" indent="0">
              <a:buNone/>
              <a:defRPr sz="3200">
                <a:solidFill>
                  <a:schemeClr val="accent1"/>
                </a:solidFill>
                <a:latin typeface="+mn-lt"/>
              </a:defRPr>
            </a:lvl1pPr>
            <a:lvl2pPr marL="228600" indent="0">
              <a:buNone/>
              <a:defRPr/>
            </a:lvl2pPr>
          </a:lstStyle>
          <a:p>
            <a:pPr lvl="0"/>
            <a:r>
              <a:rPr lang="en-US" dirty="0"/>
              <a:t>Click to edit Master text styles</a:t>
            </a:r>
          </a:p>
        </p:txBody>
      </p:sp>
    </p:spTree>
    <p:extLst>
      <p:ext uri="{BB962C8B-B14F-4D97-AF65-F5344CB8AC3E}">
        <p14:creationId xmlns:p14="http://schemas.microsoft.com/office/powerpoint/2010/main" val="610512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 Id="rId30"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C80E488-8534-4743-924A-62CA17A7A192}"/>
              </a:ext>
            </a:extLst>
          </p:cNvPr>
          <p:cNvSpPr/>
          <p:nvPr userDrawn="1"/>
        </p:nvSpPr>
        <p:spPr>
          <a:xfrm>
            <a:off x="0" y="6407451"/>
            <a:ext cx="11736987" cy="450549"/>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endParaRPr>
          </a:p>
        </p:txBody>
      </p:sp>
      <p:sp>
        <p:nvSpPr>
          <p:cNvPr id="12" name="Rectangle 11">
            <a:extLst>
              <a:ext uri="{FF2B5EF4-FFF2-40B4-BE49-F238E27FC236}">
                <a16:creationId xmlns:a16="http://schemas.microsoft.com/office/drawing/2014/main" id="{5F27ABEE-91E1-420E-AD52-066ECB7CBDFC}"/>
              </a:ext>
            </a:extLst>
          </p:cNvPr>
          <p:cNvSpPr/>
          <p:nvPr userDrawn="1"/>
        </p:nvSpPr>
        <p:spPr>
          <a:xfrm rot="5400000">
            <a:off x="8758537" y="2978453"/>
            <a:ext cx="6407450" cy="450549"/>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3" name="Body Level One…"/>
          <p:cNvSpPr txBox="1">
            <a:spLocks noGrp="1"/>
          </p:cNvSpPr>
          <p:nvPr>
            <p:ph type="body" idx="1"/>
          </p:nvPr>
        </p:nvSpPr>
        <p:spPr>
          <a:xfrm>
            <a:off x="592915" y="1524000"/>
            <a:ext cx="10972801" cy="47244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r>
              <a:rPr lang="en-US" dirty="0"/>
              <a:t>Body copy Intel clear light 28 point</a:t>
            </a:r>
          </a:p>
          <a:p>
            <a:pPr lvl="1"/>
            <a:r>
              <a:rPr lang="en-US" dirty="0"/>
              <a:t>Sub Bullet one 24 point</a:t>
            </a:r>
          </a:p>
          <a:p>
            <a:pPr lvl="2"/>
            <a:r>
              <a:rPr lang="en-US" dirty="0"/>
              <a:t>Sub Bullet two 20 point</a:t>
            </a:r>
          </a:p>
          <a:p>
            <a:pPr lvl="3"/>
            <a:r>
              <a:rPr lang="en-US" dirty="0"/>
              <a:t>Sub Bullet three 18 point</a:t>
            </a:r>
          </a:p>
          <a:p>
            <a:pPr lvl="4"/>
            <a:r>
              <a:rPr lang="en-US" dirty="0"/>
              <a:t>Sub Bullet four 16 point</a:t>
            </a:r>
            <a:br>
              <a:rPr lang="en-US" dirty="0"/>
            </a:br>
            <a:endParaRPr lang="en-US" dirty="0"/>
          </a:p>
          <a:p>
            <a:pPr lvl="2"/>
            <a:endParaRPr dirty="0"/>
          </a:p>
        </p:txBody>
      </p:sp>
      <p:sp>
        <p:nvSpPr>
          <p:cNvPr id="4" name="Title Text"/>
          <p:cNvSpPr txBox="1">
            <a:spLocks noGrp="1"/>
          </p:cNvSpPr>
          <p:nvPr>
            <p:ph type="title"/>
          </p:nvPr>
        </p:nvSpPr>
        <p:spPr>
          <a:xfrm>
            <a:off x="592916" y="571500"/>
            <a:ext cx="10972801" cy="8836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p>
            <a:r>
              <a:rPr lang="en-US" dirty="0"/>
              <a:t>40pt Intel Clear Light Text Goes Here</a:t>
            </a:r>
            <a:endParaRPr dirty="0"/>
          </a:p>
        </p:txBody>
      </p:sp>
      <p:sp>
        <p:nvSpPr>
          <p:cNvPr id="2" name="Rectangle 1">
            <a:extLst>
              <a:ext uri="{FF2B5EF4-FFF2-40B4-BE49-F238E27FC236}">
                <a16:creationId xmlns:a16="http://schemas.microsoft.com/office/drawing/2014/main" id="{6D33D527-2918-4752-A9A7-0BDBA010BB39}"/>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2"/>
                </a:solidFill>
              </a:rPr>
              <a:t>Intel Confidential</a:t>
            </a:r>
          </a:p>
        </p:txBody>
      </p:sp>
      <p:sp>
        <p:nvSpPr>
          <p:cNvPr id="5" name="Rectangle 4">
            <a:extLst>
              <a:ext uri="{FF2B5EF4-FFF2-40B4-BE49-F238E27FC236}">
                <a16:creationId xmlns:a16="http://schemas.microsoft.com/office/drawing/2014/main" id="{7FE2005A-EE28-4562-A018-55A90BB1BA11}"/>
              </a:ext>
            </a:extLst>
          </p:cNvPr>
          <p:cNvSpPr/>
          <p:nvPr userDrawn="1"/>
        </p:nvSpPr>
        <p:spPr>
          <a:xfrm>
            <a:off x="1551594" y="6525022"/>
            <a:ext cx="1042273" cy="231410"/>
          </a:xfrm>
          <a:prstGeom prst="rect">
            <a:avLst/>
          </a:prstGeom>
        </p:spPr>
        <p:txBody>
          <a:bodyPr wrap="none">
            <a:spAutoFit/>
          </a:bodyPr>
          <a:lstStyle/>
          <a:p>
            <a:pPr algn="l"/>
            <a:r>
              <a:rPr lang="en-US" sz="1000" dirty="0">
                <a:solidFill>
                  <a:schemeClr val="bg2"/>
                </a:solidFill>
              </a:rPr>
              <a:t>CPS-CPE-CCG </a:t>
            </a:r>
          </a:p>
        </p:txBody>
      </p:sp>
      <p:pic>
        <p:nvPicPr>
          <p:cNvPr id="6" name="Graphic 5">
            <a:extLst>
              <a:ext uri="{FF2B5EF4-FFF2-40B4-BE49-F238E27FC236}">
                <a16:creationId xmlns:a16="http://schemas.microsoft.com/office/drawing/2014/main" id="{DCACDBB0-BD96-446C-8F63-C56E4AA10FBD}"/>
              </a:ext>
            </a:extLst>
          </p:cNvPr>
          <p:cNvPicPr>
            <a:picLocks noChangeAspect="1"/>
          </p:cNvPicPr>
          <p:nvPr userDrawn="1"/>
        </p:nvPicPr>
        <p:blipFill>
          <a:blip r:embed="rId28">
            <a:extLst>
              <a:ext uri="{96DAC541-7B7A-43D3-8B79-37D633B846F1}">
                <asvg:svgBlip xmlns:asvg="http://schemas.microsoft.com/office/drawing/2016/SVG/main" r:embed="rId29"/>
              </a:ext>
            </a:extLst>
          </a:blip>
          <a:stretch>
            <a:fillRect/>
          </a:stretch>
        </p:blipFill>
        <p:spPr>
          <a:xfrm>
            <a:off x="11137466" y="6554735"/>
            <a:ext cx="476084" cy="177524"/>
          </a:xfrm>
          <a:prstGeom prst="rect">
            <a:avLst/>
          </a:prstGeom>
        </p:spPr>
      </p:pic>
      <p:sp>
        <p:nvSpPr>
          <p:cNvPr id="9" name="TextBox 8">
            <a:extLst>
              <a:ext uri="{FF2B5EF4-FFF2-40B4-BE49-F238E27FC236}">
                <a16:creationId xmlns:a16="http://schemas.microsoft.com/office/drawing/2014/main" id="{51520E06-BF98-49FF-91DB-15EBE855DD9E}"/>
              </a:ext>
            </a:extLst>
          </p:cNvPr>
          <p:cNvSpPr txBox="1"/>
          <p:nvPr userDrawn="1"/>
        </p:nvSpPr>
        <p:spPr>
          <a:xfrm>
            <a:off x="11908632" y="6579173"/>
            <a:ext cx="128240"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fld id="{4F6B73DA-0149-4325-A7B8-AE29BD4BC701}" type="slidenum">
              <a:rPr kumimoji="0" lang="en-US" sz="800" b="0" i="0" u="none" strike="noStrike" cap="none" spc="0" normalizeH="0" baseline="0" smtClean="0">
                <a:ln>
                  <a:noFill/>
                </a:ln>
                <a:solidFill>
                  <a:schemeClr val="bg2"/>
                </a:solidFill>
                <a:effectLst/>
                <a:uFillTx/>
                <a:latin typeface="+mn-lt"/>
                <a:ea typeface="+mn-ea"/>
                <a:cs typeface="+mn-cs"/>
                <a:sym typeface="Helvetica Neue"/>
              </a:rPr>
              <a:pPr marL="0" marR="0" indent="0" algn="ctr" defTabSz="2438338" rtl="0" fontAlgn="auto" latinLnBrk="0" hangingPunct="0">
                <a:lnSpc>
                  <a:spcPct val="100000"/>
                </a:lnSpc>
                <a:spcBef>
                  <a:spcPts val="0"/>
                </a:spcBef>
                <a:spcAft>
                  <a:spcPts val="0"/>
                </a:spcAft>
                <a:buClrTx/>
                <a:buSzTx/>
                <a:buFontTx/>
                <a:buNone/>
                <a:tabLst/>
              </a:pPr>
              <a:t>‹#›</a:t>
            </a:fld>
            <a:endParaRPr kumimoji="0" lang="en-US" sz="800" b="0" i="0" u="none" strike="noStrike" cap="none" spc="0" normalizeH="0" baseline="0" dirty="0" err="1">
              <a:ln>
                <a:noFill/>
              </a:ln>
              <a:solidFill>
                <a:schemeClr val="bg2"/>
              </a:solidFill>
              <a:effectLst/>
              <a:uFillTx/>
              <a:latin typeface="+mn-lt"/>
              <a:ea typeface="+mn-ea"/>
              <a:cs typeface="+mn-cs"/>
              <a:sym typeface="Helvetica Neue"/>
            </a:endParaRPr>
          </a:p>
        </p:txBody>
      </p:sp>
      <p:pic>
        <p:nvPicPr>
          <p:cNvPr id="13" name="Picture 12">
            <a:extLst>
              <a:ext uri="{FF2B5EF4-FFF2-40B4-BE49-F238E27FC236}">
                <a16:creationId xmlns:a16="http://schemas.microsoft.com/office/drawing/2014/main" id="{EA9BB02C-FF91-4929-BD3D-052DACB6AF43}"/>
              </a:ext>
            </a:extLst>
          </p:cNvPr>
          <p:cNvPicPr>
            <a:picLocks noChangeAspect="1"/>
          </p:cNvPicPr>
          <p:nvPr userDrawn="1"/>
        </p:nvPicPr>
        <p:blipFill>
          <a:blip r:embed="rId30"/>
          <a:stretch>
            <a:fillRect/>
          </a:stretch>
        </p:blipFill>
        <p:spPr>
          <a:xfrm>
            <a:off x="578450" y="6433169"/>
            <a:ext cx="973144" cy="415117"/>
          </a:xfrm>
          <a:prstGeom prst="rect">
            <a:avLst/>
          </a:prstGeom>
        </p:spPr>
      </p:pic>
    </p:spTree>
  </p:cSld>
  <p:clrMap bg1="lt1" tx1="dk1" bg2="lt2" tx2="dk2" accent1="accent1" accent2="accent2" accent3="accent3" accent4="accent4" accent5="accent5" accent6="accent6" hlink="hlink" folHlink="folHlink"/>
  <p:sldLayoutIdLst>
    <p:sldLayoutId id="2147483719" r:id="rId1"/>
    <p:sldLayoutId id="2147483767" r:id="rId2"/>
    <p:sldLayoutId id="2147483766" r:id="rId3"/>
    <p:sldLayoutId id="2147483756" r:id="rId4"/>
    <p:sldLayoutId id="2147483759" r:id="rId5"/>
    <p:sldLayoutId id="2147483755" r:id="rId6"/>
    <p:sldLayoutId id="2147483722" r:id="rId7"/>
    <p:sldLayoutId id="2147483778" r:id="rId8"/>
    <p:sldLayoutId id="2147483724" r:id="rId9"/>
    <p:sldLayoutId id="2147483751" r:id="rId10"/>
    <p:sldLayoutId id="2147483730" r:id="rId11"/>
    <p:sldLayoutId id="2147483754" r:id="rId12"/>
    <p:sldLayoutId id="2147483761" r:id="rId13"/>
    <p:sldLayoutId id="2147483749" r:id="rId14"/>
    <p:sldLayoutId id="2147483746" r:id="rId15"/>
    <p:sldLayoutId id="2147483747" r:id="rId16"/>
    <p:sldLayoutId id="2147483769" r:id="rId17"/>
    <p:sldLayoutId id="2147483768" r:id="rId18"/>
    <p:sldLayoutId id="2147483723" r:id="rId19"/>
    <p:sldLayoutId id="2147483770" r:id="rId20"/>
    <p:sldLayoutId id="2147483771" r:id="rId21"/>
    <p:sldLayoutId id="2147483772" r:id="rId22"/>
    <p:sldLayoutId id="2147483745" r:id="rId23"/>
    <p:sldLayoutId id="2147483780" r:id="rId24"/>
    <p:sldLayoutId id="2147483744" r:id="rId25"/>
    <p:sldLayoutId id="2147483750" r:id="rId2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marL="0" marR="0" indent="0" algn="l" defTabSz="609600" latinLnBrk="0">
        <a:lnSpc>
          <a:spcPct val="90000"/>
        </a:lnSpc>
        <a:spcBef>
          <a:spcPts val="0"/>
        </a:spcBef>
        <a:spcAft>
          <a:spcPts val="0"/>
        </a:spcAft>
        <a:buClrTx/>
        <a:buSzTx/>
        <a:buFontTx/>
        <a:buNone/>
        <a:tabLst/>
        <a:defRPr sz="40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1pPr>
      <a:lvl2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2pPr>
      <a:lvl3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3pPr>
      <a:lvl4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4pPr>
      <a:lvl5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5pPr>
      <a:lvl6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6pPr>
      <a:lvl7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7pPr>
      <a:lvl8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8pPr>
      <a:lvl9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9pPr>
    </p:titleStyle>
    <p:bodyStyle>
      <a:lvl1pPr marL="228600" marR="0" indent="-228600" algn="l" defTabSz="609600" latinLnBrk="0">
        <a:lnSpc>
          <a:spcPct val="100000"/>
        </a:lnSpc>
        <a:spcBef>
          <a:spcPts val="1200"/>
        </a:spcBef>
        <a:spcAft>
          <a:spcPts val="0"/>
        </a:spcAft>
        <a:buClrTx/>
        <a:buSzTx/>
        <a:buFont typeface="Wingdings" pitchFamily="2" charset="2"/>
        <a:buChar char="§"/>
        <a:tabLst/>
        <a:defRPr sz="28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1pPr>
      <a:lvl2pPr marL="431800" marR="0" indent="-203200" algn="l" defTabSz="609600" latinLnBrk="0">
        <a:lnSpc>
          <a:spcPct val="100000"/>
        </a:lnSpc>
        <a:spcBef>
          <a:spcPts val="1200"/>
        </a:spcBef>
        <a:spcAft>
          <a:spcPts val="0"/>
        </a:spcAft>
        <a:buClrTx/>
        <a:buSzTx/>
        <a:buFont typeface="Arial" panose="020B0604020202020204" pitchFamily="34" charset="0"/>
        <a:buChar char="•"/>
        <a:tabLst/>
        <a:defRPr sz="24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2pPr>
      <a:lvl3pPr marL="686594" marR="0" indent="-197644" algn="l" defTabSz="609600" latinLnBrk="0">
        <a:lnSpc>
          <a:spcPct val="100000"/>
        </a:lnSpc>
        <a:spcBef>
          <a:spcPts val="1200"/>
        </a:spcBef>
        <a:spcAft>
          <a:spcPts val="0"/>
        </a:spcAft>
        <a:buClrTx/>
        <a:buSzTx/>
        <a:buFont typeface="Arial" panose="020B0604020202020204" pitchFamily="34" charset="0"/>
        <a:buChar char="•"/>
        <a:tabLst/>
        <a:defRPr sz="18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3pPr>
      <a:lvl4pPr marL="919957" marR="0" indent="-228600" algn="l" defTabSz="609600" latinLnBrk="0">
        <a:lnSpc>
          <a:spcPct val="100000"/>
        </a:lnSpc>
        <a:spcBef>
          <a:spcPts val="1200"/>
        </a:spcBef>
        <a:spcAft>
          <a:spcPts val="0"/>
        </a:spcAft>
        <a:buClrTx/>
        <a:buSzTx/>
        <a:buFont typeface="Arial" panose="020B0604020202020204" pitchFamily="34" charset="0"/>
        <a:buChar char="•"/>
        <a:tabLst/>
        <a:defRPr sz="18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4pPr>
      <a:lvl5pPr marL="1148557" marR="0" indent="-228600" algn="l" defTabSz="609600" latinLnBrk="0">
        <a:lnSpc>
          <a:spcPct val="100000"/>
        </a:lnSpc>
        <a:spcBef>
          <a:spcPts val="1200"/>
        </a:spcBef>
        <a:spcAft>
          <a:spcPts val="0"/>
        </a:spcAft>
        <a:buClrTx/>
        <a:buSzTx/>
        <a:buFont typeface="Arial" panose="020B0604020202020204" pitchFamily="34" charset="0"/>
        <a:buChar char="•"/>
        <a:tabLst/>
        <a:defRPr sz="16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5pPr>
      <a:lvl6pPr marL="0" marR="0" indent="571500" algn="l" defTabSz="609600" latinLnBrk="0">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6pPr>
      <a:lvl7pPr marL="0" marR="0" indent="685800" algn="l" defTabSz="609600" latinLnBrk="0">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7pPr>
      <a:lvl8pPr marL="0" marR="0" indent="800100" algn="l" defTabSz="609600" latinLnBrk="0">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8pPr>
      <a:lvl9pPr marL="0" marR="0" indent="914400" algn="l" defTabSz="609600" latinLnBrk="0">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9pPr>
    </p:bodyStyle>
    <p:otherStyle>
      <a:lvl1pPr marL="0" marR="0" indent="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1pPr>
      <a:lvl2pPr marL="0" marR="0" indent="22860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2pPr>
      <a:lvl3pPr marL="0" marR="0" indent="45720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3pPr>
      <a:lvl4pPr marL="0" marR="0" indent="68580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4pPr>
      <a:lvl5pPr marL="0" marR="0" indent="91440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5pPr>
      <a:lvl6pPr marL="0" marR="0" indent="114300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6pPr>
      <a:lvl7pPr marL="0" marR="0" indent="137160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7pPr>
      <a:lvl8pPr marL="0" marR="0" indent="160020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8pPr>
      <a:lvl9pPr marL="0" marR="0" indent="182880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intel.sharepoint.com/sites/ccgnvlclientsystempdt/"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hsdes.intel.com/resource/13012628919" TargetMode="External"/><Relationship Id="rId2" Type="http://schemas.openxmlformats.org/officeDocument/2006/relationships/hyperlink" Target="https://hsdes.intel.com/resource/15017235143" TargetMode="External"/><Relationship Id="rId1" Type="http://schemas.openxmlformats.org/officeDocument/2006/relationships/slideLayout" Target="../slideLayouts/slideLayout5.xml"/><Relationship Id="rId5" Type="http://schemas.openxmlformats.org/officeDocument/2006/relationships/hyperlink" Target="https://hsdes.intel.com/appstore/article-one/#/article/13012604833" TargetMode="External"/><Relationship Id="rId4" Type="http://schemas.openxmlformats.org/officeDocument/2006/relationships/hyperlink" Target="https://hsdes.intel.com/appstore/article-one/#/article/14024323700" TargetMode="Externa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hyperlink" Target="https://intel.sharepoint.com/sites/ccgnvlclientsystempdt/" TargetMode="External"/><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s://intel.sharepoint.com/:f:/r/sites/ccgnvlclientsystempdt/Shared%20Documents/02_RVP_Engineering_Docs/01_NVL_S_RVP/01_NVL_S_RVP_Architecture/03_NVL_S_RVP_HAS?csf=1&amp;web=1&amp;e=F2FVEi" TargetMode="External"/><Relationship Id="rId2" Type="http://schemas.openxmlformats.org/officeDocument/2006/relationships/hyperlink" Target="https://intel.sharepoint.com/sites/ccgnvlclientsystempdt/Shared%20Documents/Forms/AllItems.aspx?csf=1&amp;web=1&amp;e=Vh7Bzn&amp;CID=e029f7ea%2Df1dd%2D4033%2Db552%2D5061f98ddb76&amp;FolderCTID=0x012000A5479A301566494DAB0517CFB7AE0EA8&amp;id=%2Fsites%2Fccgnvlclientsystempdt%2FShared%20Documents%2F02%5FRVP%5FEngineering%5FDocs%2F01%5FNVL%5FS%5FRVP%2F01%5FNVL%5FS%5FRVP%5FArchitecture%2F02%5FNVL%5FS%5FRVP%5FLZ%5FPRD"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5139A39-08BC-4F2F-94A3-F43AAEEFAEB4}"/>
              </a:ext>
            </a:extLst>
          </p:cNvPr>
          <p:cNvSpPr>
            <a:spLocks noGrp="1"/>
          </p:cNvSpPr>
          <p:nvPr>
            <p:ph type="body" sz="quarter" idx="25"/>
          </p:nvPr>
        </p:nvSpPr>
        <p:spPr/>
        <p:txBody>
          <a:bodyPr/>
          <a:lstStyle/>
          <a:p>
            <a:r>
              <a:rPr lang="en-US" dirty="0"/>
              <a:t>NVL RVP Architecture</a:t>
            </a:r>
          </a:p>
        </p:txBody>
      </p:sp>
      <p:sp>
        <p:nvSpPr>
          <p:cNvPr id="5" name="Title 4">
            <a:extLst>
              <a:ext uri="{FF2B5EF4-FFF2-40B4-BE49-F238E27FC236}">
                <a16:creationId xmlns:a16="http://schemas.microsoft.com/office/drawing/2014/main" id="{679F4BE2-8E4A-4003-B816-9E34781F7E88}"/>
              </a:ext>
            </a:extLst>
          </p:cNvPr>
          <p:cNvSpPr>
            <a:spLocks noGrp="1"/>
          </p:cNvSpPr>
          <p:nvPr>
            <p:ph type="title"/>
          </p:nvPr>
        </p:nvSpPr>
        <p:spPr>
          <a:xfrm>
            <a:off x="1895475" y="3585279"/>
            <a:ext cx="9862329" cy="1091827"/>
          </a:xfrm>
        </p:spPr>
        <p:txBody>
          <a:bodyPr/>
          <a:lstStyle/>
          <a:p>
            <a:r>
              <a:rPr lang="en-US" sz="4800" dirty="0"/>
              <a:t>NVL S RVP Update</a:t>
            </a:r>
          </a:p>
        </p:txBody>
      </p:sp>
      <p:sp>
        <p:nvSpPr>
          <p:cNvPr id="9" name="Text Placeholder 8">
            <a:extLst>
              <a:ext uri="{FF2B5EF4-FFF2-40B4-BE49-F238E27FC236}">
                <a16:creationId xmlns:a16="http://schemas.microsoft.com/office/drawing/2014/main" id="{ABEAF9F9-E88D-44A4-A1B6-BAA2E532B65E}"/>
              </a:ext>
            </a:extLst>
          </p:cNvPr>
          <p:cNvSpPr>
            <a:spLocks noGrp="1"/>
          </p:cNvSpPr>
          <p:nvPr>
            <p:ph type="body" sz="quarter" idx="27"/>
          </p:nvPr>
        </p:nvSpPr>
        <p:spPr>
          <a:xfrm>
            <a:off x="1895475" y="4478701"/>
            <a:ext cx="9772664" cy="1241192"/>
          </a:xfrm>
        </p:spPr>
        <p:txBody>
          <a:bodyPr>
            <a:noAutofit/>
          </a:bodyPr>
          <a:lstStyle/>
          <a:p>
            <a:pPr>
              <a:spcBef>
                <a:spcPts val="600"/>
              </a:spcBef>
            </a:pPr>
            <a:r>
              <a:rPr lang="en-US" dirty="0"/>
              <a:t>System PDT</a:t>
            </a:r>
          </a:p>
          <a:p>
            <a:pPr>
              <a:spcBef>
                <a:spcPts val="600"/>
              </a:spcBef>
            </a:pPr>
            <a:r>
              <a:rPr lang="en-US" dirty="0"/>
              <a:t>Yuan, Simon; Lai, Kenneth; </a:t>
            </a:r>
            <a:r>
              <a:rPr lang="en-US" dirty="0">
                <a:latin typeface="Aptos" panose="020B0004020202020204" pitchFamily="34" charset="0"/>
                <a:ea typeface="Aptos" panose="020B0004020202020204" pitchFamily="34" charset="0"/>
                <a:cs typeface="Times New Roman" panose="02020603050405020304" pitchFamily="18" charset="0"/>
              </a:rPr>
              <a:t>Liu, Yuan Erh; </a:t>
            </a:r>
            <a:r>
              <a:rPr lang="en-US" sz="1800" dirty="0">
                <a:effectLst/>
                <a:latin typeface="Aptos" panose="020B0004020202020204" pitchFamily="34" charset="0"/>
                <a:ea typeface="Aptos" panose="020B0004020202020204" pitchFamily="34" charset="0"/>
                <a:cs typeface="Times New Roman" panose="02020603050405020304" pitchFamily="18" charset="0"/>
              </a:rPr>
              <a:t>Prakash, Lakshmi</a:t>
            </a:r>
            <a:r>
              <a:rPr lang="en-US" dirty="0">
                <a:latin typeface="Aptos" panose="020B0004020202020204" pitchFamily="34" charset="0"/>
                <a:ea typeface="Aptos" panose="020B0004020202020204" pitchFamily="34" charset="0"/>
                <a:cs typeface="Times New Roman" panose="02020603050405020304" pitchFamily="18" charset="0"/>
              </a:rPr>
              <a:t>; </a:t>
            </a:r>
            <a:r>
              <a:rPr lang="en-US" dirty="0"/>
              <a:t>U, Vinay</a:t>
            </a:r>
          </a:p>
          <a:p>
            <a:pPr>
              <a:spcBef>
                <a:spcPts val="600"/>
              </a:spcBef>
            </a:pPr>
            <a:r>
              <a:rPr lang="en-US" dirty="0"/>
              <a:t>WW23Y2025</a:t>
            </a:r>
          </a:p>
          <a:p>
            <a:pPr>
              <a:spcBef>
                <a:spcPts val="600"/>
              </a:spcBef>
            </a:pPr>
            <a:r>
              <a:rPr lang="en-US" dirty="0"/>
              <a:t>Rev1.60</a:t>
            </a:r>
          </a:p>
        </p:txBody>
      </p:sp>
      <p:sp>
        <p:nvSpPr>
          <p:cNvPr id="2" name="TextBox 1">
            <a:extLst>
              <a:ext uri="{FF2B5EF4-FFF2-40B4-BE49-F238E27FC236}">
                <a16:creationId xmlns:a16="http://schemas.microsoft.com/office/drawing/2014/main" id="{25226835-6CF7-956B-55D4-C04C155C917F}"/>
              </a:ext>
            </a:extLst>
          </p:cNvPr>
          <p:cNvSpPr txBox="1"/>
          <p:nvPr/>
        </p:nvSpPr>
        <p:spPr>
          <a:xfrm>
            <a:off x="4070796" y="3228232"/>
            <a:ext cx="1774525" cy="1846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lang="en-US" sz="1200" dirty="0">
                <a:solidFill>
                  <a:schemeClr val="bg1"/>
                </a:solidFill>
                <a:hlinkClick r:id="rId3">
                  <a:extLst>
                    <a:ext uri="{A12FA001-AC4F-418D-AE19-62706E023703}">
                      <ahyp:hlinkClr xmlns:ahyp="http://schemas.microsoft.com/office/drawing/2018/hyperlinkcolor" val="tx"/>
                    </a:ext>
                  </a:extLst>
                </a:hlinkClick>
              </a:rPr>
              <a:t>NVL RVP PDT sharepoint</a:t>
            </a:r>
            <a:endParaRPr kumimoji="0" lang="en-US" sz="1200" b="0" i="0" u="none" strike="noStrike" cap="none" spc="0" normalizeH="0" baseline="0" dirty="0">
              <a:ln>
                <a:noFill/>
              </a:ln>
              <a:solidFill>
                <a:schemeClr val="bg1"/>
              </a:solidFill>
              <a:effectLst/>
              <a:uFillTx/>
              <a:latin typeface="+mn-lt"/>
              <a:ea typeface="+mn-ea"/>
              <a:cs typeface="+mn-cs"/>
              <a:sym typeface="Helvetica Neue"/>
            </a:endParaRPr>
          </a:p>
        </p:txBody>
      </p:sp>
    </p:spTree>
    <p:extLst>
      <p:ext uri="{BB962C8B-B14F-4D97-AF65-F5344CB8AC3E}">
        <p14:creationId xmlns:p14="http://schemas.microsoft.com/office/powerpoint/2010/main" val="3102934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2AF55-DFA0-A174-4124-1A30511BB288}"/>
              </a:ext>
            </a:extLst>
          </p:cNvPr>
          <p:cNvSpPr>
            <a:spLocks noGrp="1"/>
          </p:cNvSpPr>
          <p:nvPr>
            <p:ph type="title"/>
          </p:nvPr>
        </p:nvSpPr>
        <p:spPr>
          <a:xfrm>
            <a:off x="571286" y="210021"/>
            <a:ext cx="11010816" cy="952499"/>
          </a:xfrm>
        </p:spPr>
        <p:txBody>
          <a:bodyPr/>
          <a:lstStyle/>
          <a:p>
            <a:r>
              <a:rPr lang="en-US" dirty="0"/>
              <a:t>RVP SKU Strategy History</a:t>
            </a:r>
          </a:p>
        </p:txBody>
      </p:sp>
      <p:sp>
        <p:nvSpPr>
          <p:cNvPr id="3" name="Content Placeholder 2">
            <a:extLst>
              <a:ext uri="{FF2B5EF4-FFF2-40B4-BE49-F238E27FC236}">
                <a16:creationId xmlns:a16="http://schemas.microsoft.com/office/drawing/2014/main" id="{F06AA9C7-6DA3-6F42-F78E-3AF7476B8F7E}"/>
              </a:ext>
            </a:extLst>
          </p:cNvPr>
          <p:cNvSpPr>
            <a:spLocks noGrp="1"/>
          </p:cNvSpPr>
          <p:nvPr>
            <p:ph sz="quarter" idx="28"/>
          </p:nvPr>
        </p:nvSpPr>
        <p:spPr>
          <a:xfrm>
            <a:off x="571286" y="973575"/>
            <a:ext cx="11010900" cy="5228938"/>
          </a:xfrm>
          <a:ln>
            <a:solidFill>
              <a:schemeClr val="bg1">
                <a:lumMod val="75000"/>
              </a:schemeClr>
            </a:solidFill>
          </a:ln>
        </p:spPr>
        <p:txBody>
          <a:bodyPr>
            <a:normAutofit/>
          </a:bodyPr>
          <a:lstStyle/>
          <a:p>
            <a:pPr>
              <a:spcBef>
                <a:spcPts val="600"/>
              </a:spcBef>
              <a:buFont typeface="Arial" panose="020B0604020202020204" pitchFamily="34" charset="0"/>
              <a:buChar char="•"/>
            </a:pPr>
            <a:r>
              <a:rPr lang="en-US" sz="1000" dirty="0">
                <a:latin typeface="+mj-lt"/>
              </a:rPr>
              <a:t>WW18p5Y2024: RVP Rev1p08 - Rearranged NVL-S RVP SKU code # </a:t>
            </a:r>
            <a:endParaRPr lang="en-US" sz="1000" dirty="0">
              <a:solidFill>
                <a:srgbClr val="0070C0"/>
              </a:solidFill>
              <a:latin typeface="+mj-lt"/>
            </a:endParaRPr>
          </a:p>
          <a:p>
            <a:pPr>
              <a:spcBef>
                <a:spcPts val="600"/>
              </a:spcBef>
              <a:buFont typeface="Arial" panose="020B0604020202020204" pitchFamily="34" charset="0"/>
              <a:buChar char="•"/>
            </a:pPr>
            <a:r>
              <a:rPr lang="en-US" sz="1000" dirty="0">
                <a:latin typeface="+mj-lt"/>
              </a:rPr>
              <a:t>WW22p4Y2024: RVP Rev1p09 -  Desktop, </a:t>
            </a:r>
            <a:r>
              <a:rPr lang="en-US" sz="1000" dirty="0" err="1">
                <a:latin typeface="+mj-lt"/>
              </a:rPr>
              <a:t>Hx</a:t>
            </a:r>
            <a:r>
              <a:rPr lang="en-US" sz="1000" dirty="0">
                <a:latin typeface="+mj-lt"/>
              </a:rPr>
              <a:t> &amp; UPH strategy slides, assumptions and opens merged and other minor updates, boot kit &amp; AIC list slides added to S and </a:t>
            </a:r>
            <a:r>
              <a:rPr lang="en-US" sz="1000" dirty="0" err="1">
                <a:latin typeface="+mj-lt"/>
              </a:rPr>
              <a:t>Hx</a:t>
            </a:r>
            <a:r>
              <a:rPr lang="en-US" sz="1000" dirty="0">
                <a:latin typeface="+mj-lt"/>
              </a:rPr>
              <a:t> segment</a:t>
            </a:r>
          </a:p>
          <a:p>
            <a:pPr>
              <a:spcBef>
                <a:spcPts val="600"/>
              </a:spcBef>
              <a:buFont typeface="Arial" panose="020B0604020202020204" pitchFamily="34" charset="0"/>
              <a:buChar char="•"/>
            </a:pPr>
            <a:r>
              <a:rPr lang="en-US" sz="1000" dirty="0">
                <a:latin typeface="+mj-lt"/>
              </a:rPr>
              <a:t>WW25p3Y2024: RVP Rev1p1 -  Separated Desktop RVP SKU strategy from main PPT</a:t>
            </a:r>
          </a:p>
          <a:p>
            <a:pPr>
              <a:spcBef>
                <a:spcPts val="600"/>
              </a:spcBef>
              <a:buFont typeface="Arial" panose="020B0604020202020204" pitchFamily="34" charset="0"/>
              <a:buChar char="•"/>
            </a:pPr>
            <a:r>
              <a:rPr lang="en-US" sz="1000" dirty="0">
                <a:latin typeface="+mj-lt"/>
              </a:rPr>
              <a:t>WW36p1Y2024: RVP Rev1p3 -  Updated Type-C topology</a:t>
            </a:r>
          </a:p>
          <a:p>
            <a:pPr>
              <a:spcBef>
                <a:spcPts val="600"/>
              </a:spcBef>
              <a:buFont typeface="Arial" panose="020B0604020202020204" pitchFamily="34" charset="0"/>
              <a:buChar char="•"/>
            </a:pPr>
            <a:r>
              <a:rPr lang="en-US" sz="1000" dirty="0">
                <a:latin typeface="+mj-lt"/>
              </a:rPr>
              <a:t>WW01p5Y2025: RVP Rev1p5</a:t>
            </a:r>
          </a:p>
          <a:p>
            <a:pPr lvl="1">
              <a:spcBef>
                <a:spcPts val="600"/>
              </a:spcBef>
            </a:pPr>
            <a:r>
              <a:rPr lang="en-US" sz="1000" dirty="0">
                <a:latin typeface="+mj-lt"/>
              </a:rPr>
              <a:t>Updated S-061 HSIO PCB stackup </a:t>
            </a:r>
          </a:p>
          <a:p>
            <a:pPr lvl="1">
              <a:spcBef>
                <a:spcPts val="600"/>
              </a:spcBef>
            </a:pPr>
            <a:r>
              <a:rPr lang="en-US" sz="1000" dirty="0">
                <a:latin typeface="+mj-lt"/>
              </a:rPr>
              <a:t>CCB to intercept TBT-USB4 Retimer POR simplification, HSD link - </a:t>
            </a:r>
            <a:r>
              <a:rPr lang="en-US" sz="1000" i="1" u="sng" dirty="0">
                <a:solidFill>
                  <a:srgbClr val="0000FF"/>
                </a:solidFill>
                <a:effectLst/>
                <a:latin typeface="+mj-lt"/>
                <a:ea typeface="Times New Roman" panose="02020603050405020304" pitchFamily="18" charset="0"/>
                <a:cs typeface="Aptos" panose="020B0004020202020204" pitchFamily="34" charset="0"/>
                <a:hlinkClick r:id="rId2"/>
              </a:rPr>
              <a:t>https://hsdes.intel.com/resource/15017235143</a:t>
            </a:r>
            <a:endParaRPr lang="en-US" sz="1000" dirty="0">
              <a:latin typeface="+mj-lt"/>
            </a:endParaRPr>
          </a:p>
          <a:p>
            <a:pPr lvl="1">
              <a:spcBef>
                <a:spcPts val="600"/>
              </a:spcBef>
            </a:pPr>
            <a:r>
              <a:rPr lang="en-US" sz="1000" dirty="0">
                <a:latin typeface="+mj-lt"/>
              </a:rPr>
              <a:t>CCB to change Front-panel Type-C solution, </a:t>
            </a:r>
            <a:r>
              <a:rPr lang="en-US" sz="1000" dirty="0" err="1">
                <a:latin typeface="+mj-lt"/>
              </a:rPr>
              <a:t>ZBB’ed</a:t>
            </a:r>
            <a:r>
              <a:rPr lang="en-US" sz="1000" dirty="0">
                <a:latin typeface="+mj-lt"/>
              </a:rPr>
              <a:t> FFC implementation - </a:t>
            </a:r>
            <a:r>
              <a:rPr lang="en-US" sz="1000" i="1" u="sng" dirty="0">
                <a:solidFill>
                  <a:srgbClr val="0000FF"/>
                </a:solidFill>
                <a:effectLst/>
                <a:latin typeface="+mj-lt"/>
                <a:ea typeface="Times New Roman" panose="02020603050405020304" pitchFamily="18" charset="0"/>
                <a:cs typeface="Aptos" panose="020B0004020202020204" pitchFamily="34" charset="0"/>
                <a:hlinkClick r:id="rId3"/>
              </a:rPr>
              <a:t>https://hsdes.intel.com/resource/13012628919</a:t>
            </a:r>
            <a:endParaRPr lang="en-US" sz="1000" dirty="0">
              <a:latin typeface="+mj-lt"/>
            </a:endParaRPr>
          </a:p>
          <a:p>
            <a:pPr>
              <a:spcBef>
                <a:spcPts val="600"/>
              </a:spcBef>
              <a:buFont typeface="Arial" panose="020B0604020202020204" pitchFamily="34" charset="0"/>
              <a:buChar char="•"/>
            </a:pPr>
            <a:r>
              <a:rPr lang="en-US" sz="1000" dirty="0">
                <a:latin typeface="+mj-lt"/>
              </a:rPr>
              <a:t>WW03p3Y2025: RVP Rev1p51</a:t>
            </a:r>
          </a:p>
          <a:p>
            <a:pPr lvl="1">
              <a:spcBef>
                <a:spcPts val="600"/>
              </a:spcBef>
            </a:pPr>
            <a:r>
              <a:rPr lang="en-US" sz="1000" dirty="0">
                <a:latin typeface="+mj-lt"/>
              </a:rPr>
              <a:t>Updated S-061 HSIO TCSS Type-C configuration using M.2 TCSS Module AIC</a:t>
            </a:r>
          </a:p>
          <a:p>
            <a:pPr>
              <a:spcBef>
                <a:spcPts val="600"/>
              </a:spcBef>
              <a:buFont typeface="Arial" panose="020B0604020202020204" pitchFamily="34" charset="0"/>
              <a:buChar char="•"/>
            </a:pPr>
            <a:r>
              <a:rPr lang="en-US" sz="1000" dirty="0">
                <a:latin typeface="+mj-lt"/>
              </a:rPr>
              <a:t>WW04p1Y2025: RVP Rev1p52</a:t>
            </a:r>
          </a:p>
          <a:p>
            <a:pPr lvl="1">
              <a:spcBef>
                <a:spcPts val="600"/>
              </a:spcBef>
            </a:pPr>
            <a:r>
              <a:rPr lang="en-US" sz="1000" dirty="0">
                <a:latin typeface="+mj-lt"/>
              </a:rPr>
              <a:t>Updated S-061 HSIO TCSS Type-C configuration using Rood Bridge soldered down</a:t>
            </a:r>
          </a:p>
          <a:p>
            <a:pPr>
              <a:spcBef>
                <a:spcPts val="600"/>
              </a:spcBef>
            </a:pPr>
            <a:r>
              <a:rPr lang="en-US" sz="1000" dirty="0">
                <a:latin typeface="+mj-lt"/>
              </a:rPr>
              <a:t>WW23p1Y2025: RVP Rev1p6</a:t>
            </a:r>
          </a:p>
          <a:p>
            <a:pPr lvl="1">
              <a:spcBef>
                <a:spcPts val="600"/>
              </a:spcBef>
            </a:pPr>
            <a:r>
              <a:rPr lang="en-US" sz="1000" dirty="0">
                <a:latin typeface="+mj-lt"/>
              </a:rPr>
              <a:t>DDR5 4R cUDIMM module topology intercepted in S01x / S02x (internal validation) and S051 (UDIMM 1DPC 6L, POR)</a:t>
            </a:r>
          </a:p>
          <a:p>
            <a:pPr lvl="2">
              <a:spcBef>
                <a:spcPts val="600"/>
              </a:spcBef>
            </a:pPr>
            <a:r>
              <a:rPr lang="en-US" sz="1000" dirty="0">
                <a:latin typeface="+mj-lt"/>
              </a:rPr>
              <a:t>CCB  </a:t>
            </a:r>
            <a:r>
              <a:rPr lang="en-US" sz="1000" dirty="0">
                <a:latin typeface="+mj-lt"/>
                <a:hlinkClick r:id="rId4"/>
              </a:rPr>
              <a:t>https://hsdes.intel.com/appstore/article-one/#/article/14024323700</a:t>
            </a:r>
            <a:endParaRPr lang="en-US" sz="1000" dirty="0">
              <a:latin typeface="+mj-lt"/>
            </a:endParaRPr>
          </a:p>
          <a:p>
            <a:pPr lvl="1">
              <a:spcBef>
                <a:spcPts val="600"/>
              </a:spcBef>
            </a:pPr>
            <a:r>
              <a:rPr lang="en-US" sz="1000" dirty="0">
                <a:latin typeface="+mj-lt"/>
              </a:rPr>
              <a:t>S031 TCSS port config updated as per CCB, TCP1 with M.2 TCSS module AIC with max routing length (internal PoC), components unstuffed by defaults. TCP0 default config is Type-C retimerless topology (Rework option to enable M.2 TCSS module AIC)</a:t>
            </a:r>
          </a:p>
          <a:p>
            <a:pPr lvl="2">
              <a:spcBef>
                <a:spcPts val="600"/>
              </a:spcBef>
            </a:pPr>
            <a:r>
              <a:rPr lang="en-US" sz="1000" dirty="0">
                <a:latin typeface="+mj-lt"/>
              </a:rPr>
              <a:t>CCB </a:t>
            </a:r>
            <a:r>
              <a:rPr lang="en-US" sz="1000" dirty="0">
                <a:latin typeface="+mj-lt"/>
                <a:hlinkClick r:id="rId5"/>
              </a:rPr>
              <a:t>https://hsdes.intel.com/appstore/article-one/#/article/13012604833</a:t>
            </a:r>
            <a:r>
              <a:rPr lang="en-US" sz="1000" dirty="0">
                <a:latin typeface="+mj-lt"/>
              </a:rPr>
              <a:t>, TBT Front-panel Type-C proposal </a:t>
            </a:r>
            <a:r>
              <a:rPr lang="en-US" sz="1000" dirty="0" err="1">
                <a:latin typeface="+mj-lt"/>
              </a:rPr>
              <a:t>ZBB’ed</a:t>
            </a:r>
            <a:endParaRPr lang="en-US" sz="1000" dirty="0">
              <a:latin typeface="+mj-lt"/>
            </a:endParaRPr>
          </a:p>
          <a:p>
            <a:pPr lvl="2">
              <a:spcBef>
                <a:spcPts val="600"/>
              </a:spcBef>
            </a:pPr>
            <a:endParaRPr lang="en-US" sz="1000" dirty="0">
              <a:latin typeface="+mj-lt"/>
            </a:endParaRPr>
          </a:p>
          <a:p>
            <a:pPr>
              <a:spcBef>
                <a:spcPts val="600"/>
              </a:spcBef>
              <a:buFont typeface="Arial" panose="020B0604020202020204" pitchFamily="34" charset="0"/>
              <a:buChar char="•"/>
            </a:pPr>
            <a:endParaRPr lang="en-US" sz="1000" dirty="0">
              <a:latin typeface="+mj-lt"/>
            </a:endParaRPr>
          </a:p>
          <a:p>
            <a:pPr>
              <a:buFont typeface="Arial" panose="020B0604020202020204" pitchFamily="34" charset="0"/>
              <a:buChar char="•"/>
            </a:pPr>
            <a:endParaRPr lang="en-US" sz="1000" dirty="0">
              <a:latin typeface="+mj-lt"/>
            </a:endParaRPr>
          </a:p>
        </p:txBody>
      </p:sp>
    </p:spTree>
    <p:extLst>
      <p:ext uri="{BB962C8B-B14F-4D97-AF65-F5344CB8AC3E}">
        <p14:creationId xmlns:p14="http://schemas.microsoft.com/office/powerpoint/2010/main" val="2412963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7DC328-ADE5-ACF3-F2D5-4846961EE73A}"/>
              </a:ext>
            </a:extLst>
          </p:cNvPr>
          <p:cNvSpPr>
            <a:spLocks noGrp="1"/>
          </p:cNvSpPr>
          <p:nvPr>
            <p:ph sz="quarter" idx="27"/>
          </p:nvPr>
        </p:nvSpPr>
        <p:spPr>
          <a:xfrm>
            <a:off x="544222" y="950949"/>
            <a:ext cx="5316470" cy="5282211"/>
          </a:xfrm>
          <a:ln>
            <a:solidFill>
              <a:schemeClr val="bg1">
                <a:lumMod val="85000"/>
              </a:schemeClr>
            </a:solidFill>
          </a:ln>
        </p:spPr>
        <p:txBody>
          <a:bodyPr>
            <a:normAutofit fontScale="92500" lnSpcReduction="10000"/>
          </a:bodyPr>
          <a:lstStyle/>
          <a:p>
            <a:pPr marL="0" indent="0">
              <a:buNone/>
            </a:pPr>
            <a:r>
              <a:rPr lang="en-US" sz="1600" b="1" dirty="0">
                <a:latin typeface="+mj-lt"/>
              </a:rPr>
              <a:t>Silicon/ Package info</a:t>
            </a:r>
          </a:p>
          <a:p>
            <a:pPr marL="0" indent="0">
              <a:buNone/>
            </a:pPr>
            <a:endParaRPr lang="en-US" sz="1600" b="1" dirty="0">
              <a:latin typeface="+mj-lt"/>
            </a:endParaRPr>
          </a:p>
          <a:p>
            <a:pPr marL="0" indent="0">
              <a:buNone/>
            </a:pPr>
            <a:endParaRPr lang="en-US" sz="1600" b="1" dirty="0">
              <a:latin typeface="+mj-lt"/>
            </a:endParaRPr>
          </a:p>
          <a:p>
            <a:pPr marL="0" indent="0">
              <a:buNone/>
            </a:pPr>
            <a:endParaRPr lang="en-US" sz="2400" dirty="0">
              <a:latin typeface="+mj-lt"/>
            </a:endParaRPr>
          </a:p>
          <a:p>
            <a:pPr marL="0" indent="0">
              <a:spcBef>
                <a:spcPts val="600"/>
              </a:spcBef>
              <a:buNone/>
            </a:pPr>
            <a:endParaRPr lang="en-US" sz="1600" b="1" dirty="0"/>
          </a:p>
          <a:p>
            <a:pPr marL="0" indent="0">
              <a:spcBef>
                <a:spcPts val="600"/>
              </a:spcBef>
              <a:buNone/>
            </a:pPr>
            <a:endParaRPr lang="en-US" sz="1300" b="1" dirty="0">
              <a:solidFill>
                <a:schemeClr val="tx1"/>
              </a:solidFill>
              <a:latin typeface="+mj-lt"/>
            </a:endParaRPr>
          </a:p>
          <a:p>
            <a:pPr marL="0" indent="0">
              <a:spcBef>
                <a:spcPts val="600"/>
              </a:spcBef>
              <a:buNone/>
            </a:pPr>
            <a:r>
              <a:rPr lang="en-US" sz="1300" b="1" dirty="0">
                <a:solidFill>
                  <a:schemeClr val="tx1"/>
                </a:solidFill>
                <a:latin typeface="+mj-lt"/>
              </a:rPr>
              <a:t>RVP strategy and assumptions</a:t>
            </a:r>
          </a:p>
          <a:p>
            <a:pPr>
              <a:spcBef>
                <a:spcPts val="600"/>
              </a:spcBef>
              <a:buFont typeface="Arial" panose="020B0604020202020204" pitchFamily="34" charset="0"/>
              <a:buChar char="•"/>
            </a:pPr>
            <a:r>
              <a:rPr kumimoji="0" lang="en-US" sz="1300" b="0" i="0" u="none" strike="noStrike" kern="0" cap="none" spc="0" normalizeH="0" baseline="0" noProof="0" dirty="0">
                <a:ln>
                  <a:noFill/>
                </a:ln>
                <a:solidFill>
                  <a:schemeClr val="tx1"/>
                </a:solidFill>
                <a:effectLst/>
                <a:uLnTx/>
                <a:uFillTx/>
                <a:latin typeface="Intel Clear Light"/>
                <a:ea typeface="Intel Clear Light" panose="020B0404020203020204" pitchFamily="34" charset="0"/>
                <a:cs typeface="Intel Clear Light" panose="020B0404020203020204" pitchFamily="34" charset="0"/>
                <a:sym typeface="Helvetica"/>
              </a:rPr>
              <a:t>All RVP support ATX-like FF (except HSIO SKU). </a:t>
            </a:r>
          </a:p>
          <a:p>
            <a:pPr>
              <a:spcBef>
                <a:spcPts val="600"/>
              </a:spcBef>
              <a:buFont typeface="Arial" panose="020B0604020202020204" pitchFamily="34" charset="0"/>
              <a:buChar char="•"/>
            </a:pPr>
            <a:r>
              <a:rPr kumimoji="0" lang="en-US" sz="1300" b="0" i="0" u="none" strike="noStrike" kern="0" cap="none" spc="0" normalizeH="0" baseline="0" noProof="0" dirty="0">
                <a:ln>
                  <a:noFill/>
                </a:ln>
                <a:solidFill>
                  <a:schemeClr val="tx1"/>
                </a:solidFill>
                <a:effectLst/>
                <a:uLnTx/>
                <a:uFillTx/>
                <a:latin typeface="Intel Clear Light"/>
                <a:ea typeface="Intel Clear Light" panose="020B0404020203020204" pitchFamily="34" charset="0"/>
                <a:cs typeface="Intel Clear Light" panose="020B0404020203020204" pitchFamily="34" charset="0"/>
                <a:sym typeface="Helvetica"/>
              </a:rPr>
              <a:t>uATX design will be soft collateral. SODIMM 2DPC will be Whitepaper. CAMM not POR for S segment and no RVP SKU planned.</a:t>
            </a:r>
          </a:p>
          <a:p>
            <a:pPr>
              <a:spcBef>
                <a:spcPts val="600"/>
              </a:spcBef>
              <a:buFont typeface="Arial" panose="020B0604020202020204" pitchFamily="34" charset="0"/>
              <a:buChar char="•"/>
            </a:pPr>
            <a:r>
              <a:rPr lang="en-US" sz="1300" dirty="0">
                <a:solidFill>
                  <a:schemeClr val="tx1"/>
                </a:solidFill>
                <a:latin typeface="+mj-lt"/>
              </a:rPr>
              <a:t>SKU S011 / S012 / S021 / S022 are base-board and BOM SKUs based on DDR5 UDIMM 1DPC BOB reference design. S011 (PnP) / S 012 (PPV) are capable of validating PL1=PL2 with addition of VR heatsink. S021 (CRB) is Golden config SKU and volume runner. S022 is BOM SKU for CPV. </a:t>
            </a:r>
          </a:p>
          <a:p>
            <a:pPr>
              <a:spcBef>
                <a:spcPts val="600"/>
              </a:spcBef>
              <a:buFont typeface="Arial" panose="020B0604020202020204" pitchFamily="34" charset="0"/>
              <a:buChar char="•"/>
            </a:pPr>
            <a:r>
              <a:rPr lang="en-US" sz="1300" dirty="0">
                <a:solidFill>
                  <a:srgbClr val="0070C0"/>
                </a:solidFill>
                <a:latin typeface="+mj-lt"/>
              </a:rPr>
              <a:t>TBT-USB4 retimer POR implementation and validation as per CCB intercept</a:t>
            </a:r>
          </a:p>
          <a:p>
            <a:pPr>
              <a:spcBef>
                <a:spcPts val="600"/>
              </a:spcBef>
              <a:buFont typeface="Arial" panose="020B0604020202020204" pitchFamily="34" charset="0"/>
              <a:buChar char="•"/>
            </a:pPr>
            <a:r>
              <a:rPr lang="en-US" sz="1300" dirty="0">
                <a:solidFill>
                  <a:schemeClr val="tx1"/>
                </a:solidFill>
                <a:latin typeface="+mj-lt"/>
              </a:rPr>
              <a:t>M.2 TCSS module supported on S01x, S02x, S031 and S041, multiple versions of M.2 TCSS module AIC can be validated on those RVP SKUs. S051 and S061 to implement TBT retimer solder-down solution as PDG requirements.</a:t>
            </a:r>
          </a:p>
          <a:p>
            <a:pPr>
              <a:spcBef>
                <a:spcPts val="600"/>
              </a:spcBef>
              <a:buFont typeface="Arial" panose="020B0604020202020204" pitchFamily="34" charset="0"/>
              <a:buChar char="•"/>
            </a:pPr>
            <a:r>
              <a:rPr lang="en-US" sz="1300" dirty="0">
                <a:solidFill>
                  <a:schemeClr val="tx1"/>
                </a:solidFill>
                <a:latin typeface="+mj-lt"/>
              </a:rPr>
              <a:t>Detailed information can be found in </a:t>
            </a:r>
            <a:r>
              <a:rPr lang="en-US" sz="1300" dirty="0">
                <a:solidFill>
                  <a:schemeClr val="tx1"/>
                </a:solidFill>
                <a:latin typeface="+mj-lt"/>
                <a:hlinkClick r:id="rId3"/>
              </a:rPr>
              <a:t>NVL </a:t>
            </a:r>
            <a:r>
              <a:rPr lang="en-US" sz="1300" dirty="0">
                <a:solidFill>
                  <a:srgbClr val="0070C0"/>
                </a:solidFill>
                <a:latin typeface="+mj-lt"/>
                <a:hlinkClick r:id="rId3"/>
              </a:rPr>
              <a:t>PDT sharepoint</a:t>
            </a:r>
            <a:endParaRPr lang="en-US" sz="1300" dirty="0">
              <a:solidFill>
                <a:srgbClr val="0070C0"/>
              </a:solidFill>
              <a:latin typeface="+mj-lt"/>
            </a:endParaRPr>
          </a:p>
          <a:p>
            <a:pPr>
              <a:spcBef>
                <a:spcPts val="600"/>
              </a:spcBef>
              <a:buFont typeface="Arial" panose="020B0604020202020204" pitchFamily="34" charset="0"/>
              <a:buChar char="•"/>
            </a:pPr>
            <a:r>
              <a:rPr lang="en-US" sz="1300" dirty="0">
                <a:solidFill>
                  <a:srgbClr val="0070C0"/>
                </a:solidFill>
                <a:latin typeface="+mj-lt"/>
              </a:rPr>
              <a:t>DDR5 4R cUDIMM topology supported on S01x, S02x and S051</a:t>
            </a:r>
            <a:endParaRPr lang="en-US" sz="1300" b="1" dirty="0">
              <a:solidFill>
                <a:srgbClr val="0070C0"/>
              </a:solidFill>
              <a:latin typeface="+mj-lt"/>
            </a:endParaRPr>
          </a:p>
          <a:p>
            <a:pPr>
              <a:spcBef>
                <a:spcPts val="600"/>
              </a:spcBef>
              <a:buFont typeface="Arial" panose="020B0604020202020204" pitchFamily="34" charset="0"/>
              <a:buChar char="•"/>
            </a:pPr>
            <a:r>
              <a:rPr lang="en-US" sz="1300" b="1" dirty="0">
                <a:solidFill>
                  <a:srgbClr val="0070C0"/>
                </a:solidFill>
                <a:latin typeface="+mj-lt"/>
              </a:rPr>
              <a:t>RZL-S/TTL-S platform to reuse the NVL-S RVP boards as planned.</a:t>
            </a:r>
            <a:endParaRPr lang="en-US" sz="1200" dirty="0">
              <a:latin typeface="+mj-lt"/>
            </a:endParaRPr>
          </a:p>
          <a:p>
            <a:pPr marL="0" indent="0">
              <a:buNone/>
            </a:pPr>
            <a:endParaRPr lang="en-US" sz="2400" dirty="0">
              <a:latin typeface="+mj-lt"/>
            </a:endParaRPr>
          </a:p>
          <a:p>
            <a:pPr marL="0" indent="0">
              <a:buNone/>
            </a:pPr>
            <a:endParaRPr lang="en-US" sz="2400" dirty="0">
              <a:latin typeface="+mj-lt"/>
            </a:endParaRPr>
          </a:p>
          <a:p>
            <a:pPr marL="0" indent="0">
              <a:buNone/>
            </a:pPr>
            <a:endParaRPr lang="en-US" sz="2400" dirty="0">
              <a:latin typeface="+mj-lt"/>
            </a:endParaRPr>
          </a:p>
          <a:p>
            <a:pPr marL="0" indent="0">
              <a:buNone/>
            </a:pPr>
            <a:endParaRPr lang="en-US" sz="2400" dirty="0">
              <a:latin typeface="+mj-lt"/>
            </a:endParaRPr>
          </a:p>
        </p:txBody>
      </p:sp>
      <p:sp>
        <p:nvSpPr>
          <p:cNvPr id="4" name="Content Placeholder 3">
            <a:extLst>
              <a:ext uri="{FF2B5EF4-FFF2-40B4-BE49-F238E27FC236}">
                <a16:creationId xmlns:a16="http://schemas.microsoft.com/office/drawing/2014/main" id="{46784639-D772-92C2-F688-9C3AB5B110E5}"/>
              </a:ext>
            </a:extLst>
          </p:cNvPr>
          <p:cNvSpPr>
            <a:spLocks noGrp="1"/>
          </p:cNvSpPr>
          <p:nvPr>
            <p:ph sz="quarter" idx="28"/>
          </p:nvPr>
        </p:nvSpPr>
        <p:spPr>
          <a:xfrm>
            <a:off x="6198094" y="964422"/>
            <a:ext cx="5288525" cy="4584830"/>
          </a:xfrm>
          <a:ln w="12700">
            <a:solidFill>
              <a:schemeClr val="bg1">
                <a:lumMod val="85000"/>
              </a:schemeClr>
            </a:solidFill>
            <a:miter lim="400000"/>
          </a:ln>
        </p:spPr>
        <p:txBody>
          <a:bodyPr lIns="0" tIns="0" rIns="0" bIns="0">
            <a:normAutofit/>
          </a:bodyPr>
          <a:lstStyle/>
          <a:p>
            <a:pPr marL="0" indent="0" algn="ctr">
              <a:buNone/>
            </a:pPr>
            <a:r>
              <a:rPr lang="en-US" sz="2400" dirty="0"/>
              <a:t>NVL-</a:t>
            </a:r>
            <a:r>
              <a:rPr lang="en-US" sz="2400" dirty="0">
                <a:solidFill>
                  <a:schemeClr val="tx1"/>
                </a:solidFill>
              </a:rPr>
              <a:t>S</a:t>
            </a:r>
            <a:r>
              <a:rPr lang="en-US" sz="2400" dirty="0"/>
              <a:t> RVP SKU Strategy</a:t>
            </a:r>
          </a:p>
          <a:p>
            <a:pPr marL="0" indent="0">
              <a:buNone/>
            </a:pPr>
            <a:endParaRPr lang="en-US" sz="2400" dirty="0"/>
          </a:p>
        </p:txBody>
      </p:sp>
      <p:graphicFrame>
        <p:nvGraphicFramePr>
          <p:cNvPr id="6" name="Diagram 5">
            <a:extLst>
              <a:ext uri="{FF2B5EF4-FFF2-40B4-BE49-F238E27FC236}">
                <a16:creationId xmlns:a16="http://schemas.microsoft.com/office/drawing/2014/main" id="{182F2DA0-C712-81B1-5690-A2BE41C36E95}"/>
              </a:ext>
            </a:extLst>
          </p:cNvPr>
          <p:cNvGraphicFramePr/>
          <p:nvPr>
            <p:extLst>
              <p:ext uri="{D42A27DB-BD31-4B8C-83A1-F6EECF244321}">
                <p14:modId xmlns:p14="http://schemas.microsoft.com/office/powerpoint/2010/main" val="2675902252"/>
              </p:ext>
            </p:extLst>
          </p:nvPr>
        </p:nvGraphicFramePr>
        <p:xfrm>
          <a:off x="6240394" y="1346062"/>
          <a:ext cx="5018460" cy="420319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Rectangle: Rounded Corners 7">
            <a:extLst>
              <a:ext uri="{FF2B5EF4-FFF2-40B4-BE49-F238E27FC236}">
                <a16:creationId xmlns:a16="http://schemas.microsoft.com/office/drawing/2014/main" id="{AF150AD3-8587-8F6F-3AC5-99836B297C84}"/>
              </a:ext>
            </a:extLst>
          </p:cNvPr>
          <p:cNvSpPr/>
          <p:nvPr/>
        </p:nvSpPr>
        <p:spPr>
          <a:xfrm>
            <a:off x="10603040" y="2515141"/>
            <a:ext cx="667054" cy="192107"/>
          </a:xfrm>
          <a:prstGeom prst="roundRect">
            <a:avLst/>
          </a:prstGeom>
          <a:solidFill>
            <a:srgbClr val="00B050"/>
          </a:solidFill>
          <a:ln>
            <a:noFill/>
          </a:ln>
        </p:spPr>
        <p:style>
          <a:lnRef idx="0">
            <a:scrgbClr r="0" g="0" b="0"/>
          </a:lnRef>
          <a:fillRef idx="0">
            <a:scrgbClr r="0" g="0" b="0"/>
          </a:fillRef>
          <a:effectRef idx="0">
            <a:scrgbClr r="0" g="0" b="0"/>
          </a:effectRef>
          <a:fontRef idx="minor">
            <a:schemeClr val="lt1"/>
          </a:fontRef>
        </p:style>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FFFFFF"/>
                </a:solidFill>
                <a:effectLst/>
                <a:uLnTx/>
                <a:uFillTx/>
                <a:latin typeface="Intel Clear Light"/>
                <a:ea typeface="Helvetica Neue Medium"/>
                <a:cs typeface="Helvetica Neue Medium"/>
                <a:sym typeface="Helvetica Neue Medium"/>
              </a:rPr>
              <a:t>S 031</a:t>
            </a:r>
          </a:p>
        </p:txBody>
      </p:sp>
      <p:sp>
        <p:nvSpPr>
          <p:cNvPr id="9" name="Rectangle: Rounded Corners 8">
            <a:extLst>
              <a:ext uri="{FF2B5EF4-FFF2-40B4-BE49-F238E27FC236}">
                <a16:creationId xmlns:a16="http://schemas.microsoft.com/office/drawing/2014/main" id="{C77F5281-3680-3783-DFD6-4EA265BDD05E}"/>
              </a:ext>
            </a:extLst>
          </p:cNvPr>
          <p:cNvSpPr/>
          <p:nvPr/>
        </p:nvSpPr>
        <p:spPr>
          <a:xfrm>
            <a:off x="10604126" y="3385448"/>
            <a:ext cx="667054" cy="192107"/>
          </a:xfrm>
          <a:prstGeom prst="roundRect">
            <a:avLst/>
          </a:prstGeom>
          <a:solidFill>
            <a:srgbClr val="00B050"/>
          </a:solidFill>
          <a:ln>
            <a:noFill/>
          </a:ln>
        </p:spPr>
        <p:style>
          <a:lnRef idx="0">
            <a:scrgbClr r="0" g="0" b="0"/>
          </a:lnRef>
          <a:fillRef idx="0">
            <a:scrgbClr r="0" g="0" b="0"/>
          </a:fillRef>
          <a:effectRef idx="0">
            <a:scrgbClr r="0" g="0" b="0"/>
          </a:effectRef>
          <a:fontRef idx="minor">
            <a:schemeClr val="lt1"/>
          </a:fontRef>
        </p:style>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FFFFFF"/>
                </a:solidFill>
                <a:effectLst/>
                <a:uLnTx/>
                <a:uFillTx/>
                <a:latin typeface="Intel Clear Light"/>
                <a:ea typeface="Helvetica Neue Medium"/>
                <a:cs typeface="Helvetica Neue Medium"/>
                <a:sym typeface="Helvetica Neue Medium"/>
              </a:rPr>
              <a:t>S 041</a:t>
            </a:r>
          </a:p>
        </p:txBody>
      </p:sp>
      <p:sp>
        <p:nvSpPr>
          <p:cNvPr id="10" name="Rectangle: Rounded Corners 9">
            <a:extLst>
              <a:ext uri="{FF2B5EF4-FFF2-40B4-BE49-F238E27FC236}">
                <a16:creationId xmlns:a16="http://schemas.microsoft.com/office/drawing/2014/main" id="{3EB979FE-C68F-2C1C-902C-9EF459398B45}"/>
              </a:ext>
            </a:extLst>
          </p:cNvPr>
          <p:cNvSpPr/>
          <p:nvPr/>
        </p:nvSpPr>
        <p:spPr>
          <a:xfrm>
            <a:off x="10603120" y="4202530"/>
            <a:ext cx="667054" cy="192107"/>
          </a:xfrm>
          <a:prstGeom prst="roundRect">
            <a:avLst/>
          </a:prstGeom>
          <a:solidFill>
            <a:srgbClr val="00B050"/>
          </a:solidFill>
          <a:ln>
            <a:noFill/>
          </a:ln>
        </p:spPr>
        <p:style>
          <a:lnRef idx="0">
            <a:scrgbClr r="0" g="0" b="0"/>
          </a:lnRef>
          <a:fillRef idx="0">
            <a:scrgbClr r="0" g="0" b="0"/>
          </a:fillRef>
          <a:effectRef idx="0">
            <a:scrgbClr r="0" g="0" b="0"/>
          </a:effectRef>
          <a:fontRef idx="minor">
            <a:schemeClr val="lt1"/>
          </a:fontRef>
        </p:style>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FFFFFF"/>
                </a:solidFill>
                <a:effectLst/>
                <a:uLnTx/>
                <a:uFillTx/>
                <a:latin typeface="Intel Clear Light"/>
                <a:ea typeface="Helvetica Neue Medium"/>
                <a:cs typeface="Helvetica Neue Medium"/>
                <a:sym typeface="Helvetica Neue Medium"/>
              </a:rPr>
              <a:t>S 051</a:t>
            </a:r>
          </a:p>
        </p:txBody>
      </p:sp>
      <p:graphicFrame>
        <p:nvGraphicFramePr>
          <p:cNvPr id="12" name="Table 7">
            <a:extLst>
              <a:ext uri="{FF2B5EF4-FFF2-40B4-BE49-F238E27FC236}">
                <a16:creationId xmlns:a16="http://schemas.microsoft.com/office/drawing/2014/main" id="{71EE3CE8-B069-FB4C-24A6-75C15F6E9DC6}"/>
              </a:ext>
            </a:extLst>
          </p:cNvPr>
          <p:cNvGraphicFramePr>
            <a:graphicFrameLocks/>
          </p:cNvGraphicFramePr>
          <p:nvPr>
            <p:extLst>
              <p:ext uri="{D42A27DB-BD31-4B8C-83A1-F6EECF244321}">
                <p14:modId xmlns:p14="http://schemas.microsoft.com/office/powerpoint/2010/main" val="3884861481"/>
              </p:ext>
            </p:extLst>
          </p:nvPr>
        </p:nvGraphicFramePr>
        <p:xfrm>
          <a:off x="543554" y="1202909"/>
          <a:ext cx="5316470" cy="1493520"/>
        </p:xfrm>
        <a:graphic>
          <a:graphicData uri="http://schemas.openxmlformats.org/drawingml/2006/table">
            <a:tbl>
              <a:tblPr firstRow="1" bandRow="1"/>
              <a:tblGrid>
                <a:gridCol w="750674">
                  <a:extLst>
                    <a:ext uri="{9D8B030D-6E8A-4147-A177-3AD203B41FA5}">
                      <a16:colId xmlns:a16="http://schemas.microsoft.com/office/drawing/2014/main" val="328018895"/>
                    </a:ext>
                  </a:extLst>
                </a:gridCol>
                <a:gridCol w="1065200">
                  <a:extLst>
                    <a:ext uri="{9D8B030D-6E8A-4147-A177-3AD203B41FA5}">
                      <a16:colId xmlns:a16="http://schemas.microsoft.com/office/drawing/2014/main" val="2360188745"/>
                    </a:ext>
                  </a:extLst>
                </a:gridCol>
                <a:gridCol w="566652">
                  <a:extLst>
                    <a:ext uri="{9D8B030D-6E8A-4147-A177-3AD203B41FA5}">
                      <a16:colId xmlns:a16="http://schemas.microsoft.com/office/drawing/2014/main" val="438862466"/>
                    </a:ext>
                  </a:extLst>
                </a:gridCol>
                <a:gridCol w="846365">
                  <a:extLst>
                    <a:ext uri="{9D8B030D-6E8A-4147-A177-3AD203B41FA5}">
                      <a16:colId xmlns:a16="http://schemas.microsoft.com/office/drawing/2014/main" val="1586519739"/>
                    </a:ext>
                  </a:extLst>
                </a:gridCol>
                <a:gridCol w="1413844">
                  <a:extLst>
                    <a:ext uri="{9D8B030D-6E8A-4147-A177-3AD203B41FA5}">
                      <a16:colId xmlns:a16="http://schemas.microsoft.com/office/drawing/2014/main" val="506186063"/>
                    </a:ext>
                  </a:extLst>
                </a:gridCol>
                <a:gridCol w="673735">
                  <a:extLst>
                    <a:ext uri="{9D8B030D-6E8A-4147-A177-3AD203B41FA5}">
                      <a16:colId xmlns:a16="http://schemas.microsoft.com/office/drawing/2014/main" val="2231070927"/>
                    </a:ext>
                  </a:extLst>
                </a:gridCol>
              </a:tblGrid>
              <a:tr h="248114">
                <a:tc>
                  <a:txBody>
                    <a:bodyPr/>
                    <a:lstStyle/>
                    <a:p>
                      <a:pPr algn="ctr"/>
                      <a:r>
                        <a:rPr lang="en-US" dirty="0"/>
                        <a:t>Segment</a:t>
                      </a:r>
                    </a:p>
                  </a:txBody>
                  <a:tcPr anchor="ctr"/>
                </a:tc>
                <a:tc>
                  <a:txBody>
                    <a:bodyPr/>
                    <a:lstStyle/>
                    <a:p>
                      <a:pPr algn="ctr"/>
                      <a:r>
                        <a:rPr lang="en-US" dirty="0"/>
                        <a:t>CPU</a:t>
                      </a:r>
                    </a:p>
                  </a:txBody>
                  <a:tcPr anchor="ctr"/>
                </a:tc>
                <a:tc>
                  <a:txBody>
                    <a:bodyPr/>
                    <a:lstStyle/>
                    <a:p>
                      <a:pPr algn="ctr"/>
                      <a:r>
                        <a:rPr lang="en-US" dirty="0"/>
                        <a:t>GPU &amp; NPU</a:t>
                      </a:r>
                    </a:p>
                  </a:txBody>
                  <a:tcPr anchor="ctr"/>
                </a:tc>
                <a:tc>
                  <a:txBody>
                    <a:bodyPr/>
                    <a:lstStyle/>
                    <a:p>
                      <a:pPr algn="ctr"/>
                      <a:r>
                        <a:rPr lang="en-US" dirty="0"/>
                        <a:t>PL1 Range</a:t>
                      </a:r>
                    </a:p>
                  </a:txBody>
                  <a:tcPr anchor="ctr"/>
                </a:tc>
                <a:tc>
                  <a:txBody>
                    <a:bodyPr/>
                    <a:lstStyle/>
                    <a:p>
                      <a:pPr algn="ctr"/>
                      <a:r>
                        <a:rPr lang="en-US" dirty="0"/>
                        <a:t>Memory</a:t>
                      </a:r>
                    </a:p>
                  </a:txBody>
                  <a:tcPr anchor="ctr"/>
                </a:tc>
                <a:tc>
                  <a:txBody>
                    <a:bodyPr/>
                    <a:lstStyle/>
                    <a:p>
                      <a:pPr algn="ctr"/>
                      <a:r>
                        <a:rPr lang="en-US" dirty="0"/>
                        <a:t>PCB Type</a:t>
                      </a:r>
                    </a:p>
                  </a:txBody>
                  <a:tcPr anchor="ctr"/>
                </a:tc>
                <a:extLst>
                  <a:ext uri="{0D108BD9-81ED-4DB2-BD59-A6C34878D82A}">
                    <a16:rowId xmlns:a16="http://schemas.microsoft.com/office/drawing/2014/main" val="959476093"/>
                  </a:ext>
                </a:extLst>
              </a:tr>
              <a:tr h="189495">
                <a:tc rowSpan="3">
                  <a:txBody>
                    <a:bodyPr/>
                    <a:lstStyle/>
                    <a:p>
                      <a:pPr algn="ctr"/>
                      <a:r>
                        <a:rPr lang="en-US" dirty="0"/>
                        <a:t>S</a:t>
                      </a:r>
                    </a:p>
                  </a:txBody>
                  <a:tcPr anchor="ctr"/>
                </a:tc>
                <a:tc rowSpan="3">
                  <a:txBody>
                    <a:bodyPr/>
                    <a:lstStyle/>
                    <a:p>
                      <a:pPr marL="91440" indent="-91440" algn="l">
                        <a:buFont typeface="Arial" panose="020B0604020202020204" pitchFamily="34" charset="0"/>
                        <a:buChar char="•"/>
                      </a:pPr>
                      <a:r>
                        <a:rPr lang="en-US" sz="900" b="0" dirty="0"/>
                        <a:t>4+0+4</a:t>
                      </a:r>
                    </a:p>
                    <a:p>
                      <a:pPr marL="91440" indent="-91440" algn="l">
                        <a:buFont typeface="Arial" panose="020B0604020202020204" pitchFamily="34" charset="0"/>
                        <a:buChar char="•"/>
                      </a:pPr>
                      <a:r>
                        <a:rPr lang="en-US" sz="900" b="0" dirty="0"/>
                        <a:t>4+8+4</a:t>
                      </a:r>
                    </a:p>
                    <a:p>
                      <a:pPr marL="91440" indent="-91440" algn="l">
                        <a:buFont typeface="Arial" panose="020B0604020202020204" pitchFamily="34" charset="0"/>
                        <a:buChar char="•"/>
                      </a:pPr>
                      <a:r>
                        <a:rPr lang="en-US" sz="900" b="0" dirty="0"/>
                        <a:t>8+16+4</a:t>
                      </a:r>
                    </a:p>
                    <a:p>
                      <a:pPr marL="91440" marR="0" lvl="0" indent="-91440" algn="l" defTabSz="6096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0" dirty="0"/>
                        <a:t>8+16+4 (bLLC)</a:t>
                      </a:r>
                    </a:p>
                    <a:p>
                      <a:pPr marL="91440" marR="0" lvl="0" indent="-91440" algn="l" defTabSz="6096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0" dirty="0"/>
                        <a:t>2x (8+16)+4</a:t>
                      </a:r>
                    </a:p>
                  </a:txBody>
                  <a:tcPr anchor="ctr"/>
                </a:tc>
                <a:tc rowSpan="3">
                  <a:txBody>
                    <a:bodyPr/>
                    <a:lstStyle/>
                    <a:p>
                      <a:pPr marL="0" marR="0" lvl="0" indent="0" algn="ctr" defTabSz="609600" eaLnBrk="1" fontAlgn="auto" latinLnBrk="0" hangingPunct="1">
                        <a:lnSpc>
                          <a:spcPct val="100000"/>
                        </a:lnSpc>
                        <a:spcBef>
                          <a:spcPts val="0"/>
                        </a:spcBef>
                        <a:spcAft>
                          <a:spcPts val="0"/>
                        </a:spcAft>
                        <a:buClrTx/>
                        <a:buSzTx/>
                        <a:buFontTx/>
                        <a:buNone/>
                        <a:tabLst/>
                        <a:defRPr/>
                      </a:pPr>
                      <a:r>
                        <a:rPr lang="en-US" sz="900" dirty="0"/>
                        <a:t>32EU &amp;</a:t>
                      </a:r>
                    </a:p>
                    <a:p>
                      <a:pPr marL="0" marR="0" lvl="0" indent="0" algn="ctr" defTabSz="609600" eaLnBrk="1" fontAlgn="auto" latinLnBrk="0" hangingPunct="1">
                        <a:lnSpc>
                          <a:spcPct val="100000"/>
                        </a:lnSpc>
                        <a:spcBef>
                          <a:spcPts val="0"/>
                        </a:spcBef>
                        <a:spcAft>
                          <a:spcPts val="0"/>
                        </a:spcAft>
                        <a:buClrTx/>
                        <a:buSzTx/>
                        <a:buFontTx/>
                        <a:buNone/>
                        <a:tabLst/>
                        <a:defRPr/>
                      </a:pPr>
                      <a:r>
                        <a:rPr lang="en-US" sz="900" dirty="0"/>
                        <a:t> NPU6 4Tile</a:t>
                      </a:r>
                    </a:p>
                  </a:txBody>
                  <a:tcPr anchor="ctr"/>
                </a:tc>
                <a:tc rowSpan="3">
                  <a:txBody>
                    <a:bodyPr/>
                    <a:lstStyle/>
                    <a:p>
                      <a:pPr marL="91440" indent="-91440" algn="l">
                        <a:buFont typeface="Arial" panose="020B0604020202020204" pitchFamily="34" charset="0"/>
                        <a:buChar char="•"/>
                      </a:pPr>
                      <a:r>
                        <a:rPr lang="en-US" sz="900" dirty="0"/>
                        <a:t>35-65W	</a:t>
                      </a:r>
                    </a:p>
                    <a:p>
                      <a:pPr marL="91440" indent="-91440" algn="l">
                        <a:buFont typeface="Arial" panose="020B0604020202020204" pitchFamily="34" charset="0"/>
                        <a:buChar char="•"/>
                      </a:pPr>
                      <a:r>
                        <a:rPr lang="en-US" sz="900" dirty="0"/>
                        <a:t>35-150W</a:t>
                      </a:r>
                    </a:p>
                    <a:p>
                      <a:pPr marL="91440" indent="-91440" algn="l">
                        <a:buFont typeface="Arial" panose="020B0604020202020204" pitchFamily="34" charset="0"/>
                        <a:buChar char="•"/>
                      </a:pPr>
                      <a:r>
                        <a:rPr lang="en-US" sz="900" dirty="0"/>
                        <a:t>125-250W</a:t>
                      </a:r>
                    </a:p>
                  </a:txBody>
                  <a:tcPr anchor="ctr"/>
                </a:tc>
                <a:tc>
                  <a:txBody>
                    <a:bodyPr/>
                    <a:lstStyle/>
                    <a:p>
                      <a:pPr marL="0" indent="0" algn="l">
                        <a:buFont typeface="Arial" panose="020B0604020202020204" pitchFamily="34" charset="0"/>
                        <a:buNone/>
                      </a:pPr>
                      <a:r>
                        <a:rPr lang="en-US" sz="900" dirty="0"/>
                        <a:t>cUDIMM/cSODIMM 1DPC @</a:t>
                      </a:r>
                      <a:r>
                        <a:rPr lang="en-US" sz="900" dirty="0">
                          <a:solidFill>
                            <a:schemeClr val="tx1"/>
                          </a:solidFill>
                        </a:rPr>
                        <a:t>8000MT/s</a:t>
                      </a:r>
                    </a:p>
                  </a:txBody>
                  <a:tcPr anchor="ctr">
                    <a:lnB w="12700" cap="flat" cmpd="sng" algn="ctr">
                      <a:solidFill>
                        <a:schemeClr val="tx1"/>
                      </a:solidFill>
                      <a:prstDash val="solid"/>
                      <a:round/>
                      <a:headEnd type="none" w="med" len="med"/>
                      <a:tailEnd type="none" w="med" len="med"/>
                    </a:lnB>
                  </a:tcPr>
                </a:tc>
                <a:tc>
                  <a:txBody>
                    <a:bodyPr/>
                    <a:lstStyle/>
                    <a:p>
                      <a:pPr algn="ctr"/>
                      <a:r>
                        <a:rPr lang="en-US" sz="900" dirty="0"/>
                        <a:t>Type-3</a:t>
                      </a: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9120986"/>
                  </a:ext>
                </a:extLst>
              </a:tr>
              <a:tr h="189495">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l" defTabSz="60960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dirty="0"/>
                        <a:t>cUDIMM 2DPC @</a:t>
                      </a:r>
                      <a:r>
                        <a:rPr lang="en-US" sz="900" dirty="0">
                          <a:solidFill>
                            <a:schemeClr val="tx1"/>
                          </a:solidFill>
                        </a:rPr>
                        <a:t>5600MT/s</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09600" eaLnBrk="1" fontAlgn="auto" latinLnBrk="0" hangingPunct="1">
                        <a:lnSpc>
                          <a:spcPct val="100000"/>
                        </a:lnSpc>
                        <a:spcBef>
                          <a:spcPts val="0"/>
                        </a:spcBef>
                        <a:spcAft>
                          <a:spcPts val="0"/>
                        </a:spcAft>
                        <a:buClrTx/>
                        <a:buSzTx/>
                        <a:buFontTx/>
                        <a:buNone/>
                        <a:tabLst/>
                        <a:defRPr/>
                      </a:pPr>
                      <a:r>
                        <a:rPr lang="en-US" sz="900" dirty="0"/>
                        <a:t>Type-3</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1939671"/>
                  </a:ext>
                </a:extLst>
              </a:tr>
              <a:tr h="189495">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l" defTabSz="60960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dirty="0">
                          <a:solidFill>
                            <a:schemeClr val="tx1"/>
                          </a:solidFill>
                        </a:rPr>
                        <a:t>OC UDIMM 1DPC (XMP)</a:t>
                      </a:r>
                    </a:p>
                    <a:p>
                      <a:pPr marL="0" marR="0" lvl="0" indent="0" algn="l" defTabSz="60960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dirty="0">
                          <a:solidFill>
                            <a:schemeClr val="tx1"/>
                          </a:solidFill>
                        </a:rPr>
                        <a:t>@up to 16GT/s-G4</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900" dirty="0"/>
                        <a:t>Type-3</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5188165"/>
                  </a:ext>
                </a:extLst>
              </a:tr>
            </a:tbl>
          </a:graphicData>
        </a:graphic>
      </p:graphicFrame>
      <p:sp>
        <p:nvSpPr>
          <p:cNvPr id="13" name="Rectangle: Rounded Corners 12">
            <a:extLst>
              <a:ext uri="{FF2B5EF4-FFF2-40B4-BE49-F238E27FC236}">
                <a16:creationId xmlns:a16="http://schemas.microsoft.com/office/drawing/2014/main" id="{4AF30759-744D-88E9-3843-37189854D728}"/>
              </a:ext>
            </a:extLst>
          </p:cNvPr>
          <p:cNvSpPr/>
          <p:nvPr/>
        </p:nvSpPr>
        <p:spPr>
          <a:xfrm>
            <a:off x="10603040" y="5035951"/>
            <a:ext cx="667054" cy="192107"/>
          </a:xfrm>
          <a:prstGeom prst="roundRect">
            <a:avLst/>
          </a:prstGeom>
          <a:solidFill>
            <a:srgbClr val="00B050"/>
          </a:solidFill>
          <a:ln>
            <a:noFill/>
          </a:ln>
        </p:spPr>
        <p:style>
          <a:lnRef idx="0">
            <a:scrgbClr r="0" g="0" b="0"/>
          </a:lnRef>
          <a:fillRef idx="0">
            <a:scrgbClr r="0" g="0" b="0"/>
          </a:fillRef>
          <a:effectRef idx="0">
            <a:scrgbClr r="0" g="0" b="0"/>
          </a:effectRef>
          <a:fontRef idx="minor">
            <a:schemeClr val="lt1"/>
          </a:fontRef>
        </p:style>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FFFFFF"/>
                </a:solidFill>
                <a:effectLst/>
                <a:uLnTx/>
                <a:uFillTx/>
                <a:latin typeface="Intel Clear Light"/>
                <a:ea typeface="Helvetica Neue Medium"/>
                <a:cs typeface="Helvetica Neue Medium"/>
                <a:sym typeface="Helvetica Neue Medium"/>
              </a:rPr>
              <a:t>S 061</a:t>
            </a:r>
          </a:p>
        </p:txBody>
      </p:sp>
      <p:sp>
        <p:nvSpPr>
          <p:cNvPr id="16" name="Title 1">
            <a:extLst>
              <a:ext uri="{FF2B5EF4-FFF2-40B4-BE49-F238E27FC236}">
                <a16:creationId xmlns:a16="http://schemas.microsoft.com/office/drawing/2014/main" id="{8F816E1E-50CC-B3C4-EFA7-3E342032FD35}"/>
              </a:ext>
            </a:extLst>
          </p:cNvPr>
          <p:cNvSpPr txBox="1">
            <a:spLocks/>
          </p:cNvSpPr>
          <p:nvPr/>
        </p:nvSpPr>
        <p:spPr>
          <a:xfrm>
            <a:off x="536602" y="-690"/>
            <a:ext cx="11010901" cy="952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oAutofit/>
          </a:bodyPr>
          <a:lstStyle>
            <a:lvl1pPr marL="0" marR="0" indent="0" algn="l" defTabSz="609600" latinLnBrk="0">
              <a:lnSpc>
                <a:spcPct val="90000"/>
              </a:lnSpc>
              <a:spcBef>
                <a:spcPts val="0"/>
              </a:spcBef>
              <a:spcAft>
                <a:spcPts val="0"/>
              </a:spcAft>
              <a:buClrTx/>
              <a:buSzTx/>
              <a:buFontTx/>
              <a:buNone/>
              <a:tabLst/>
              <a:defRPr sz="4000" b="0" i="0" u="none" strike="noStrike" cap="none" spc="0" baseline="0">
                <a:solidFill>
                  <a:srgbClr val="52525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1pPr>
            <a:lvl2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2pPr>
            <a:lvl3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3pPr>
            <a:lvl4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4pPr>
            <a:lvl5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5pPr>
            <a:lvl6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6pPr>
            <a:lvl7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7pPr>
            <a:lvl8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8pPr>
            <a:lvl9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9pPr>
          </a:lstStyle>
          <a:p>
            <a:pPr marL="0" marR="0" lvl="0" indent="0" algn="l" defTabSz="609600" rtl="0" eaLnBrk="1" fontAlgn="auto" latinLnBrk="0" hangingPunct="1">
              <a:lnSpc>
                <a:spcPct val="90000"/>
              </a:lnSpc>
              <a:spcBef>
                <a:spcPts val="0"/>
              </a:spcBef>
              <a:spcAft>
                <a:spcPts val="0"/>
              </a:spcAft>
              <a:buClrTx/>
              <a:buSzTx/>
              <a:buFontTx/>
              <a:buNone/>
              <a:tabLst/>
              <a:defRPr/>
            </a:pPr>
            <a:r>
              <a:rPr kumimoji="0" lang="en-US" sz="4000" b="0" i="0" u="none" strike="noStrike" kern="0" cap="none" spc="0" normalizeH="0" baseline="0" noProof="0" dirty="0">
                <a:ln>
                  <a:noFill/>
                </a:ln>
                <a:solidFill>
                  <a:srgbClr val="525252"/>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sym typeface="Helvetica"/>
              </a:rPr>
              <a:t>NVL-S RVP SKU Strategy</a:t>
            </a:r>
          </a:p>
        </p:txBody>
      </p:sp>
      <p:sp>
        <p:nvSpPr>
          <p:cNvPr id="11" name="Rectangle: Rounded Corners 10">
            <a:extLst>
              <a:ext uri="{FF2B5EF4-FFF2-40B4-BE49-F238E27FC236}">
                <a16:creationId xmlns:a16="http://schemas.microsoft.com/office/drawing/2014/main" id="{CFC3FBEF-5BEA-F97F-D97F-E10F9920429A}"/>
              </a:ext>
            </a:extLst>
          </p:cNvPr>
          <p:cNvSpPr/>
          <p:nvPr/>
        </p:nvSpPr>
        <p:spPr>
          <a:xfrm>
            <a:off x="10591800" y="1443715"/>
            <a:ext cx="667054" cy="625253"/>
          </a:xfrm>
          <a:prstGeom prst="roundRect">
            <a:avLst>
              <a:gd name="adj" fmla="val 7009"/>
            </a:avLst>
          </a:prstGeom>
          <a:solidFill>
            <a:srgbClr val="00B050"/>
          </a:solidFill>
          <a:ln>
            <a:noFill/>
          </a:ln>
        </p:spPr>
        <p:style>
          <a:lnRef idx="0">
            <a:scrgbClr r="0" g="0" b="0"/>
          </a:lnRef>
          <a:fillRef idx="0">
            <a:scrgbClr r="0" g="0" b="0"/>
          </a:fillRef>
          <a:effectRef idx="0">
            <a:scrgbClr r="0" g="0" b="0"/>
          </a:effectRef>
          <a:fontRef idx="minor">
            <a:schemeClr val="lt1"/>
          </a:fontRef>
        </p:style>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srgbClr val="FFFFFF"/>
                </a:solidFill>
                <a:effectLst/>
                <a:uLnTx/>
                <a:uFillTx/>
                <a:latin typeface="Intel Clear Light"/>
                <a:ea typeface="Helvetica Neue Medium"/>
                <a:cs typeface="Helvetica Neue Medium"/>
                <a:sym typeface="Helvetica Neue Medium"/>
              </a:rPr>
              <a:t>S 011</a:t>
            </a:r>
          </a:p>
          <a:p>
            <a:pPr marL="0" marR="0" lvl="0" indent="0" algn="ctr" defTabSz="825500" rtl="0" eaLnBrk="1" fontAlgn="auto" latinLnBrk="0" hangingPunct="0">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srgbClr val="FFFFFF"/>
                </a:solidFill>
                <a:effectLst/>
                <a:uLnTx/>
                <a:uFillTx/>
                <a:latin typeface="Intel Clear Light"/>
                <a:ea typeface="Helvetica Neue Medium"/>
                <a:cs typeface="Helvetica Neue Medium"/>
                <a:sym typeface="Helvetica Neue Medium"/>
              </a:rPr>
              <a:t>S 012</a:t>
            </a:r>
          </a:p>
          <a:p>
            <a:pPr marL="0" marR="0" lvl="0" indent="0" algn="ctr" defTabSz="825500" rtl="0" eaLnBrk="1" fontAlgn="auto" latinLnBrk="0" hangingPunct="0">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srgbClr val="FFFFFF"/>
                </a:solidFill>
                <a:effectLst/>
                <a:uLnTx/>
                <a:uFillTx/>
                <a:latin typeface="Intel Clear Light"/>
                <a:ea typeface="Helvetica Neue Medium"/>
                <a:cs typeface="Helvetica Neue Medium"/>
                <a:sym typeface="Helvetica Neue Medium"/>
              </a:rPr>
              <a:t>S 021</a:t>
            </a:r>
          </a:p>
          <a:p>
            <a:pPr marL="0" marR="0" lvl="0" indent="0" algn="ctr" defTabSz="825500" rtl="0" eaLnBrk="1" fontAlgn="auto" latinLnBrk="0" hangingPunct="0">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srgbClr val="FFFFFF"/>
                </a:solidFill>
                <a:effectLst/>
                <a:uLnTx/>
                <a:uFillTx/>
                <a:latin typeface="Intel Clear Light"/>
                <a:ea typeface="Helvetica Neue Medium"/>
                <a:cs typeface="Helvetica Neue Medium"/>
                <a:sym typeface="Helvetica Neue Medium"/>
              </a:rPr>
              <a:t>S 022</a:t>
            </a:r>
          </a:p>
        </p:txBody>
      </p:sp>
      <p:sp>
        <p:nvSpPr>
          <p:cNvPr id="17" name="TextBox 16">
            <a:extLst>
              <a:ext uri="{FF2B5EF4-FFF2-40B4-BE49-F238E27FC236}">
                <a16:creationId xmlns:a16="http://schemas.microsoft.com/office/drawing/2014/main" id="{A9BA82F2-24F4-EEA1-A7B9-C8B2E6A4AD99}"/>
              </a:ext>
            </a:extLst>
          </p:cNvPr>
          <p:cNvSpPr txBox="1"/>
          <p:nvPr/>
        </p:nvSpPr>
        <p:spPr>
          <a:xfrm>
            <a:off x="10376298" y="31581"/>
            <a:ext cx="1098058"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lvl="0" indent="0" algn="l" defTabSz="2438338" rtl="0" eaLnBrk="1" fontAlgn="auto" latinLnBrk="0" hangingPunct="0">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70C0"/>
                </a:solidFill>
                <a:effectLst/>
                <a:uLnTx/>
                <a:uFillTx/>
                <a:latin typeface="Intel Clear"/>
                <a:ea typeface="+mn-ea"/>
                <a:cs typeface="+mn-cs"/>
                <a:sym typeface="Helvetica Neue"/>
              </a:rPr>
              <a:t>WW23Y2025</a:t>
            </a:r>
          </a:p>
        </p:txBody>
      </p:sp>
    </p:spTree>
    <p:extLst>
      <p:ext uri="{BB962C8B-B14F-4D97-AF65-F5344CB8AC3E}">
        <p14:creationId xmlns:p14="http://schemas.microsoft.com/office/powerpoint/2010/main" val="3486683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6DF06-7E9E-4AC0-F0CD-930BC45AC229}"/>
              </a:ext>
            </a:extLst>
          </p:cNvPr>
          <p:cNvSpPr>
            <a:spLocks noGrp="1"/>
          </p:cNvSpPr>
          <p:nvPr>
            <p:ph type="title"/>
          </p:nvPr>
        </p:nvSpPr>
        <p:spPr>
          <a:xfrm>
            <a:off x="536977" y="147872"/>
            <a:ext cx="11010816" cy="952499"/>
          </a:xfrm>
        </p:spPr>
        <p:txBody>
          <a:bodyPr/>
          <a:lstStyle/>
          <a:p>
            <a:r>
              <a:rPr lang="en-US" dirty="0"/>
              <a:t>NVL Desktop RVP SKU Summary</a:t>
            </a:r>
          </a:p>
        </p:txBody>
      </p:sp>
      <p:sp>
        <p:nvSpPr>
          <p:cNvPr id="7" name="Arrow: Right 6">
            <a:extLst>
              <a:ext uri="{FF2B5EF4-FFF2-40B4-BE49-F238E27FC236}">
                <a16:creationId xmlns:a16="http://schemas.microsoft.com/office/drawing/2014/main" id="{85D58CB5-25A3-2A21-8FD4-D50004FF4244}"/>
              </a:ext>
            </a:extLst>
          </p:cNvPr>
          <p:cNvSpPr/>
          <p:nvPr/>
        </p:nvSpPr>
        <p:spPr>
          <a:xfrm>
            <a:off x="3078" y="2361079"/>
            <a:ext cx="667008" cy="507337"/>
          </a:xfrm>
          <a:prstGeom prst="righ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Calibri" panose="020F0502020204030204" pitchFamily="34" charset="0"/>
              <a:ea typeface="Calibri" panose="020F0502020204030204" pitchFamily="34" charset="0"/>
              <a:cs typeface="Calibri" panose="020F0502020204030204" pitchFamily="34" charset="0"/>
              <a:sym typeface="Helvetica Neue Medium"/>
            </a:endParaRPr>
          </a:p>
        </p:txBody>
      </p:sp>
      <p:sp>
        <p:nvSpPr>
          <p:cNvPr id="9" name="TextBox 8">
            <a:extLst>
              <a:ext uri="{FF2B5EF4-FFF2-40B4-BE49-F238E27FC236}">
                <a16:creationId xmlns:a16="http://schemas.microsoft.com/office/drawing/2014/main" id="{7472134B-C51A-ADF1-4050-FB54A448DCAA}"/>
              </a:ext>
            </a:extLst>
          </p:cNvPr>
          <p:cNvSpPr txBox="1"/>
          <p:nvPr/>
        </p:nvSpPr>
        <p:spPr>
          <a:xfrm>
            <a:off x="17554" y="2539666"/>
            <a:ext cx="652530" cy="1692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sz="1100" b="1" i="0" u="none" strike="noStrike" cap="none" spc="0" normalizeH="0" baseline="0" dirty="0">
                <a:ln>
                  <a:noFill/>
                </a:ln>
                <a:solidFill>
                  <a:srgbClr val="FFFFFF"/>
                </a:solidFill>
                <a:effectLst/>
                <a:uFillTx/>
                <a:latin typeface="+mn-lt"/>
                <a:ea typeface="+mn-ea"/>
                <a:cs typeface="+mn-cs"/>
                <a:sym typeface="Helvetica Neue"/>
              </a:rPr>
              <a:t>N-1 ERB</a:t>
            </a:r>
          </a:p>
        </p:txBody>
      </p:sp>
      <p:graphicFrame>
        <p:nvGraphicFramePr>
          <p:cNvPr id="10" name="Table 9">
            <a:extLst>
              <a:ext uri="{FF2B5EF4-FFF2-40B4-BE49-F238E27FC236}">
                <a16:creationId xmlns:a16="http://schemas.microsoft.com/office/drawing/2014/main" id="{C01DDA93-2710-1C3E-E658-BBB7B13D9A22}"/>
              </a:ext>
            </a:extLst>
          </p:cNvPr>
          <p:cNvGraphicFramePr>
            <a:graphicFrameLocks noGrp="1"/>
          </p:cNvGraphicFramePr>
          <p:nvPr>
            <p:extLst>
              <p:ext uri="{D42A27DB-BD31-4B8C-83A1-F6EECF244321}">
                <p14:modId xmlns:p14="http://schemas.microsoft.com/office/powerpoint/2010/main" val="2540996505"/>
              </p:ext>
            </p:extLst>
          </p:nvPr>
        </p:nvGraphicFramePr>
        <p:xfrm>
          <a:off x="684560" y="1298996"/>
          <a:ext cx="11228519" cy="4114612"/>
        </p:xfrm>
        <a:graphic>
          <a:graphicData uri="http://schemas.openxmlformats.org/drawingml/2006/table">
            <a:tbl>
              <a:tblPr/>
              <a:tblGrid>
                <a:gridCol w="399647">
                  <a:extLst>
                    <a:ext uri="{9D8B030D-6E8A-4147-A177-3AD203B41FA5}">
                      <a16:colId xmlns:a16="http://schemas.microsoft.com/office/drawing/2014/main" val="186320779"/>
                    </a:ext>
                  </a:extLst>
                </a:gridCol>
                <a:gridCol w="445759">
                  <a:extLst>
                    <a:ext uri="{9D8B030D-6E8A-4147-A177-3AD203B41FA5}">
                      <a16:colId xmlns:a16="http://schemas.microsoft.com/office/drawing/2014/main" val="2900032993"/>
                    </a:ext>
                  </a:extLst>
                </a:gridCol>
                <a:gridCol w="1168196">
                  <a:extLst>
                    <a:ext uri="{9D8B030D-6E8A-4147-A177-3AD203B41FA5}">
                      <a16:colId xmlns:a16="http://schemas.microsoft.com/office/drawing/2014/main" val="4203334001"/>
                    </a:ext>
                  </a:extLst>
                </a:gridCol>
                <a:gridCol w="993944">
                  <a:extLst>
                    <a:ext uri="{9D8B030D-6E8A-4147-A177-3AD203B41FA5}">
                      <a16:colId xmlns:a16="http://schemas.microsoft.com/office/drawing/2014/main" val="1640988724"/>
                    </a:ext>
                  </a:extLst>
                </a:gridCol>
                <a:gridCol w="2070339">
                  <a:extLst>
                    <a:ext uri="{9D8B030D-6E8A-4147-A177-3AD203B41FA5}">
                      <a16:colId xmlns:a16="http://schemas.microsoft.com/office/drawing/2014/main" val="911714581"/>
                    </a:ext>
                  </a:extLst>
                </a:gridCol>
                <a:gridCol w="845389">
                  <a:extLst>
                    <a:ext uri="{9D8B030D-6E8A-4147-A177-3AD203B41FA5}">
                      <a16:colId xmlns:a16="http://schemas.microsoft.com/office/drawing/2014/main" val="2454126699"/>
                    </a:ext>
                  </a:extLst>
                </a:gridCol>
                <a:gridCol w="543464">
                  <a:extLst>
                    <a:ext uri="{9D8B030D-6E8A-4147-A177-3AD203B41FA5}">
                      <a16:colId xmlns:a16="http://schemas.microsoft.com/office/drawing/2014/main" val="1407398992"/>
                    </a:ext>
                  </a:extLst>
                </a:gridCol>
                <a:gridCol w="491706">
                  <a:extLst>
                    <a:ext uri="{9D8B030D-6E8A-4147-A177-3AD203B41FA5}">
                      <a16:colId xmlns:a16="http://schemas.microsoft.com/office/drawing/2014/main" val="3851731155"/>
                    </a:ext>
                  </a:extLst>
                </a:gridCol>
                <a:gridCol w="1078302">
                  <a:extLst>
                    <a:ext uri="{9D8B030D-6E8A-4147-A177-3AD203B41FA5}">
                      <a16:colId xmlns:a16="http://schemas.microsoft.com/office/drawing/2014/main" val="2052534316"/>
                    </a:ext>
                  </a:extLst>
                </a:gridCol>
                <a:gridCol w="1155939">
                  <a:extLst>
                    <a:ext uri="{9D8B030D-6E8A-4147-A177-3AD203B41FA5}">
                      <a16:colId xmlns:a16="http://schemas.microsoft.com/office/drawing/2014/main" val="744749621"/>
                    </a:ext>
                  </a:extLst>
                </a:gridCol>
                <a:gridCol w="629729">
                  <a:extLst>
                    <a:ext uri="{9D8B030D-6E8A-4147-A177-3AD203B41FA5}">
                      <a16:colId xmlns:a16="http://schemas.microsoft.com/office/drawing/2014/main" val="4128977256"/>
                    </a:ext>
                  </a:extLst>
                </a:gridCol>
                <a:gridCol w="1406105">
                  <a:extLst>
                    <a:ext uri="{9D8B030D-6E8A-4147-A177-3AD203B41FA5}">
                      <a16:colId xmlns:a16="http://schemas.microsoft.com/office/drawing/2014/main" val="2945897921"/>
                    </a:ext>
                  </a:extLst>
                </a:gridCol>
              </a:tblGrid>
              <a:tr h="375643">
                <a:tc>
                  <a:txBody>
                    <a:bodyPr/>
                    <a:lstStyle/>
                    <a:p>
                      <a:pPr algn="ctr" fontAlgn="ctr"/>
                      <a:r>
                        <a:rPr lang="en-US" sz="800" b="1" i="0" u="none" strike="noStrike">
                          <a:solidFill>
                            <a:srgbClr val="FFFFFF"/>
                          </a:solidFill>
                          <a:effectLst/>
                          <a:latin typeface="Intel Clear" panose="020B0604020203020204" pitchFamily="34" charset="0"/>
                        </a:rPr>
                        <a:t>SKU</a:t>
                      </a:r>
                      <a:br>
                        <a:rPr lang="en-US" sz="800" b="1" i="0" u="none" strike="noStrike">
                          <a:solidFill>
                            <a:srgbClr val="FFFFFF"/>
                          </a:solidFill>
                          <a:effectLst/>
                          <a:latin typeface="Intel Clear" panose="020B0604020203020204" pitchFamily="34" charset="0"/>
                        </a:rPr>
                      </a:br>
                      <a:r>
                        <a:rPr lang="en-US" sz="800" b="1" i="0" u="none" strike="noStrike">
                          <a:solidFill>
                            <a:srgbClr val="FFFFFF"/>
                          </a:solidFill>
                          <a:effectLst/>
                          <a:latin typeface="Intel Clear" panose="020B0604020203020204" pitchFamily="34" charset="0"/>
                        </a:rPr>
                        <a:t>Code #</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7D31"/>
                    </a:solidFill>
                  </a:tcPr>
                </a:tc>
                <a:tc>
                  <a:txBody>
                    <a:bodyPr/>
                    <a:lstStyle/>
                    <a:p>
                      <a:pPr algn="ctr" fontAlgn="ctr"/>
                      <a:r>
                        <a:rPr lang="en-US" sz="800" b="1" i="0" u="none" strike="noStrike">
                          <a:solidFill>
                            <a:srgbClr val="FFFFFF"/>
                          </a:solidFill>
                          <a:effectLst/>
                          <a:latin typeface="Intel Clear" panose="020B0604020203020204" pitchFamily="34" charset="0"/>
                        </a:rPr>
                        <a:t>Segment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7D31"/>
                    </a:solidFill>
                  </a:tcPr>
                </a:tc>
                <a:tc>
                  <a:txBody>
                    <a:bodyPr/>
                    <a:lstStyle/>
                    <a:p>
                      <a:pPr algn="ctr" fontAlgn="ctr"/>
                      <a:r>
                        <a:rPr lang="en-US" sz="800" b="1" i="0" u="none" strike="noStrike">
                          <a:solidFill>
                            <a:srgbClr val="FFFFFF"/>
                          </a:solidFill>
                          <a:effectLst/>
                          <a:latin typeface="Intel Clear" panose="020B0604020203020204" pitchFamily="34" charset="0"/>
                        </a:rPr>
                        <a:t>RVP SKU Name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7D31"/>
                    </a:solidFill>
                  </a:tcPr>
                </a:tc>
                <a:tc>
                  <a:txBody>
                    <a:bodyPr/>
                    <a:lstStyle/>
                    <a:p>
                      <a:pPr algn="ctr" fontAlgn="ctr"/>
                      <a:r>
                        <a:rPr lang="en-US" sz="800" b="1" i="0" u="none" strike="noStrike">
                          <a:solidFill>
                            <a:srgbClr val="FFFFFF"/>
                          </a:solidFill>
                          <a:effectLst/>
                          <a:latin typeface="Intel Clear" panose="020B0604020203020204" pitchFamily="34" charset="0"/>
                        </a:rPr>
                        <a:t>Base board SKU/ BOM SKU</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7D31"/>
                    </a:solidFill>
                  </a:tcPr>
                </a:tc>
                <a:tc>
                  <a:txBody>
                    <a:bodyPr/>
                    <a:lstStyle/>
                    <a:p>
                      <a:pPr algn="ctr" fontAlgn="ctr"/>
                      <a:r>
                        <a:rPr lang="en-US" sz="800" b="1" i="0" u="none" strike="noStrike">
                          <a:solidFill>
                            <a:srgbClr val="FFFFFF"/>
                          </a:solidFill>
                          <a:effectLst/>
                          <a:latin typeface="Intel Clear" panose="020B0604020203020204" pitchFamily="34" charset="0"/>
                        </a:rPr>
                        <a:t>RVP Base board SKU + BOM SKU</a:t>
                      </a:r>
                      <a:br>
                        <a:rPr lang="en-US" sz="800" b="1" i="0" u="none" strike="noStrike">
                          <a:solidFill>
                            <a:srgbClr val="FFFFFF"/>
                          </a:solidFill>
                          <a:effectLst/>
                          <a:latin typeface="Intel Clear" panose="020B0604020203020204" pitchFamily="34" charset="0"/>
                        </a:rPr>
                      </a:br>
                      <a:r>
                        <a:rPr lang="en-US" sz="800" b="1" i="0" u="none" strike="noStrike">
                          <a:solidFill>
                            <a:srgbClr val="FFFF00"/>
                          </a:solidFill>
                          <a:effectLst/>
                          <a:latin typeface="Intel Clear" panose="020B0604020203020204" pitchFamily="34" charset="0"/>
                        </a:rPr>
                        <a:t>(Will change with MySamples Tool SKU name later)</a:t>
                      </a:r>
                      <a:endParaRPr lang="en-US" sz="800" b="1" i="0" u="none" strike="noStrike">
                        <a:solidFill>
                          <a:srgbClr val="FFFFFF"/>
                        </a:solidFill>
                        <a:effectLst/>
                        <a:latin typeface="Intel Clear" panose="020B0604020203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7D31"/>
                    </a:solidFill>
                  </a:tcPr>
                </a:tc>
                <a:tc>
                  <a:txBody>
                    <a:bodyPr/>
                    <a:lstStyle/>
                    <a:p>
                      <a:pPr algn="ctr" fontAlgn="ctr"/>
                      <a:r>
                        <a:rPr lang="en-US" sz="800" b="1" i="0" u="none" strike="noStrike">
                          <a:solidFill>
                            <a:srgbClr val="FFFFFF"/>
                          </a:solidFill>
                          <a:effectLst/>
                          <a:latin typeface="Intel Clear" panose="020B0604020203020204" pitchFamily="34" charset="0"/>
                        </a:rPr>
                        <a:t>Memory Support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7D31"/>
                    </a:solidFill>
                  </a:tcPr>
                </a:tc>
                <a:tc>
                  <a:txBody>
                    <a:bodyPr/>
                    <a:lstStyle/>
                    <a:p>
                      <a:pPr algn="ctr" fontAlgn="ctr"/>
                      <a:r>
                        <a:rPr lang="en-US" sz="800" b="1" i="0" u="none" strike="noStrike" dirty="0">
                          <a:solidFill>
                            <a:srgbClr val="FFFFFF"/>
                          </a:solidFill>
                          <a:effectLst/>
                          <a:latin typeface="Intel Clear" panose="020B0604020203020204" pitchFamily="34" charset="0"/>
                        </a:rPr>
                        <a:t>PCB Type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7D31"/>
                    </a:solidFill>
                  </a:tcPr>
                </a:tc>
                <a:tc>
                  <a:txBody>
                    <a:bodyPr/>
                    <a:lstStyle/>
                    <a:p>
                      <a:pPr algn="ctr" fontAlgn="ctr"/>
                      <a:r>
                        <a:rPr lang="en-US" sz="800" b="1" i="0" u="none" strike="noStrike">
                          <a:solidFill>
                            <a:srgbClr val="FFFFFF"/>
                          </a:solidFill>
                          <a:effectLst/>
                          <a:latin typeface="Intel Clear" panose="020B0604020203020204" pitchFamily="34" charset="0"/>
                        </a:rPr>
                        <a:t>PSU</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7D31"/>
                    </a:solidFill>
                  </a:tcPr>
                </a:tc>
                <a:tc>
                  <a:txBody>
                    <a:bodyPr/>
                    <a:lstStyle/>
                    <a:p>
                      <a:pPr algn="ctr" fontAlgn="ctr"/>
                      <a:r>
                        <a:rPr lang="en-US" sz="800" b="1" i="0" u="none" strike="noStrike">
                          <a:solidFill>
                            <a:srgbClr val="FFFFFF"/>
                          </a:solidFill>
                          <a:effectLst/>
                          <a:latin typeface="Intel Clear" panose="020B0604020203020204" pitchFamily="34" charset="0"/>
                        </a:rPr>
                        <a:t>Validation Config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7D31"/>
                    </a:solidFill>
                  </a:tcPr>
                </a:tc>
                <a:tc>
                  <a:txBody>
                    <a:bodyPr/>
                    <a:lstStyle/>
                    <a:p>
                      <a:pPr algn="ctr" fontAlgn="ctr"/>
                      <a:r>
                        <a:rPr lang="en-US" sz="800" b="1" i="0" u="none" strike="noStrike">
                          <a:solidFill>
                            <a:srgbClr val="FFFFFF"/>
                          </a:solidFill>
                          <a:effectLst/>
                          <a:latin typeface="Intel Clear" panose="020B0604020203020204" pitchFamily="34" charset="0"/>
                        </a:rPr>
                        <a:t>Type-C / Display Config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7D31"/>
                    </a:solidFill>
                  </a:tcPr>
                </a:tc>
                <a:tc>
                  <a:txBody>
                    <a:bodyPr/>
                    <a:lstStyle/>
                    <a:p>
                      <a:pPr algn="ctr" fontAlgn="ctr"/>
                      <a:r>
                        <a:rPr lang="en-US" sz="800" b="1" i="0" u="none" strike="noStrike">
                          <a:solidFill>
                            <a:srgbClr val="FFFFFF"/>
                          </a:solidFill>
                          <a:effectLst/>
                          <a:latin typeface="Intel Clear" panose="020B0604020203020204" pitchFamily="34" charset="0"/>
                        </a:rPr>
                        <a:t>2x7 PnP HDR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7D31"/>
                    </a:solidFill>
                  </a:tcPr>
                </a:tc>
                <a:tc>
                  <a:txBody>
                    <a:bodyPr/>
                    <a:lstStyle/>
                    <a:p>
                      <a:pPr algn="ctr" fontAlgn="ctr"/>
                      <a:r>
                        <a:rPr lang="en-US" sz="800" b="1" i="0" u="none" strike="noStrike">
                          <a:solidFill>
                            <a:srgbClr val="FFFFFF"/>
                          </a:solidFill>
                          <a:effectLst/>
                          <a:latin typeface="Intel Clear" panose="020B0604020203020204" pitchFamily="34" charset="0"/>
                        </a:rPr>
                        <a:t>Power Accumulator</a:t>
                      </a:r>
                      <a:br>
                        <a:rPr lang="en-US" sz="800" b="1" i="0" u="none" strike="noStrike">
                          <a:solidFill>
                            <a:srgbClr val="FFFFFF"/>
                          </a:solidFill>
                          <a:effectLst/>
                          <a:latin typeface="Intel Clear" panose="020B0604020203020204" pitchFamily="34" charset="0"/>
                        </a:rPr>
                      </a:br>
                      <a:r>
                        <a:rPr lang="en-US" sz="800" b="1" i="0" u="none" strike="noStrike">
                          <a:solidFill>
                            <a:srgbClr val="FFFFFF"/>
                          </a:solidFill>
                          <a:effectLst/>
                          <a:latin typeface="Intel Clear" panose="020B0604020203020204" pitchFamily="34" charset="0"/>
                        </a:rPr>
                        <a:t>Config (PAC1954)</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7D31"/>
                    </a:solidFill>
                  </a:tcPr>
                </a:tc>
                <a:extLst>
                  <a:ext uri="{0D108BD9-81ED-4DB2-BD59-A6C34878D82A}">
                    <a16:rowId xmlns:a16="http://schemas.microsoft.com/office/drawing/2014/main" val="1158184882"/>
                  </a:ext>
                </a:extLst>
              </a:tr>
              <a:tr h="500858">
                <a:tc>
                  <a:txBody>
                    <a:bodyPr/>
                    <a:lstStyle/>
                    <a:p>
                      <a:pPr algn="ctr" fontAlgn="ctr"/>
                      <a:r>
                        <a:rPr lang="en-US" sz="800" b="1" i="0" u="none" strike="noStrike">
                          <a:solidFill>
                            <a:srgbClr val="000000"/>
                          </a:solidFill>
                          <a:effectLst/>
                          <a:latin typeface="Intel Clear" panose="020B0604020203020204" pitchFamily="34" charset="0"/>
                        </a:rPr>
                        <a:t>S-011</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rowSpan="4">
                  <a:txBody>
                    <a:bodyPr/>
                    <a:lstStyle/>
                    <a:p>
                      <a:pPr algn="ctr" fontAlgn="ctr"/>
                      <a:r>
                        <a:rPr lang="en-US" sz="800" b="0" i="0" u="none" strike="noStrike">
                          <a:solidFill>
                            <a:srgbClr val="000000"/>
                          </a:solidFill>
                          <a:effectLst/>
                          <a:latin typeface="Intel Clear" panose="020B0604020203020204" pitchFamily="34" charset="0"/>
                        </a:rPr>
                        <a:t>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rowSpan="4">
                  <a:txBody>
                    <a:bodyPr/>
                    <a:lstStyle/>
                    <a:p>
                      <a:pPr algn="l" fontAlgn="ctr"/>
                      <a:r>
                        <a:rPr lang="en-US" sz="800" b="1" i="0" u="none" strike="noStrike" dirty="0">
                          <a:solidFill>
                            <a:srgbClr val="000000"/>
                          </a:solidFill>
                          <a:effectLst/>
                          <a:latin typeface="Intel Clear" panose="020B0604020203020204" pitchFamily="34" charset="0"/>
                        </a:rPr>
                        <a:t>NVL-S DDR5 UDIMM 1DPC</a:t>
                      </a:r>
                    </a:p>
                  </a:txBody>
                  <a:tcPr marL="54075"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r>
                        <a:rPr lang="en-US" sz="800" b="0" i="0" u="none" strike="noStrike">
                          <a:solidFill>
                            <a:srgbClr val="000000"/>
                          </a:solidFill>
                          <a:effectLst/>
                          <a:latin typeface="Intel Clear" panose="020B0604020203020204" pitchFamily="34" charset="0"/>
                        </a:rPr>
                        <a:t>Base Board SKU</a:t>
                      </a:r>
                    </a:p>
                  </a:txBody>
                  <a:tcPr marL="54075"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r>
                        <a:rPr lang="en-US" sz="800" b="1" i="0" u="none" strike="noStrike">
                          <a:solidFill>
                            <a:srgbClr val="000000"/>
                          </a:solidFill>
                          <a:effectLst/>
                          <a:latin typeface="Intel Clear" panose="020B0604020203020204" pitchFamily="34" charset="0"/>
                        </a:rPr>
                        <a:t>S-011: NVL-S DDR5 UDIMM 1DPC EV w/ PnP HDR</a:t>
                      </a:r>
                    </a:p>
                  </a:txBody>
                  <a:tcPr marL="54075"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rowSpan="4">
                  <a:txBody>
                    <a:bodyPr/>
                    <a:lstStyle/>
                    <a:p>
                      <a:pPr algn="l" fontAlgn="ctr"/>
                      <a:r>
                        <a:rPr lang="en-US" sz="800" b="0" i="0" u="none" strike="noStrike" dirty="0">
                          <a:solidFill>
                            <a:srgbClr val="000000"/>
                          </a:solidFill>
                          <a:effectLst/>
                          <a:latin typeface="Intel Clear" panose="020B0604020203020204" pitchFamily="34" charset="0"/>
                        </a:rPr>
                        <a:t>cUDIMM 1DPC </a:t>
                      </a:r>
                      <a:br>
                        <a:rPr lang="en-US" sz="800" b="0" i="0" u="none" strike="noStrike" dirty="0">
                          <a:solidFill>
                            <a:srgbClr val="000000"/>
                          </a:solidFill>
                          <a:effectLst/>
                          <a:latin typeface="Intel Clear" panose="020B0604020203020204" pitchFamily="34" charset="0"/>
                        </a:rPr>
                      </a:br>
                      <a:r>
                        <a:rPr lang="en-US" sz="800" b="0" i="0" u="none" strike="noStrike" dirty="0">
                          <a:solidFill>
                            <a:srgbClr val="000000"/>
                          </a:solidFill>
                          <a:effectLst/>
                          <a:latin typeface="Intel Clear" panose="020B0604020203020204" pitchFamily="34" charset="0"/>
                        </a:rPr>
                        <a:t>8000 2R</a:t>
                      </a:r>
                      <a:br>
                        <a:rPr lang="en-US" sz="800" b="0" i="0" u="none" strike="noStrike" dirty="0">
                          <a:solidFill>
                            <a:srgbClr val="000000"/>
                          </a:solidFill>
                          <a:effectLst/>
                          <a:latin typeface="Intel Clear" panose="020B0604020203020204" pitchFamily="34" charset="0"/>
                        </a:rPr>
                      </a:br>
                      <a:r>
                        <a:rPr lang="en-US" sz="800" b="0" i="0" u="none" strike="noStrike" dirty="0">
                          <a:solidFill>
                            <a:srgbClr val="000000"/>
                          </a:solidFill>
                          <a:effectLst/>
                          <a:latin typeface="Intel Clear" panose="020B0604020203020204" pitchFamily="34" charset="0"/>
                        </a:rPr>
                        <a:t>(up to 128GB)</a:t>
                      </a:r>
                    </a:p>
                    <a:p>
                      <a:pPr algn="l" fontAlgn="ctr"/>
                      <a:r>
                        <a:rPr lang="en-US" sz="800" b="0" i="0" u="none" strike="noStrike" dirty="0">
                          <a:solidFill>
                            <a:srgbClr val="0070C0"/>
                          </a:solidFill>
                          <a:effectLst/>
                          <a:latin typeface="Intel Clear" panose="020B0604020203020204" pitchFamily="34" charset="0"/>
                        </a:rPr>
                        <a:t>(4R cUDIMM)</a:t>
                      </a:r>
                    </a:p>
                  </a:txBody>
                  <a:tcPr marL="54075"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rowSpan="2">
                  <a:txBody>
                    <a:bodyPr/>
                    <a:lstStyle/>
                    <a:p>
                      <a:pPr algn="ctr" fontAlgn="ctr"/>
                      <a:r>
                        <a:rPr lang="en-US" sz="800" b="0" i="0" u="none" strike="noStrike" dirty="0">
                          <a:solidFill>
                            <a:srgbClr val="000000"/>
                          </a:solidFill>
                          <a:effectLst/>
                          <a:latin typeface="Intel Clear" panose="020B0604020203020204" pitchFamily="34" charset="0"/>
                        </a:rPr>
                        <a:t>Type 3</a:t>
                      </a:r>
                      <a:br>
                        <a:rPr lang="en-US" sz="800" b="0" i="0" u="none" strike="noStrike" dirty="0">
                          <a:solidFill>
                            <a:srgbClr val="000000"/>
                          </a:solidFill>
                          <a:effectLst/>
                          <a:latin typeface="Intel Clear" panose="020B0604020203020204" pitchFamily="34" charset="0"/>
                        </a:rPr>
                      </a:br>
                      <a:r>
                        <a:rPr lang="en-US" sz="800" b="0" i="0" u="none" strike="noStrike" dirty="0">
                          <a:solidFill>
                            <a:srgbClr val="000000"/>
                          </a:solidFill>
                          <a:effectLst/>
                          <a:latin typeface="Intel Clear" panose="020B0604020203020204" pitchFamily="34" charset="0"/>
                        </a:rPr>
                        <a:t>4L + 8L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rowSpan="4">
                  <a:txBody>
                    <a:bodyPr/>
                    <a:lstStyle/>
                    <a:p>
                      <a:pPr algn="ctr" fontAlgn="ctr"/>
                      <a:r>
                        <a:rPr lang="en-US" sz="800" b="0" i="0" u="none" strike="noStrike">
                          <a:solidFill>
                            <a:srgbClr val="000000"/>
                          </a:solidFill>
                          <a:effectLst/>
                          <a:latin typeface="Intel Clear" panose="020B0604020203020204" pitchFamily="34" charset="0"/>
                        </a:rPr>
                        <a:t>Multi-rail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800" b="1" i="0" u="none" strike="noStrike" dirty="0">
                          <a:solidFill>
                            <a:srgbClr val="000000"/>
                          </a:solidFill>
                          <a:effectLst/>
                          <a:latin typeface="Intel Clear" panose="020B0604020203020204" pitchFamily="34" charset="0"/>
                        </a:rPr>
                        <a:t>Full PnP HDR, </a:t>
                      </a:r>
                      <a:br>
                        <a:rPr lang="en-US" sz="800" b="1" i="0" u="none" strike="noStrike" dirty="0">
                          <a:solidFill>
                            <a:srgbClr val="000000"/>
                          </a:solidFill>
                          <a:effectLst/>
                          <a:latin typeface="Intel Clear" panose="020B0604020203020204" pitchFamily="34" charset="0"/>
                        </a:rPr>
                      </a:br>
                      <a:r>
                        <a:rPr lang="en-US" sz="800" b="1" i="0" u="none" strike="noStrike" dirty="0">
                          <a:solidFill>
                            <a:srgbClr val="000000"/>
                          </a:solidFill>
                          <a:effectLst/>
                          <a:latin typeface="Intel Clear" panose="020B0604020203020204" pitchFamily="34" charset="0"/>
                        </a:rPr>
                        <a:t>PL1=PL2</a:t>
                      </a:r>
                      <a:br>
                        <a:rPr lang="en-US" sz="800" b="0" i="0" u="none" strike="noStrike" dirty="0">
                          <a:solidFill>
                            <a:srgbClr val="000000"/>
                          </a:solidFill>
                          <a:effectLst/>
                          <a:latin typeface="Intel Clear" panose="020B0604020203020204" pitchFamily="34" charset="0"/>
                        </a:rPr>
                      </a:br>
                      <a:r>
                        <a:rPr lang="en-US" sz="800" b="0" i="0" u="none" strike="noStrike" dirty="0">
                          <a:solidFill>
                            <a:srgbClr val="000000"/>
                          </a:solidFill>
                          <a:effectLst/>
                          <a:latin typeface="Intel Clear" panose="020B0604020203020204" pitchFamily="34" charset="0"/>
                        </a:rPr>
                        <a:t>w/ Validation and Debug hooks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rowSpan="2">
                  <a:txBody>
                    <a:bodyPr/>
                    <a:lstStyle/>
                    <a:p>
                      <a:pPr algn="l" fontAlgn="ctr"/>
                      <a:r>
                        <a:rPr lang="en-US" sz="800" b="0" i="0" u="none" strike="noStrike">
                          <a:solidFill>
                            <a:srgbClr val="000000"/>
                          </a:solidFill>
                          <a:effectLst/>
                          <a:latin typeface="Intel Clear" panose="020B0604020203020204" pitchFamily="34" charset="0"/>
                        </a:rPr>
                        <a:t>2x BP TCSS M.2 module</a:t>
                      </a:r>
                      <a:br>
                        <a:rPr lang="en-US" sz="800" b="0" i="0" u="none" strike="noStrike">
                          <a:solidFill>
                            <a:srgbClr val="000000"/>
                          </a:solidFill>
                          <a:effectLst/>
                          <a:latin typeface="Intel Clear" panose="020B0604020203020204" pitchFamily="34" charset="0"/>
                        </a:rPr>
                      </a:br>
                      <a:r>
                        <a:rPr lang="en-US" sz="800" b="1" i="0" u="none" strike="noStrike">
                          <a:solidFill>
                            <a:srgbClr val="000000"/>
                          </a:solidFill>
                          <a:effectLst/>
                          <a:latin typeface="Intel Clear" panose="020B0604020203020204" pitchFamily="34" charset="0"/>
                        </a:rPr>
                        <a:t>2x DP2.1 FsDP connector</a:t>
                      </a:r>
                      <a:endParaRPr lang="en-US" sz="800" b="0" i="0" u="none" strike="noStrike">
                        <a:solidFill>
                          <a:srgbClr val="000000"/>
                        </a:solidFill>
                        <a:effectLst/>
                        <a:latin typeface="Intel Clear" panose="020B0604020203020204" pitchFamily="34" charset="0"/>
                      </a:endParaRPr>
                    </a:p>
                  </a:txBody>
                  <a:tcPr marL="54075"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800" b="0" i="0" u="none" strike="noStrike">
                          <a:solidFill>
                            <a:srgbClr val="000000"/>
                          </a:solidFill>
                          <a:effectLst/>
                          <a:latin typeface="Intel Clear" panose="020B0604020203020204" pitchFamily="34" charset="0"/>
                        </a:rPr>
                        <a:t>Yes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800" b="1" i="0" u="none" strike="noStrike">
                          <a:solidFill>
                            <a:srgbClr val="0070C0"/>
                          </a:solidFill>
                          <a:effectLst/>
                          <a:latin typeface="Intel Clear" panose="020B0604020203020204" pitchFamily="34" charset="0"/>
                        </a:rPr>
                        <a:t>PnP/System Meter(Default)</a:t>
                      </a:r>
                      <a:br>
                        <a:rPr lang="en-US" sz="800" b="0" i="0" u="none" strike="noStrike">
                          <a:solidFill>
                            <a:srgbClr val="000000"/>
                          </a:solidFill>
                          <a:effectLst/>
                          <a:latin typeface="Intel Clear" panose="020B0604020203020204" pitchFamily="34" charset="0"/>
                        </a:rPr>
                      </a:br>
                      <a:r>
                        <a:rPr lang="en-US" sz="800" b="0" i="0" u="none" strike="noStrike">
                          <a:solidFill>
                            <a:srgbClr val="000000"/>
                          </a:solidFill>
                          <a:effectLst/>
                          <a:latin typeface="Intel Clear" panose="020B0604020203020204" pitchFamily="34" charset="0"/>
                        </a:rPr>
                        <a:t>*Energy Telemetry(Optional)</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2999237218"/>
                  </a:ext>
                </a:extLst>
              </a:tr>
              <a:tr h="250429">
                <a:tc>
                  <a:txBody>
                    <a:bodyPr/>
                    <a:lstStyle/>
                    <a:p>
                      <a:pPr algn="ctr" fontAlgn="ctr"/>
                      <a:r>
                        <a:rPr lang="en-US" sz="800" b="1" i="0" u="none" strike="noStrike">
                          <a:solidFill>
                            <a:srgbClr val="000000"/>
                          </a:solidFill>
                          <a:effectLst/>
                          <a:latin typeface="Intel Clear" panose="020B0604020203020204" pitchFamily="34" charset="0"/>
                        </a:rPr>
                        <a:t>S-012</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vMerge="1">
                  <a:txBody>
                    <a:bodyPr/>
                    <a:lstStyle/>
                    <a:p>
                      <a:endParaRPr lang="en-US"/>
                    </a:p>
                  </a:txBody>
                  <a:tcPr/>
                </a:tc>
                <a:tc vMerge="1">
                  <a:txBody>
                    <a:bodyPr/>
                    <a:lstStyle/>
                    <a:p>
                      <a:endParaRPr lang="en-US"/>
                    </a:p>
                  </a:txBody>
                  <a:tcPr/>
                </a:tc>
                <a:tc>
                  <a:txBody>
                    <a:bodyPr/>
                    <a:lstStyle/>
                    <a:p>
                      <a:pPr algn="l" fontAlgn="ctr"/>
                      <a:r>
                        <a:rPr lang="en-US" sz="800" b="0" i="0" u="none" strike="noStrike">
                          <a:solidFill>
                            <a:srgbClr val="000000"/>
                          </a:solidFill>
                          <a:effectLst/>
                          <a:latin typeface="Intel Clear" panose="020B0604020203020204" pitchFamily="34" charset="0"/>
                        </a:rPr>
                        <a:t>BOM SKU</a:t>
                      </a:r>
                    </a:p>
                  </a:txBody>
                  <a:tcPr marL="54075"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r>
                        <a:rPr lang="en-US" sz="800" b="1" i="0" u="none" strike="noStrike">
                          <a:solidFill>
                            <a:srgbClr val="000000"/>
                          </a:solidFill>
                          <a:effectLst/>
                          <a:latin typeface="Intel Clear" panose="020B0604020203020204" pitchFamily="34" charset="0"/>
                        </a:rPr>
                        <a:t>S-012: NVL-S DDR5 UDIMM 1DPC PPV</a:t>
                      </a:r>
                    </a:p>
                  </a:txBody>
                  <a:tcPr marL="54075"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800" b="1" i="0" u="none" strike="noStrike" dirty="0">
                          <a:solidFill>
                            <a:srgbClr val="000000"/>
                          </a:solidFill>
                          <a:effectLst/>
                          <a:latin typeface="Intel Clear" panose="020B0604020203020204" pitchFamily="34" charset="0"/>
                        </a:rPr>
                        <a:t>PPV</a:t>
                      </a:r>
                      <a:r>
                        <a:rPr lang="en-US" sz="800" b="0" i="0" u="none" strike="noStrike" dirty="0">
                          <a:solidFill>
                            <a:srgbClr val="000000"/>
                          </a:solidFill>
                          <a:effectLst/>
                          <a:latin typeface="Intel Clear" panose="020B0604020203020204" pitchFamily="34" charset="0"/>
                        </a:rPr>
                        <a:t>, PL1=PL2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vMerge="1">
                  <a:txBody>
                    <a:bodyPr/>
                    <a:lstStyle/>
                    <a:p>
                      <a:endParaRPr lang="en-US"/>
                    </a:p>
                  </a:txBody>
                  <a:tcPr/>
                </a:tc>
                <a:tc>
                  <a:txBody>
                    <a:bodyPr/>
                    <a:lstStyle/>
                    <a:p>
                      <a:pPr algn="ctr" fontAlgn="ctr"/>
                      <a:r>
                        <a:rPr lang="en-US" sz="800" b="0" i="0" u="none" strike="noStrike">
                          <a:solidFill>
                            <a:srgbClr val="000000"/>
                          </a:solidFill>
                          <a:effectLst/>
                          <a:latin typeface="Intel Clear" panose="020B0604020203020204" pitchFamily="34" charset="0"/>
                        </a:rPr>
                        <a:t>No</a:t>
                      </a:r>
                      <a:br>
                        <a:rPr lang="en-US" sz="800" b="0" i="0" u="none" strike="noStrike">
                          <a:solidFill>
                            <a:srgbClr val="000000"/>
                          </a:solidFill>
                          <a:effectLst/>
                          <a:latin typeface="Intel Clear" panose="020B0604020203020204" pitchFamily="34" charset="0"/>
                        </a:rPr>
                      </a:br>
                      <a:r>
                        <a:rPr lang="en-US" sz="800" b="0" i="0" u="none" strike="noStrike">
                          <a:solidFill>
                            <a:srgbClr val="000000"/>
                          </a:solidFill>
                          <a:effectLst/>
                          <a:latin typeface="Intel Clear" panose="020B0604020203020204" pitchFamily="34" charset="0"/>
                        </a:rPr>
                        <a:t>(Unstuffed)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800" b="0" i="0" u="none" strike="noStrike">
                          <a:solidFill>
                            <a:srgbClr val="000000"/>
                          </a:solidFill>
                          <a:effectLst/>
                          <a:latin typeface="Intel Clear" panose="020B0604020203020204" pitchFamily="34" charset="0"/>
                        </a:rPr>
                        <a:t>PnP/System Meter for </a:t>
                      </a:r>
                      <a:br>
                        <a:rPr lang="en-US" sz="800" b="0" i="0" u="none" strike="noStrike">
                          <a:solidFill>
                            <a:srgbClr val="000000"/>
                          </a:solidFill>
                          <a:effectLst/>
                          <a:latin typeface="Intel Clear" panose="020B0604020203020204" pitchFamily="34" charset="0"/>
                        </a:rPr>
                      </a:br>
                      <a:r>
                        <a:rPr lang="en-US" sz="800" b="0" i="0" u="none" strike="noStrike">
                          <a:solidFill>
                            <a:srgbClr val="000000"/>
                          </a:solidFill>
                          <a:effectLst/>
                          <a:latin typeface="Intel Clear" panose="020B0604020203020204" pitchFamily="34" charset="0"/>
                        </a:rPr>
                        <a:t>CPU rails only</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2560873987"/>
                  </a:ext>
                </a:extLst>
              </a:tr>
              <a:tr h="500858">
                <a:tc>
                  <a:txBody>
                    <a:bodyPr/>
                    <a:lstStyle/>
                    <a:p>
                      <a:pPr algn="ctr" fontAlgn="ctr"/>
                      <a:r>
                        <a:rPr lang="en-US" sz="800" b="1" i="0" u="none" strike="noStrike">
                          <a:solidFill>
                            <a:srgbClr val="000000"/>
                          </a:solidFill>
                          <a:effectLst/>
                          <a:latin typeface="Intel Clear" panose="020B0604020203020204" pitchFamily="34" charset="0"/>
                        </a:rPr>
                        <a:t>S-021</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vMerge="1">
                  <a:txBody>
                    <a:bodyPr/>
                    <a:lstStyle/>
                    <a:p>
                      <a:endParaRPr lang="en-US"/>
                    </a:p>
                  </a:txBody>
                  <a:tcPr/>
                </a:tc>
                <a:tc vMerge="1">
                  <a:txBody>
                    <a:bodyPr/>
                    <a:lstStyle/>
                    <a:p>
                      <a:endParaRPr lang="en-US"/>
                    </a:p>
                  </a:txBody>
                  <a:tcPr/>
                </a:tc>
                <a:tc>
                  <a:txBody>
                    <a:bodyPr/>
                    <a:lstStyle/>
                    <a:p>
                      <a:pPr algn="l" fontAlgn="ctr"/>
                      <a:r>
                        <a:rPr lang="en-US" sz="800" b="0" i="0" u="none" strike="noStrike">
                          <a:solidFill>
                            <a:srgbClr val="000000"/>
                          </a:solidFill>
                          <a:effectLst/>
                          <a:latin typeface="Intel Clear" panose="020B0604020203020204" pitchFamily="34" charset="0"/>
                        </a:rPr>
                        <a:t>Base Board SKU</a:t>
                      </a:r>
                    </a:p>
                  </a:txBody>
                  <a:tcPr marL="54075"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r>
                        <a:rPr lang="pl-PL" sz="800" b="1" i="0" u="none" strike="noStrike" dirty="0">
                          <a:solidFill>
                            <a:srgbClr val="000000"/>
                          </a:solidFill>
                          <a:effectLst/>
                          <a:latin typeface="Intel Clear" panose="020B0604020203020204" pitchFamily="34" charset="0"/>
                        </a:rPr>
                        <a:t>S-021: NVL-S DDR5 UDIMM 1DPC CRB w/o PnP HDR</a:t>
                      </a:r>
                    </a:p>
                  </a:txBody>
                  <a:tcPr marL="54075"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vMerge="1">
                  <a:txBody>
                    <a:bodyPr/>
                    <a:lstStyle/>
                    <a:p>
                      <a:endParaRPr lang="en-US"/>
                    </a:p>
                  </a:txBody>
                  <a:tcPr/>
                </a:tc>
                <a:tc rowSpan="2">
                  <a:txBody>
                    <a:bodyPr/>
                    <a:lstStyle/>
                    <a:p>
                      <a:pPr algn="ctr" fontAlgn="ctr"/>
                      <a:r>
                        <a:rPr lang="en-US" sz="800" b="0" i="0" u="none" strike="noStrike">
                          <a:solidFill>
                            <a:srgbClr val="000000"/>
                          </a:solidFill>
                          <a:effectLst/>
                          <a:latin typeface="Intel Clear" panose="020B0604020203020204" pitchFamily="34" charset="0"/>
                        </a:rPr>
                        <a:t>Type 3</a:t>
                      </a:r>
                      <a:br>
                        <a:rPr lang="en-US" sz="800" b="0" i="0" u="none" strike="noStrike">
                          <a:solidFill>
                            <a:srgbClr val="000000"/>
                          </a:solidFill>
                          <a:effectLst/>
                          <a:latin typeface="Intel Clear" panose="020B0604020203020204" pitchFamily="34" charset="0"/>
                        </a:rPr>
                      </a:br>
                      <a:r>
                        <a:rPr lang="en-US" sz="800" b="0" i="0" u="none" strike="noStrike">
                          <a:solidFill>
                            <a:srgbClr val="000000"/>
                          </a:solidFill>
                          <a:effectLst/>
                          <a:latin typeface="Intel Clear" panose="020B0604020203020204" pitchFamily="34" charset="0"/>
                        </a:rPr>
                        <a:t>4L + 6L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vMerge="1">
                  <a:txBody>
                    <a:bodyPr/>
                    <a:lstStyle/>
                    <a:p>
                      <a:endParaRPr lang="en-US"/>
                    </a:p>
                  </a:txBody>
                  <a:tcPr/>
                </a:tc>
                <a:tc>
                  <a:txBody>
                    <a:bodyPr/>
                    <a:lstStyle/>
                    <a:p>
                      <a:pPr algn="ctr" fontAlgn="ctr"/>
                      <a:r>
                        <a:rPr lang="en-US" sz="800" b="1" i="0" u="none" strike="noStrike" dirty="0">
                          <a:solidFill>
                            <a:srgbClr val="000000"/>
                          </a:solidFill>
                          <a:effectLst/>
                          <a:latin typeface="Intel Clear" panose="020B0604020203020204" pitchFamily="34" charset="0"/>
                        </a:rPr>
                        <a:t>Volume Runner</a:t>
                      </a:r>
                      <a:br>
                        <a:rPr lang="en-US" sz="800" b="0" i="0" u="none" strike="noStrike" dirty="0">
                          <a:solidFill>
                            <a:srgbClr val="000000"/>
                          </a:solidFill>
                          <a:effectLst/>
                          <a:latin typeface="Intel Clear" panose="020B0604020203020204" pitchFamily="34" charset="0"/>
                        </a:rPr>
                      </a:br>
                      <a:r>
                        <a:rPr lang="en-US" sz="800" b="0" i="0" u="none" strike="noStrike" dirty="0">
                          <a:solidFill>
                            <a:srgbClr val="000000"/>
                          </a:solidFill>
                          <a:effectLst/>
                          <a:latin typeface="Intel Clear" panose="020B0604020203020204" pitchFamily="34" charset="0"/>
                        </a:rPr>
                        <a:t>w/o Validation and Debug hooks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rowSpan="2">
                  <a:txBody>
                    <a:bodyPr/>
                    <a:lstStyle/>
                    <a:p>
                      <a:pPr algn="l" fontAlgn="ctr"/>
                      <a:r>
                        <a:rPr lang="en-US" sz="800" b="0" i="0" u="none" strike="noStrike">
                          <a:solidFill>
                            <a:srgbClr val="000000"/>
                          </a:solidFill>
                          <a:effectLst/>
                          <a:latin typeface="Intel Clear" panose="020B0604020203020204" pitchFamily="34" charset="0"/>
                        </a:rPr>
                        <a:t>2x BP TCSS M.2 module</a:t>
                      </a:r>
                      <a:br>
                        <a:rPr lang="en-US" sz="800" b="0" i="0" u="none" strike="noStrike">
                          <a:solidFill>
                            <a:srgbClr val="000000"/>
                          </a:solidFill>
                          <a:effectLst/>
                          <a:latin typeface="Intel Clear" panose="020B0604020203020204" pitchFamily="34" charset="0"/>
                        </a:rPr>
                      </a:br>
                      <a:r>
                        <a:rPr lang="en-US" sz="800" b="1" i="0" u="none" strike="noStrike">
                          <a:solidFill>
                            <a:srgbClr val="000000"/>
                          </a:solidFill>
                          <a:effectLst/>
                          <a:latin typeface="Intel Clear" panose="020B0604020203020204" pitchFamily="34" charset="0"/>
                        </a:rPr>
                        <a:t>1x DP2.1 FsDP connector</a:t>
                      </a:r>
                      <a:br>
                        <a:rPr lang="en-US" sz="800" b="1" i="0" u="none" strike="noStrike">
                          <a:solidFill>
                            <a:srgbClr val="000000"/>
                          </a:solidFill>
                          <a:effectLst/>
                          <a:latin typeface="Intel Clear" panose="020B0604020203020204" pitchFamily="34" charset="0"/>
                        </a:rPr>
                      </a:br>
                      <a:r>
                        <a:rPr lang="en-US" sz="800" b="1" i="0" u="none" strike="noStrike">
                          <a:solidFill>
                            <a:srgbClr val="000000"/>
                          </a:solidFill>
                          <a:effectLst/>
                          <a:latin typeface="Intel Clear" panose="020B0604020203020204" pitchFamily="34" charset="0"/>
                        </a:rPr>
                        <a:t>1x HDMI2.1 connector</a:t>
                      </a:r>
                      <a:endParaRPr lang="en-US" sz="800" b="0" i="0" u="none" strike="noStrike">
                        <a:solidFill>
                          <a:srgbClr val="000000"/>
                        </a:solidFill>
                        <a:effectLst/>
                        <a:latin typeface="Intel Clear" panose="020B0604020203020204" pitchFamily="34" charset="0"/>
                      </a:endParaRPr>
                    </a:p>
                  </a:txBody>
                  <a:tcPr marL="54075"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800" b="0" i="0" u="none" strike="noStrike">
                          <a:solidFill>
                            <a:srgbClr val="000000"/>
                          </a:solidFill>
                          <a:effectLst/>
                          <a:latin typeface="Intel Clear" panose="020B0604020203020204" pitchFamily="34" charset="0"/>
                        </a:rPr>
                        <a:t>No</a:t>
                      </a:r>
                      <a:br>
                        <a:rPr lang="en-US" sz="800" b="0" i="0" u="none" strike="noStrike">
                          <a:solidFill>
                            <a:srgbClr val="000000"/>
                          </a:solidFill>
                          <a:effectLst/>
                          <a:latin typeface="Intel Clear" panose="020B0604020203020204" pitchFamily="34" charset="0"/>
                        </a:rPr>
                      </a:br>
                      <a:r>
                        <a:rPr lang="en-US" sz="800" b="0" i="0" u="none" strike="noStrike">
                          <a:solidFill>
                            <a:srgbClr val="000000"/>
                          </a:solidFill>
                          <a:effectLst/>
                          <a:latin typeface="Intel Clear" panose="020B0604020203020204" pitchFamily="34" charset="0"/>
                        </a:rPr>
                        <a:t>(Unstuffed)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800" b="1" i="0" u="none" strike="noStrike">
                          <a:solidFill>
                            <a:srgbClr val="0070C0"/>
                          </a:solidFill>
                          <a:effectLst/>
                          <a:latin typeface="Intel Clear" panose="020B0604020203020204" pitchFamily="34" charset="0"/>
                        </a:rPr>
                        <a:t>Energy Telemetry(Default)</a:t>
                      </a:r>
                      <a:br>
                        <a:rPr lang="en-US" sz="800" b="1" i="0" u="none" strike="noStrike">
                          <a:solidFill>
                            <a:srgbClr val="000000"/>
                          </a:solidFill>
                          <a:effectLst/>
                          <a:latin typeface="Intel Clear" panose="020B0604020203020204" pitchFamily="34" charset="0"/>
                        </a:rPr>
                      </a:br>
                      <a:r>
                        <a:rPr lang="en-US" sz="800" b="0" i="0" u="none" strike="noStrike">
                          <a:solidFill>
                            <a:srgbClr val="000000"/>
                          </a:solidFill>
                          <a:effectLst/>
                          <a:latin typeface="Intel Clear" panose="020B0604020203020204" pitchFamily="34" charset="0"/>
                        </a:rPr>
                        <a:t>*PnP/System Meter(Optional)</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2538578698"/>
                  </a:ext>
                </a:extLst>
              </a:tr>
              <a:tr h="250429">
                <a:tc>
                  <a:txBody>
                    <a:bodyPr/>
                    <a:lstStyle/>
                    <a:p>
                      <a:pPr algn="ctr" fontAlgn="ctr"/>
                      <a:r>
                        <a:rPr lang="en-US" sz="800" b="1" i="0" u="none" strike="noStrike">
                          <a:solidFill>
                            <a:srgbClr val="000000"/>
                          </a:solidFill>
                          <a:effectLst/>
                          <a:latin typeface="Intel Clear" panose="020B0604020203020204" pitchFamily="34" charset="0"/>
                        </a:rPr>
                        <a:t>S-022</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vMerge="1">
                  <a:txBody>
                    <a:bodyPr/>
                    <a:lstStyle/>
                    <a:p>
                      <a:endParaRPr lang="en-US"/>
                    </a:p>
                  </a:txBody>
                  <a:tcPr/>
                </a:tc>
                <a:tc vMerge="1">
                  <a:txBody>
                    <a:bodyPr/>
                    <a:lstStyle/>
                    <a:p>
                      <a:endParaRPr lang="en-US"/>
                    </a:p>
                  </a:txBody>
                  <a:tcPr/>
                </a:tc>
                <a:tc>
                  <a:txBody>
                    <a:bodyPr/>
                    <a:lstStyle/>
                    <a:p>
                      <a:pPr algn="l" fontAlgn="ctr"/>
                      <a:r>
                        <a:rPr lang="en-US" sz="800" b="0" i="0" u="none" strike="noStrike">
                          <a:solidFill>
                            <a:srgbClr val="000000"/>
                          </a:solidFill>
                          <a:effectLst/>
                          <a:latin typeface="Intel Clear" panose="020B0604020203020204" pitchFamily="34" charset="0"/>
                        </a:rPr>
                        <a:t>Board SKU</a:t>
                      </a:r>
                    </a:p>
                  </a:txBody>
                  <a:tcPr marL="54075"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r>
                        <a:rPr lang="en-US" sz="800" b="1" i="0" u="none" strike="noStrike">
                          <a:solidFill>
                            <a:srgbClr val="000000"/>
                          </a:solidFill>
                          <a:effectLst/>
                          <a:latin typeface="Intel Clear" panose="020B0604020203020204" pitchFamily="34" charset="0"/>
                        </a:rPr>
                        <a:t>S-022: NVL-S DDR5 UDIMM 1DPC CPV</a:t>
                      </a:r>
                    </a:p>
                  </a:txBody>
                  <a:tcPr marL="54075"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800" b="1" i="0" u="none" strike="noStrike" dirty="0">
                          <a:solidFill>
                            <a:srgbClr val="000000"/>
                          </a:solidFill>
                          <a:effectLst/>
                          <a:latin typeface="Intel Clear" panose="020B0604020203020204" pitchFamily="34" charset="0"/>
                        </a:rPr>
                        <a:t>CPV</a:t>
                      </a:r>
                      <a:endParaRPr lang="en-US" sz="800" b="0" i="0" u="none" strike="noStrike" dirty="0">
                        <a:solidFill>
                          <a:srgbClr val="000000"/>
                        </a:solidFill>
                        <a:effectLst/>
                        <a:latin typeface="Intel Clear" panose="020B0604020203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vMerge="1">
                  <a:txBody>
                    <a:bodyPr/>
                    <a:lstStyle/>
                    <a:p>
                      <a:endParaRPr lang="en-US"/>
                    </a:p>
                  </a:txBody>
                  <a:tcPr/>
                </a:tc>
                <a:tc>
                  <a:txBody>
                    <a:bodyPr/>
                    <a:lstStyle/>
                    <a:p>
                      <a:pPr algn="ctr" fontAlgn="ctr"/>
                      <a:r>
                        <a:rPr lang="en-US" sz="800" b="0" i="0" u="none" strike="noStrike">
                          <a:solidFill>
                            <a:srgbClr val="000000"/>
                          </a:solidFill>
                          <a:effectLst/>
                          <a:latin typeface="Intel Clear" panose="020B0604020203020204" pitchFamily="34" charset="0"/>
                        </a:rPr>
                        <a:t>No</a:t>
                      </a:r>
                      <a:br>
                        <a:rPr lang="en-US" sz="800" b="0" i="0" u="none" strike="noStrike">
                          <a:solidFill>
                            <a:srgbClr val="000000"/>
                          </a:solidFill>
                          <a:effectLst/>
                          <a:latin typeface="Intel Clear" panose="020B0604020203020204" pitchFamily="34" charset="0"/>
                        </a:rPr>
                      </a:br>
                      <a:r>
                        <a:rPr lang="en-US" sz="800" b="0" i="0" u="none" strike="noStrike">
                          <a:solidFill>
                            <a:srgbClr val="000000"/>
                          </a:solidFill>
                          <a:effectLst/>
                          <a:latin typeface="Intel Clear" panose="020B0604020203020204" pitchFamily="34" charset="0"/>
                        </a:rPr>
                        <a:t>(Unstuffed)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800" b="0" i="0" u="none" strike="noStrike">
                          <a:solidFill>
                            <a:srgbClr val="000000"/>
                          </a:solidFill>
                          <a:effectLst/>
                          <a:latin typeface="Intel Clear" panose="020B0604020203020204" pitchFamily="34" charset="0"/>
                        </a:rPr>
                        <a:t>PnP/System Meter for </a:t>
                      </a:r>
                      <a:br>
                        <a:rPr lang="en-US" sz="800" b="0" i="0" u="none" strike="noStrike">
                          <a:solidFill>
                            <a:srgbClr val="000000"/>
                          </a:solidFill>
                          <a:effectLst/>
                          <a:latin typeface="Intel Clear" panose="020B0604020203020204" pitchFamily="34" charset="0"/>
                        </a:rPr>
                      </a:br>
                      <a:r>
                        <a:rPr lang="en-US" sz="800" b="0" i="0" u="none" strike="noStrike">
                          <a:solidFill>
                            <a:srgbClr val="000000"/>
                          </a:solidFill>
                          <a:effectLst/>
                          <a:latin typeface="Intel Clear" panose="020B0604020203020204" pitchFamily="34" charset="0"/>
                        </a:rPr>
                        <a:t>PCH rails only</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4086407900"/>
                  </a:ext>
                </a:extLst>
              </a:tr>
              <a:tr h="876501">
                <a:tc>
                  <a:txBody>
                    <a:bodyPr/>
                    <a:lstStyle/>
                    <a:p>
                      <a:pPr algn="ctr" fontAlgn="ctr"/>
                      <a:r>
                        <a:rPr lang="en-US" sz="800" b="1" i="0" u="none" strike="noStrike">
                          <a:solidFill>
                            <a:srgbClr val="000000"/>
                          </a:solidFill>
                          <a:effectLst/>
                          <a:latin typeface="Intel Clear" panose="020B0604020203020204" pitchFamily="34" charset="0"/>
                        </a:rPr>
                        <a:t>S-031</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800" b="0" i="0" u="none" strike="noStrike">
                          <a:solidFill>
                            <a:srgbClr val="000000"/>
                          </a:solidFill>
                          <a:effectLst/>
                          <a:latin typeface="Intel Clear" panose="020B0604020203020204" pitchFamily="34" charset="0"/>
                        </a:rPr>
                        <a:t>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800" b="1" i="0" u="none" strike="noStrike">
                          <a:solidFill>
                            <a:srgbClr val="000000"/>
                          </a:solidFill>
                          <a:effectLst/>
                          <a:latin typeface="Intel Clear" panose="020B0604020203020204" pitchFamily="34" charset="0"/>
                        </a:rPr>
                        <a:t>NVL-S DDR5 UDIMM 2DPC </a:t>
                      </a:r>
                    </a:p>
                  </a:txBody>
                  <a:tcPr marL="54075"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800" b="0" i="0" u="none" strike="noStrike">
                          <a:solidFill>
                            <a:srgbClr val="000000"/>
                          </a:solidFill>
                          <a:effectLst/>
                          <a:latin typeface="Intel Clear" panose="020B0604020203020204" pitchFamily="34" charset="0"/>
                        </a:rPr>
                        <a:t>Base Board SKU</a:t>
                      </a:r>
                    </a:p>
                  </a:txBody>
                  <a:tcPr marL="54075"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800" b="1" i="0" u="none" strike="noStrike">
                          <a:solidFill>
                            <a:srgbClr val="000000"/>
                          </a:solidFill>
                          <a:effectLst/>
                          <a:latin typeface="Intel Clear" panose="020B0604020203020204" pitchFamily="34" charset="0"/>
                        </a:rPr>
                        <a:t>S-031: NVL-S DDR5 UDIMM 2DPC</a:t>
                      </a:r>
                    </a:p>
                  </a:txBody>
                  <a:tcPr marL="54075"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800" b="0" i="0" u="none" strike="noStrike" dirty="0">
                          <a:solidFill>
                            <a:srgbClr val="000000"/>
                          </a:solidFill>
                          <a:effectLst/>
                          <a:latin typeface="Intel Clear" panose="020B0604020203020204" pitchFamily="34" charset="0"/>
                        </a:rPr>
                        <a:t>cUDIMM 2DPC </a:t>
                      </a:r>
                      <a:br>
                        <a:rPr lang="en-US" sz="800" b="0" i="0" u="none" strike="noStrike" dirty="0">
                          <a:solidFill>
                            <a:srgbClr val="000000"/>
                          </a:solidFill>
                          <a:effectLst/>
                          <a:latin typeface="Intel Clear" panose="020B0604020203020204" pitchFamily="34" charset="0"/>
                        </a:rPr>
                      </a:br>
                      <a:r>
                        <a:rPr lang="en-US" sz="800" b="0" i="0" u="none" strike="noStrike" dirty="0">
                          <a:solidFill>
                            <a:srgbClr val="000000"/>
                          </a:solidFill>
                          <a:effectLst/>
                          <a:latin typeface="Intel Clear" panose="020B0604020203020204" pitchFamily="34" charset="0"/>
                        </a:rPr>
                        <a:t>5600 2R/2R</a:t>
                      </a:r>
                      <a:br>
                        <a:rPr lang="en-US" sz="800" b="0" i="0" u="none" strike="noStrike" dirty="0">
                          <a:solidFill>
                            <a:srgbClr val="000000"/>
                          </a:solidFill>
                          <a:effectLst/>
                          <a:latin typeface="Intel Clear" panose="020B0604020203020204" pitchFamily="34" charset="0"/>
                        </a:rPr>
                      </a:br>
                      <a:r>
                        <a:rPr lang="en-US" sz="800" b="0" i="0" u="none" strike="noStrike" dirty="0">
                          <a:solidFill>
                            <a:srgbClr val="000000"/>
                          </a:solidFill>
                          <a:effectLst/>
                          <a:latin typeface="Intel Clear" panose="020B0604020203020204" pitchFamily="34" charset="0"/>
                        </a:rPr>
                        <a:t>(up to 256GB)</a:t>
                      </a:r>
                    </a:p>
                  </a:txBody>
                  <a:tcPr marL="54075"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800" b="0" i="0" u="none" strike="noStrike">
                          <a:solidFill>
                            <a:srgbClr val="000000"/>
                          </a:solidFill>
                          <a:effectLst/>
                          <a:latin typeface="Intel Clear" panose="020B0604020203020204" pitchFamily="34" charset="0"/>
                        </a:rPr>
                        <a:t>Type 3</a:t>
                      </a:r>
                      <a:br>
                        <a:rPr lang="en-US" sz="800" b="0" i="0" u="none" strike="noStrike">
                          <a:solidFill>
                            <a:srgbClr val="000000"/>
                          </a:solidFill>
                          <a:effectLst/>
                          <a:latin typeface="Intel Clear" panose="020B0604020203020204" pitchFamily="34" charset="0"/>
                        </a:rPr>
                      </a:br>
                      <a:r>
                        <a:rPr lang="en-US" sz="800" b="0" i="0" u="none" strike="noStrike">
                          <a:solidFill>
                            <a:srgbClr val="000000"/>
                          </a:solidFill>
                          <a:effectLst/>
                          <a:latin typeface="Intel Clear" panose="020B0604020203020204" pitchFamily="34" charset="0"/>
                        </a:rPr>
                        <a:t>6L + 4L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800" b="0" i="0" u="none" strike="noStrike">
                          <a:solidFill>
                            <a:srgbClr val="000000"/>
                          </a:solidFill>
                          <a:effectLst/>
                          <a:latin typeface="Intel Clear" panose="020B0604020203020204" pitchFamily="34" charset="0"/>
                        </a:rPr>
                        <a:t>Single-rail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800" b="0" i="0" u="none" strike="noStrike">
                          <a:solidFill>
                            <a:srgbClr val="000000"/>
                          </a:solidFill>
                          <a:effectLst/>
                          <a:latin typeface="Intel Clear" panose="020B0604020203020204" pitchFamily="34" charset="0"/>
                        </a:rPr>
                        <a:t>Delta config</a:t>
                      </a:r>
                      <a:br>
                        <a:rPr lang="en-US" sz="800" b="0" i="0" u="none" strike="noStrike">
                          <a:solidFill>
                            <a:srgbClr val="000000"/>
                          </a:solidFill>
                          <a:effectLst/>
                          <a:latin typeface="Intel Clear" panose="020B0604020203020204" pitchFamily="34" charset="0"/>
                        </a:rPr>
                      </a:br>
                      <a:r>
                        <a:rPr lang="en-US" sz="800" b="0" i="0" u="none" strike="noStrike">
                          <a:solidFill>
                            <a:srgbClr val="000000"/>
                          </a:solidFill>
                          <a:effectLst/>
                          <a:latin typeface="Intel Clear" panose="020B0604020203020204" pitchFamily="34" charset="0"/>
                        </a:rPr>
                        <a:t>Full PnP HDR supported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800" b="0" i="0" u="none" strike="noStrike" dirty="0">
                          <a:solidFill>
                            <a:schemeClr val="tx1"/>
                          </a:solidFill>
                          <a:effectLst/>
                          <a:latin typeface="Intel Clear" panose="020B0604020203020204" pitchFamily="34" charset="0"/>
                        </a:rPr>
                        <a:t>TCP0 BP Type-C retimerless (rework to TCSS M.2 module)</a:t>
                      </a:r>
                    </a:p>
                    <a:p>
                      <a:pPr algn="l" fontAlgn="ctr"/>
                      <a:r>
                        <a:rPr lang="en-US" sz="800" b="0" i="0" u="none" strike="noStrike" dirty="0">
                          <a:solidFill>
                            <a:schemeClr val="bg1">
                              <a:lumMod val="50000"/>
                            </a:schemeClr>
                          </a:solidFill>
                          <a:effectLst/>
                          <a:latin typeface="Intel Clear" panose="020B0604020203020204" pitchFamily="34" charset="0"/>
                        </a:rPr>
                        <a:t>TCP1 Type-C with TCSS M.2 Module AIC (unstuffed by default, internal PoC)</a:t>
                      </a:r>
                    </a:p>
                  </a:txBody>
                  <a:tcPr marL="54075"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800" b="0" i="0" u="none" strike="noStrike" dirty="0">
                          <a:solidFill>
                            <a:srgbClr val="000000"/>
                          </a:solidFill>
                          <a:effectLst/>
                          <a:latin typeface="Intel Clear" panose="020B0604020203020204" pitchFamily="34" charset="0"/>
                        </a:rPr>
                        <a:t>Yes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800" b="1" i="0" u="none" strike="noStrike">
                          <a:solidFill>
                            <a:srgbClr val="0070C0"/>
                          </a:solidFill>
                          <a:effectLst/>
                          <a:latin typeface="Intel Clear" panose="020B0604020203020204" pitchFamily="34" charset="0"/>
                        </a:rPr>
                        <a:t>PnP/System Meter(Default)</a:t>
                      </a:r>
                      <a:br>
                        <a:rPr lang="en-US" sz="800" b="0" i="0" u="none" strike="noStrike">
                          <a:solidFill>
                            <a:srgbClr val="000000"/>
                          </a:solidFill>
                          <a:effectLst/>
                          <a:latin typeface="Intel Clear" panose="020B0604020203020204" pitchFamily="34" charset="0"/>
                        </a:rPr>
                      </a:br>
                      <a:r>
                        <a:rPr lang="en-US" sz="800" b="0" i="0" u="none" strike="noStrike">
                          <a:solidFill>
                            <a:srgbClr val="000000"/>
                          </a:solidFill>
                          <a:effectLst/>
                          <a:latin typeface="Intel Clear" panose="020B0604020203020204" pitchFamily="34" charset="0"/>
                        </a:rPr>
                        <a:t>*Energy Telemetry(Optional)</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4017914742"/>
                  </a:ext>
                </a:extLst>
              </a:tr>
              <a:tr h="402641">
                <a:tc>
                  <a:txBody>
                    <a:bodyPr/>
                    <a:lstStyle/>
                    <a:p>
                      <a:pPr algn="ctr" fontAlgn="ctr"/>
                      <a:r>
                        <a:rPr lang="en-US" sz="800" b="1" i="0" u="none" strike="noStrike">
                          <a:solidFill>
                            <a:srgbClr val="000000"/>
                          </a:solidFill>
                          <a:effectLst/>
                          <a:latin typeface="Intel Clear" panose="020B0604020203020204" pitchFamily="34" charset="0"/>
                        </a:rPr>
                        <a:t>S-041</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800" b="0" i="0" u="none" strike="noStrike">
                          <a:solidFill>
                            <a:srgbClr val="000000"/>
                          </a:solidFill>
                          <a:effectLst/>
                          <a:latin typeface="Intel Clear" panose="020B0604020203020204" pitchFamily="34" charset="0"/>
                        </a:rPr>
                        <a:t>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r>
                        <a:rPr lang="en-US" sz="800" b="1" i="0" u="none" strike="noStrike">
                          <a:solidFill>
                            <a:srgbClr val="000000"/>
                          </a:solidFill>
                          <a:effectLst/>
                          <a:latin typeface="Intel Clear" panose="020B0604020203020204" pitchFamily="34" charset="0"/>
                        </a:rPr>
                        <a:t>NVL-S DDR5 SODIMM 1DPC </a:t>
                      </a:r>
                    </a:p>
                  </a:txBody>
                  <a:tcPr marL="54075"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r>
                        <a:rPr lang="en-US" sz="800" b="0" i="0" u="none" strike="noStrike">
                          <a:solidFill>
                            <a:srgbClr val="000000"/>
                          </a:solidFill>
                          <a:effectLst/>
                          <a:latin typeface="Intel Clear" panose="020B0604020203020204" pitchFamily="34" charset="0"/>
                        </a:rPr>
                        <a:t>Base Board SKU</a:t>
                      </a:r>
                    </a:p>
                  </a:txBody>
                  <a:tcPr marL="54075"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r>
                        <a:rPr lang="en-US" sz="800" b="1" i="0" u="none" strike="noStrike">
                          <a:solidFill>
                            <a:srgbClr val="000000"/>
                          </a:solidFill>
                          <a:effectLst/>
                          <a:latin typeface="Intel Clear" panose="020B0604020203020204" pitchFamily="34" charset="0"/>
                        </a:rPr>
                        <a:t>S-041: NVL-S DDR5 SODIMM 1DPC </a:t>
                      </a:r>
                    </a:p>
                  </a:txBody>
                  <a:tcPr marL="54075"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r>
                        <a:rPr lang="en-US" sz="800" b="0" i="0" u="none" strike="noStrike" dirty="0">
                          <a:solidFill>
                            <a:srgbClr val="000000"/>
                          </a:solidFill>
                          <a:effectLst/>
                          <a:latin typeface="Intel Clear" panose="020B0604020203020204" pitchFamily="34" charset="0"/>
                        </a:rPr>
                        <a:t>cSODIMM 1DPC </a:t>
                      </a:r>
                      <a:br>
                        <a:rPr lang="en-US" sz="800" b="0" i="0" u="none" strike="noStrike" dirty="0">
                          <a:solidFill>
                            <a:srgbClr val="000000"/>
                          </a:solidFill>
                          <a:effectLst/>
                          <a:latin typeface="Intel Clear" panose="020B0604020203020204" pitchFamily="34" charset="0"/>
                        </a:rPr>
                      </a:br>
                      <a:r>
                        <a:rPr lang="en-US" sz="800" b="0" i="0" u="none" strike="noStrike" dirty="0">
                          <a:solidFill>
                            <a:srgbClr val="000000"/>
                          </a:solidFill>
                          <a:effectLst/>
                          <a:latin typeface="Intel Clear" panose="020B0604020203020204" pitchFamily="34" charset="0"/>
                        </a:rPr>
                        <a:t>8000 2R </a:t>
                      </a:r>
                      <a:br>
                        <a:rPr lang="en-US" sz="800" b="0" i="0" u="none" strike="noStrike" dirty="0">
                          <a:solidFill>
                            <a:srgbClr val="000000"/>
                          </a:solidFill>
                          <a:effectLst/>
                          <a:latin typeface="Intel Clear" panose="020B0604020203020204" pitchFamily="34" charset="0"/>
                        </a:rPr>
                      </a:br>
                      <a:r>
                        <a:rPr lang="en-US" sz="800" b="0" i="0" u="none" strike="noStrike" dirty="0">
                          <a:solidFill>
                            <a:srgbClr val="000000"/>
                          </a:solidFill>
                          <a:effectLst/>
                          <a:latin typeface="Intel Clear" panose="020B0604020203020204" pitchFamily="34" charset="0"/>
                        </a:rPr>
                        <a:t>(up to 128GB)</a:t>
                      </a:r>
                    </a:p>
                  </a:txBody>
                  <a:tcPr marL="54075"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800" b="0" i="0" u="none" strike="noStrike">
                          <a:solidFill>
                            <a:srgbClr val="000000"/>
                          </a:solidFill>
                          <a:effectLst/>
                          <a:latin typeface="Intel Clear" panose="020B0604020203020204" pitchFamily="34" charset="0"/>
                        </a:rPr>
                        <a:t>Type 3</a:t>
                      </a:r>
                      <a:br>
                        <a:rPr lang="en-US" sz="800" b="0" i="0" u="none" strike="noStrike">
                          <a:solidFill>
                            <a:srgbClr val="000000"/>
                          </a:solidFill>
                          <a:effectLst/>
                          <a:latin typeface="Intel Clear" panose="020B0604020203020204" pitchFamily="34" charset="0"/>
                        </a:rPr>
                      </a:br>
                      <a:r>
                        <a:rPr lang="en-US" sz="800" b="0" i="0" u="none" strike="noStrike">
                          <a:solidFill>
                            <a:srgbClr val="000000"/>
                          </a:solidFill>
                          <a:effectLst/>
                          <a:latin typeface="Intel Clear" panose="020B0604020203020204" pitchFamily="34" charset="0"/>
                        </a:rPr>
                        <a:t>6L + 4L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800" b="0" i="0" u="none" strike="noStrike">
                          <a:solidFill>
                            <a:srgbClr val="000000"/>
                          </a:solidFill>
                          <a:effectLst/>
                          <a:latin typeface="Intel Clear" panose="020B0604020203020204" pitchFamily="34" charset="0"/>
                        </a:rPr>
                        <a:t>Single-rail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800" b="0" i="0" u="none" strike="noStrike">
                          <a:solidFill>
                            <a:srgbClr val="000000"/>
                          </a:solidFill>
                          <a:effectLst/>
                          <a:latin typeface="Intel Clear" panose="020B0604020203020204" pitchFamily="34" charset="0"/>
                        </a:rPr>
                        <a:t>Delta config</a:t>
                      </a:r>
                      <a:br>
                        <a:rPr lang="en-US" sz="800" b="0" i="0" u="none" strike="noStrike">
                          <a:solidFill>
                            <a:srgbClr val="000000"/>
                          </a:solidFill>
                          <a:effectLst/>
                          <a:latin typeface="Intel Clear" panose="020B0604020203020204" pitchFamily="34" charset="0"/>
                        </a:rPr>
                      </a:br>
                      <a:r>
                        <a:rPr lang="en-US" sz="800" b="0" i="0" u="none" strike="noStrike">
                          <a:solidFill>
                            <a:srgbClr val="000000"/>
                          </a:solidFill>
                          <a:effectLst/>
                          <a:latin typeface="Intel Clear" panose="020B0604020203020204" pitchFamily="34" charset="0"/>
                        </a:rPr>
                        <a:t>Full PnP HDR supported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r>
                        <a:rPr lang="en-US" sz="800" b="0" i="0" u="none" strike="noStrike" dirty="0">
                          <a:solidFill>
                            <a:srgbClr val="000000"/>
                          </a:solidFill>
                          <a:effectLst/>
                          <a:latin typeface="Intel Clear" panose="020B0604020203020204" pitchFamily="34" charset="0"/>
                        </a:rPr>
                        <a:t>2x BP TCSS M.2 module</a:t>
                      </a:r>
                    </a:p>
                  </a:txBody>
                  <a:tcPr marL="54075"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800" b="0" i="0" u="none" strike="noStrike" dirty="0">
                          <a:solidFill>
                            <a:srgbClr val="000000"/>
                          </a:solidFill>
                          <a:effectLst/>
                          <a:latin typeface="Intel Clear" panose="020B0604020203020204" pitchFamily="34" charset="0"/>
                        </a:rPr>
                        <a:t>Yes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800" b="1" i="0" u="none" strike="noStrike">
                          <a:solidFill>
                            <a:srgbClr val="0070C0"/>
                          </a:solidFill>
                          <a:effectLst/>
                          <a:latin typeface="Intel Clear" panose="020B0604020203020204" pitchFamily="34" charset="0"/>
                        </a:rPr>
                        <a:t>Energy Telemetry(Default)</a:t>
                      </a:r>
                      <a:br>
                        <a:rPr lang="en-US" sz="800" b="1" i="0" u="none" strike="noStrike">
                          <a:solidFill>
                            <a:srgbClr val="000000"/>
                          </a:solidFill>
                          <a:effectLst/>
                          <a:latin typeface="Intel Clear" panose="020B0604020203020204" pitchFamily="34" charset="0"/>
                        </a:rPr>
                      </a:br>
                      <a:r>
                        <a:rPr lang="en-US" sz="800" b="0" i="0" u="none" strike="noStrike">
                          <a:solidFill>
                            <a:srgbClr val="000000"/>
                          </a:solidFill>
                          <a:effectLst/>
                          <a:latin typeface="Intel Clear" panose="020B0604020203020204" pitchFamily="34" charset="0"/>
                        </a:rPr>
                        <a:t>*PnP/System Meter(Optional)</a:t>
                      </a:r>
                      <a:endParaRPr lang="en-US" sz="800" b="1" i="0" u="none" strike="noStrike">
                        <a:solidFill>
                          <a:srgbClr val="000000"/>
                        </a:solidFill>
                        <a:effectLst/>
                        <a:latin typeface="Intel Clear" panose="020B0604020203020204" pitchFamily="34" charset="0"/>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285293360"/>
                  </a:ext>
                </a:extLst>
              </a:tr>
              <a:tr h="549985">
                <a:tc>
                  <a:txBody>
                    <a:bodyPr/>
                    <a:lstStyle/>
                    <a:p>
                      <a:pPr algn="ctr" fontAlgn="ctr"/>
                      <a:r>
                        <a:rPr lang="en-US" sz="800" b="1" i="0" u="none" strike="noStrike">
                          <a:solidFill>
                            <a:srgbClr val="000000"/>
                          </a:solidFill>
                          <a:effectLst/>
                          <a:latin typeface="Intel Clear" panose="020B0604020203020204" pitchFamily="34" charset="0"/>
                        </a:rPr>
                        <a:t>S-051</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800" b="0" i="0" u="none" strike="noStrike">
                          <a:solidFill>
                            <a:srgbClr val="000000"/>
                          </a:solidFill>
                          <a:effectLst/>
                          <a:latin typeface="Intel Clear" panose="020B0604020203020204" pitchFamily="34" charset="0"/>
                        </a:rPr>
                        <a:t>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800" b="1" i="0" u="none" strike="noStrike">
                          <a:solidFill>
                            <a:srgbClr val="000000"/>
                          </a:solidFill>
                          <a:effectLst/>
                          <a:latin typeface="Intel Clear" panose="020B0604020203020204" pitchFamily="34" charset="0"/>
                        </a:rPr>
                        <a:t>NVL-S DDR5 UDIMM 1DPC OC </a:t>
                      </a:r>
                    </a:p>
                  </a:txBody>
                  <a:tcPr marL="54075"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800" b="0" i="0" u="none" strike="noStrike">
                          <a:solidFill>
                            <a:srgbClr val="000000"/>
                          </a:solidFill>
                          <a:effectLst/>
                          <a:latin typeface="Intel Clear" panose="020B0604020203020204" pitchFamily="34" charset="0"/>
                        </a:rPr>
                        <a:t>Base Board SKU</a:t>
                      </a:r>
                    </a:p>
                  </a:txBody>
                  <a:tcPr marL="54075"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800" b="1" i="0" u="none" strike="noStrike">
                          <a:solidFill>
                            <a:srgbClr val="000000"/>
                          </a:solidFill>
                          <a:effectLst/>
                          <a:latin typeface="Intel Clear" panose="020B0604020203020204" pitchFamily="34" charset="0"/>
                        </a:rPr>
                        <a:t>S-051: NVL-S DDR5 UDIMM 1DPC OC</a:t>
                      </a:r>
                    </a:p>
                  </a:txBody>
                  <a:tcPr marL="54075"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800" b="0" i="0" u="none" strike="noStrike" dirty="0">
                          <a:solidFill>
                            <a:srgbClr val="000000"/>
                          </a:solidFill>
                          <a:effectLst/>
                          <a:latin typeface="Intel Clear" panose="020B0604020203020204" pitchFamily="34" charset="0"/>
                        </a:rPr>
                        <a:t>cUDIMM 1DPC </a:t>
                      </a:r>
                      <a:br>
                        <a:rPr lang="en-US" sz="800" b="0" i="0" u="none" strike="noStrike" dirty="0">
                          <a:solidFill>
                            <a:srgbClr val="000000"/>
                          </a:solidFill>
                          <a:effectLst/>
                          <a:latin typeface="Intel Clear" panose="020B0604020203020204" pitchFamily="34" charset="0"/>
                        </a:rPr>
                      </a:br>
                      <a:r>
                        <a:rPr lang="en-US" sz="800" b="0" i="0" u="none" strike="noStrike" dirty="0">
                          <a:solidFill>
                            <a:srgbClr val="000000"/>
                          </a:solidFill>
                          <a:effectLst/>
                          <a:latin typeface="Intel Clear" panose="020B0604020203020204" pitchFamily="34" charset="0"/>
                        </a:rPr>
                        <a:t>XMP speed</a:t>
                      </a:r>
                      <a:br>
                        <a:rPr lang="en-US" sz="800" b="0" i="0" u="none" strike="noStrike" dirty="0">
                          <a:solidFill>
                            <a:srgbClr val="000000"/>
                          </a:solidFill>
                          <a:effectLst/>
                          <a:latin typeface="Intel Clear" panose="020B0604020203020204" pitchFamily="34" charset="0"/>
                        </a:rPr>
                      </a:br>
                      <a:r>
                        <a:rPr lang="en-US" sz="800" b="0" i="0" u="none" strike="noStrike" dirty="0">
                          <a:solidFill>
                            <a:srgbClr val="000000"/>
                          </a:solidFill>
                          <a:effectLst/>
                          <a:latin typeface="Intel Clear" panose="020B0604020203020204" pitchFamily="34" charset="0"/>
                        </a:rPr>
                        <a:t>(up to 128GB)</a:t>
                      </a:r>
                    </a:p>
                    <a:p>
                      <a:pPr algn="l" fontAlgn="ctr"/>
                      <a:r>
                        <a:rPr lang="en-US" sz="800" b="0" i="0" u="none" strike="noStrike" dirty="0">
                          <a:solidFill>
                            <a:srgbClr val="0070C0"/>
                          </a:solidFill>
                          <a:effectLst/>
                          <a:latin typeface="Intel Clear" panose="020B0604020203020204" pitchFamily="34" charset="0"/>
                        </a:rPr>
                        <a:t>(4R cUDIMM)</a:t>
                      </a:r>
                    </a:p>
                  </a:txBody>
                  <a:tcPr marL="54075"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800" b="0" i="0" u="none" strike="noStrike">
                          <a:solidFill>
                            <a:srgbClr val="000000"/>
                          </a:solidFill>
                          <a:effectLst/>
                          <a:latin typeface="Intel Clear" panose="020B0604020203020204" pitchFamily="34" charset="0"/>
                        </a:rPr>
                        <a:t>Type 3</a:t>
                      </a:r>
                      <a:br>
                        <a:rPr lang="en-US" sz="800" b="0" i="0" u="none" strike="noStrike">
                          <a:solidFill>
                            <a:srgbClr val="000000"/>
                          </a:solidFill>
                          <a:effectLst/>
                          <a:latin typeface="Intel Clear" panose="020B0604020203020204" pitchFamily="34" charset="0"/>
                        </a:rPr>
                      </a:br>
                      <a:r>
                        <a:rPr lang="en-US" sz="800" b="0" i="0" u="none" strike="noStrike">
                          <a:solidFill>
                            <a:srgbClr val="000000"/>
                          </a:solidFill>
                          <a:effectLst/>
                          <a:latin typeface="Intel Clear" panose="020B0604020203020204" pitchFamily="34" charset="0"/>
                        </a:rPr>
                        <a:t>6L + 6L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800" b="0" i="0" u="none" strike="noStrike">
                          <a:solidFill>
                            <a:srgbClr val="000000"/>
                          </a:solidFill>
                          <a:effectLst/>
                          <a:latin typeface="Intel Clear" panose="020B0604020203020204" pitchFamily="34" charset="0"/>
                        </a:rPr>
                        <a:t>Multi-rail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800" b="0" i="0" u="none" strike="noStrike">
                          <a:solidFill>
                            <a:srgbClr val="000000"/>
                          </a:solidFill>
                          <a:effectLst/>
                          <a:latin typeface="Intel Clear" panose="020B0604020203020204" pitchFamily="34" charset="0"/>
                        </a:rPr>
                        <a:t>Delta config, </a:t>
                      </a:r>
                      <a:br>
                        <a:rPr lang="en-US" sz="800" b="0" i="0" u="none" strike="noStrike">
                          <a:solidFill>
                            <a:srgbClr val="000000"/>
                          </a:solidFill>
                          <a:effectLst/>
                          <a:latin typeface="Intel Clear" panose="020B0604020203020204" pitchFamily="34" charset="0"/>
                        </a:rPr>
                      </a:br>
                      <a:r>
                        <a:rPr lang="en-US" sz="800" b="0" i="0" u="none" strike="noStrike">
                          <a:solidFill>
                            <a:srgbClr val="000000"/>
                          </a:solidFill>
                          <a:effectLst/>
                          <a:latin typeface="Intel Clear" panose="020B0604020203020204" pitchFamily="34" charset="0"/>
                        </a:rPr>
                        <a:t>Overclocking</a:t>
                      </a:r>
                      <a:br>
                        <a:rPr lang="en-US" sz="800" b="0" i="0" u="none" strike="noStrike">
                          <a:solidFill>
                            <a:srgbClr val="000000"/>
                          </a:solidFill>
                          <a:effectLst/>
                          <a:latin typeface="Intel Clear" panose="020B0604020203020204" pitchFamily="34" charset="0"/>
                        </a:rPr>
                      </a:br>
                      <a:r>
                        <a:rPr lang="en-US" sz="800" b="0" i="0" u="none" strike="noStrike">
                          <a:solidFill>
                            <a:srgbClr val="000000"/>
                          </a:solidFill>
                          <a:effectLst/>
                          <a:latin typeface="Intel Clear" panose="020B0604020203020204" pitchFamily="34" charset="0"/>
                        </a:rPr>
                        <a:t>Partial PnP HDR supported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800" b="1" i="0" u="none" strike="noStrike" dirty="0">
                          <a:solidFill>
                            <a:srgbClr val="000000"/>
                          </a:solidFill>
                          <a:effectLst/>
                          <a:latin typeface="Intel Clear" panose="020B0604020203020204" pitchFamily="34" charset="0"/>
                        </a:rPr>
                        <a:t>2 x BP TBT retimer onboard with 80G routing</a:t>
                      </a:r>
                    </a:p>
                  </a:txBody>
                  <a:tcPr marL="54075"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800" b="0" i="0" u="none" strike="noStrike">
                          <a:solidFill>
                            <a:srgbClr val="000000"/>
                          </a:solidFill>
                          <a:effectLst/>
                          <a:latin typeface="Intel Clear" panose="020B0604020203020204" pitchFamily="34" charset="0"/>
                        </a:rPr>
                        <a:t>Yes, without</a:t>
                      </a:r>
                      <a:br>
                        <a:rPr lang="en-US" sz="800" b="0" i="0" u="none" strike="noStrike">
                          <a:solidFill>
                            <a:srgbClr val="000000"/>
                          </a:solidFill>
                          <a:effectLst/>
                          <a:latin typeface="Intel Clear" panose="020B0604020203020204" pitchFamily="34" charset="0"/>
                        </a:rPr>
                      </a:br>
                      <a:r>
                        <a:rPr lang="en-US" sz="800" b="0" i="0" u="none" strike="noStrike">
                          <a:solidFill>
                            <a:srgbClr val="000000"/>
                          </a:solidFill>
                          <a:effectLst/>
                          <a:latin typeface="Intel Clear" panose="020B0604020203020204" pitchFamily="34" charset="0"/>
                        </a:rPr>
                        <a:t>VCCIA support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800" b="1" i="0" u="none" strike="noStrike">
                          <a:solidFill>
                            <a:srgbClr val="0070C0"/>
                          </a:solidFill>
                          <a:effectLst/>
                          <a:latin typeface="Intel Clear" panose="020B0604020203020204" pitchFamily="34" charset="0"/>
                        </a:rPr>
                        <a:t>PnP/System Meter(Default)</a:t>
                      </a:r>
                      <a:br>
                        <a:rPr lang="en-US" sz="800" b="0" i="0" u="none" strike="noStrike">
                          <a:solidFill>
                            <a:srgbClr val="000000"/>
                          </a:solidFill>
                          <a:effectLst/>
                          <a:latin typeface="Intel Clear" panose="020B0604020203020204" pitchFamily="34" charset="0"/>
                        </a:rPr>
                      </a:br>
                      <a:r>
                        <a:rPr lang="en-US" sz="800" b="0" i="0" u="none" strike="noStrike">
                          <a:solidFill>
                            <a:srgbClr val="000000"/>
                          </a:solidFill>
                          <a:effectLst/>
                          <a:latin typeface="Intel Clear" panose="020B0604020203020204" pitchFamily="34" charset="0"/>
                        </a:rPr>
                        <a:t>*Energy Telemetry(Optional)</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008677151"/>
                  </a:ext>
                </a:extLst>
              </a:tr>
              <a:tr h="407268">
                <a:tc>
                  <a:txBody>
                    <a:bodyPr/>
                    <a:lstStyle/>
                    <a:p>
                      <a:pPr algn="ctr" fontAlgn="ctr"/>
                      <a:r>
                        <a:rPr lang="en-US" sz="800" b="1" i="0" u="none" strike="noStrike">
                          <a:solidFill>
                            <a:srgbClr val="000000"/>
                          </a:solidFill>
                          <a:effectLst/>
                          <a:latin typeface="Intel Clear" panose="020B0604020203020204" pitchFamily="34" charset="0"/>
                        </a:rPr>
                        <a:t>S-061</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800" b="0" i="0" u="none" strike="noStrike">
                          <a:solidFill>
                            <a:srgbClr val="000000"/>
                          </a:solidFill>
                          <a:effectLst/>
                          <a:latin typeface="Intel Clear" panose="020B0604020203020204" pitchFamily="34" charset="0"/>
                        </a:rPr>
                        <a:t>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l" fontAlgn="ctr"/>
                      <a:r>
                        <a:rPr lang="en-US" sz="800" b="1" i="0" u="none" strike="noStrike">
                          <a:solidFill>
                            <a:srgbClr val="000000"/>
                          </a:solidFill>
                          <a:effectLst/>
                          <a:latin typeface="Intel Clear" panose="020B0604020203020204" pitchFamily="34" charset="0"/>
                        </a:rPr>
                        <a:t>NVL-S HSIO UDIMM 1DPC</a:t>
                      </a:r>
                    </a:p>
                  </a:txBody>
                  <a:tcPr marL="54075"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l" fontAlgn="ctr"/>
                      <a:r>
                        <a:rPr lang="en-US" sz="800" b="0" i="0" u="none" strike="noStrike">
                          <a:solidFill>
                            <a:srgbClr val="000000"/>
                          </a:solidFill>
                          <a:effectLst/>
                          <a:latin typeface="Intel Clear" panose="020B0604020203020204" pitchFamily="34" charset="0"/>
                        </a:rPr>
                        <a:t>Base Board SKU</a:t>
                      </a:r>
                    </a:p>
                  </a:txBody>
                  <a:tcPr marL="54075"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l" fontAlgn="ctr"/>
                      <a:r>
                        <a:rPr lang="en-US" sz="800" b="1" i="0" u="none" strike="noStrike">
                          <a:solidFill>
                            <a:srgbClr val="000000"/>
                          </a:solidFill>
                          <a:effectLst/>
                          <a:latin typeface="Intel Clear" panose="020B0604020203020204" pitchFamily="34" charset="0"/>
                        </a:rPr>
                        <a:t>S-061: NVL-S HSIO UDIMM 1DPC</a:t>
                      </a:r>
                    </a:p>
                  </a:txBody>
                  <a:tcPr marL="54075"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l" fontAlgn="ctr"/>
                      <a:r>
                        <a:rPr lang="en-US" sz="800" b="0" i="0" u="none" strike="noStrike" dirty="0">
                          <a:solidFill>
                            <a:srgbClr val="000000"/>
                          </a:solidFill>
                          <a:effectLst/>
                          <a:latin typeface="Intel Clear" panose="020B0604020203020204" pitchFamily="34" charset="0"/>
                        </a:rPr>
                        <a:t>cUDIMM 1DPC </a:t>
                      </a:r>
                    </a:p>
                  </a:txBody>
                  <a:tcPr marL="54075"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800" b="0" i="0" u="none" strike="noStrike">
                          <a:solidFill>
                            <a:srgbClr val="000000"/>
                          </a:solidFill>
                          <a:effectLst/>
                          <a:latin typeface="Intel Clear" panose="020B0604020203020204" pitchFamily="34" charset="0"/>
                        </a:rPr>
                        <a:t>Type 3</a:t>
                      </a:r>
                      <a:br>
                        <a:rPr lang="en-US" sz="800" b="0" i="0" u="none" strike="noStrike">
                          <a:solidFill>
                            <a:srgbClr val="000000"/>
                          </a:solidFill>
                          <a:effectLst/>
                          <a:latin typeface="Intel Clear" panose="020B0604020203020204" pitchFamily="34" charset="0"/>
                        </a:rPr>
                      </a:br>
                      <a:r>
                        <a:rPr lang="en-US" sz="800" b="0" i="0" u="none" strike="noStrike">
                          <a:solidFill>
                            <a:srgbClr val="000000"/>
                          </a:solidFill>
                          <a:effectLst/>
                          <a:latin typeface="Intel Clear" panose="020B0604020203020204" pitchFamily="34" charset="0"/>
                        </a:rPr>
                        <a:t>4L + 8L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800" b="0" i="0" u="none" strike="noStrike">
                          <a:solidFill>
                            <a:srgbClr val="000000"/>
                          </a:solidFill>
                          <a:effectLst/>
                          <a:latin typeface="Intel Clear" panose="020B0604020203020204" pitchFamily="34" charset="0"/>
                        </a:rPr>
                        <a:t>Multi-rail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800" b="0" i="0" u="none" strike="noStrike" dirty="0">
                          <a:solidFill>
                            <a:srgbClr val="000000"/>
                          </a:solidFill>
                          <a:effectLst/>
                          <a:latin typeface="Intel Clear" panose="020B0604020203020204" pitchFamily="34" charset="0"/>
                        </a:rPr>
                        <a:t>HSIO Validation</a:t>
                      </a:r>
                      <a:br>
                        <a:rPr lang="en-US" sz="800" b="0" i="0" u="none" strike="noStrike" dirty="0">
                          <a:solidFill>
                            <a:srgbClr val="000000"/>
                          </a:solidFill>
                          <a:effectLst/>
                          <a:latin typeface="Intel Clear" panose="020B0604020203020204" pitchFamily="34" charset="0"/>
                        </a:rPr>
                      </a:br>
                      <a:r>
                        <a:rPr lang="en-US" sz="800" b="0" i="0" u="none" strike="noStrike" dirty="0">
                          <a:solidFill>
                            <a:srgbClr val="000000"/>
                          </a:solidFill>
                          <a:effectLst/>
                          <a:latin typeface="Intel Clear" panose="020B0604020203020204" pitchFamily="34" charset="0"/>
                        </a:rPr>
                        <a:t>Full PnP HDR supported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l" fontAlgn="ctr"/>
                      <a:r>
                        <a:rPr lang="en-US" sz="800" b="1" i="0" u="none" strike="noStrike" dirty="0">
                          <a:solidFill>
                            <a:srgbClr val="0070C0"/>
                          </a:solidFill>
                          <a:effectLst/>
                          <a:latin typeface="Intel Clear" panose="020B0604020203020204" pitchFamily="34" charset="0"/>
                        </a:rPr>
                        <a:t>2 x BP TBT retimer onboard with 40G routing</a:t>
                      </a:r>
                    </a:p>
                  </a:txBody>
                  <a:tcPr marL="54075"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800" b="0" i="0" u="none" strike="noStrike">
                          <a:solidFill>
                            <a:srgbClr val="000000"/>
                          </a:solidFill>
                          <a:effectLst/>
                          <a:latin typeface="Intel Clear" panose="020B0604020203020204" pitchFamily="34" charset="0"/>
                        </a:rPr>
                        <a:t>Yes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800" b="1" i="0" u="none" strike="noStrike" dirty="0">
                          <a:solidFill>
                            <a:srgbClr val="000000"/>
                          </a:solidFill>
                          <a:effectLst/>
                          <a:latin typeface="Intel Clear" panose="020B0604020203020204" pitchFamily="34" charset="0"/>
                        </a:rPr>
                        <a:t>No support</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382688529"/>
                  </a:ext>
                </a:extLst>
              </a:tr>
            </a:tbl>
          </a:graphicData>
        </a:graphic>
      </p:graphicFrame>
      <p:sp>
        <p:nvSpPr>
          <p:cNvPr id="3" name="TextBox 2">
            <a:extLst>
              <a:ext uri="{FF2B5EF4-FFF2-40B4-BE49-F238E27FC236}">
                <a16:creationId xmlns:a16="http://schemas.microsoft.com/office/drawing/2014/main" id="{75DD50D4-6C38-2B73-8191-64903EBF0F39}"/>
              </a:ext>
            </a:extLst>
          </p:cNvPr>
          <p:cNvSpPr txBox="1"/>
          <p:nvPr/>
        </p:nvSpPr>
        <p:spPr>
          <a:xfrm>
            <a:off x="10556965" y="40150"/>
            <a:ext cx="1098058"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lvl="0" indent="0" algn="l" defTabSz="2438338" rtl="0" eaLnBrk="1" fontAlgn="auto" latinLnBrk="0" hangingPunct="0">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70C0"/>
                </a:solidFill>
                <a:effectLst/>
                <a:uLnTx/>
                <a:uFillTx/>
                <a:latin typeface="Intel Clear"/>
                <a:ea typeface="+mn-ea"/>
                <a:cs typeface="+mn-cs"/>
                <a:sym typeface="Helvetica Neue"/>
              </a:rPr>
              <a:t>WW23Y2025</a:t>
            </a:r>
          </a:p>
        </p:txBody>
      </p:sp>
    </p:spTree>
    <p:extLst>
      <p:ext uri="{BB962C8B-B14F-4D97-AF65-F5344CB8AC3E}">
        <p14:creationId xmlns:p14="http://schemas.microsoft.com/office/powerpoint/2010/main" val="2148340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E69E37-C2C9-8890-8797-848095A000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6463F9-A9B8-D1D6-22A0-04E2BA47ACD7}"/>
              </a:ext>
            </a:extLst>
          </p:cNvPr>
          <p:cNvSpPr>
            <a:spLocks noGrp="1"/>
          </p:cNvSpPr>
          <p:nvPr>
            <p:ph type="title"/>
          </p:nvPr>
        </p:nvSpPr>
        <p:spPr>
          <a:xfrm>
            <a:off x="571454" y="252323"/>
            <a:ext cx="11010816" cy="952499"/>
          </a:xfrm>
        </p:spPr>
        <p:txBody>
          <a:bodyPr/>
          <a:lstStyle/>
          <a:p>
            <a:r>
              <a:rPr lang="en-US" dirty="0"/>
              <a:t>NVL-S RVP – M.2 TCSS Module</a:t>
            </a:r>
          </a:p>
        </p:txBody>
      </p:sp>
      <p:graphicFrame>
        <p:nvGraphicFramePr>
          <p:cNvPr id="7" name="Content Placeholder 6">
            <a:extLst>
              <a:ext uri="{FF2B5EF4-FFF2-40B4-BE49-F238E27FC236}">
                <a16:creationId xmlns:a16="http://schemas.microsoft.com/office/drawing/2014/main" id="{7D133C39-3667-9FC1-05E3-5518103B0617}"/>
              </a:ext>
            </a:extLst>
          </p:cNvPr>
          <p:cNvGraphicFramePr>
            <a:graphicFrameLocks noGrp="1"/>
          </p:cNvGraphicFramePr>
          <p:nvPr>
            <p:ph sz="quarter" idx="28"/>
            <p:extLst>
              <p:ext uri="{D42A27DB-BD31-4B8C-83A1-F6EECF244321}">
                <p14:modId xmlns:p14="http://schemas.microsoft.com/office/powerpoint/2010/main" val="377267448"/>
              </p:ext>
            </p:extLst>
          </p:nvPr>
        </p:nvGraphicFramePr>
        <p:xfrm>
          <a:off x="250054" y="1008248"/>
          <a:ext cx="11691891" cy="5384562"/>
        </p:xfrm>
        <a:graphic>
          <a:graphicData uri="http://schemas.openxmlformats.org/drawingml/2006/table">
            <a:tbl>
              <a:tblPr/>
              <a:tblGrid>
                <a:gridCol w="1209975">
                  <a:extLst>
                    <a:ext uri="{9D8B030D-6E8A-4147-A177-3AD203B41FA5}">
                      <a16:colId xmlns:a16="http://schemas.microsoft.com/office/drawing/2014/main" val="2182818631"/>
                    </a:ext>
                  </a:extLst>
                </a:gridCol>
                <a:gridCol w="1746986">
                  <a:extLst>
                    <a:ext uri="{9D8B030D-6E8A-4147-A177-3AD203B41FA5}">
                      <a16:colId xmlns:a16="http://schemas.microsoft.com/office/drawing/2014/main" val="3561597533"/>
                    </a:ext>
                  </a:extLst>
                </a:gridCol>
                <a:gridCol w="1746986">
                  <a:extLst>
                    <a:ext uri="{9D8B030D-6E8A-4147-A177-3AD203B41FA5}">
                      <a16:colId xmlns:a16="http://schemas.microsoft.com/office/drawing/2014/main" val="3410995860"/>
                    </a:ext>
                  </a:extLst>
                </a:gridCol>
                <a:gridCol w="1746986">
                  <a:extLst>
                    <a:ext uri="{9D8B030D-6E8A-4147-A177-3AD203B41FA5}">
                      <a16:colId xmlns:a16="http://schemas.microsoft.com/office/drawing/2014/main" val="2675738444"/>
                    </a:ext>
                  </a:extLst>
                </a:gridCol>
                <a:gridCol w="1746986">
                  <a:extLst>
                    <a:ext uri="{9D8B030D-6E8A-4147-A177-3AD203B41FA5}">
                      <a16:colId xmlns:a16="http://schemas.microsoft.com/office/drawing/2014/main" val="2135139627"/>
                    </a:ext>
                  </a:extLst>
                </a:gridCol>
                <a:gridCol w="1746986">
                  <a:extLst>
                    <a:ext uri="{9D8B030D-6E8A-4147-A177-3AD203B41FA5}">
                      <a16:colId xmlns:a16="http://schemas.microsoft.com/office/drawing/2014/main" val="450632878"/>
                    </a:ext>
                  </a:extLst>
                </a:gridCol>
                <a:gridCol w="1746986">
                  <a:extLst>
                    <a:ext uri="{9D8B030D-6E8A-4147-A177-3AD203B41FA5}">
                      <a16:colId xmlns:a16="http://schemas.microsoft.com/office/drawing/2014/main" val="497811220"/>
                    </a:ext>
                  </a:extLst>
                </a:gridCol>
              </a:tblGrid>
              <a:tr h="142002">
                <a:tc>
                  <a:txBody>
                    <a:bodyPr/>
                    <a:lstStyle/>
                    <a:p>
                      <a:pPr algn="l" fontAlgn="ctr"/>
                      <a:r>
                        <a:rPr lang="en-US" sz="800" b="1" i="0" u="none" strike="noStrike">
                          <a:solidFill>
                            <a:srgbClr val="FFFFFF"/>
                          </a:solidFill>
                          <a:effectLst/>
                          <a:latin typeface="Intel Clear" panose="020B0604020203020204" pitchFamily="34" charset="0"/>
                        </a:rPr>
                        <a:t>Feature Support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US" sz="800" b="1" i="0" u="none" strike="noStrike" dirty="0">
                          <a:solidFill>
                            <a:srgbClr val="FFFFFF"/>
                          </a:solidFill>
                          <a:effectLst/>
                          <a:latin typeface="Intel Clear" panose="020B0604020203020204" pitchFamily="34" charset="0"/>
                        </a:rPr>
                        <a:t>S011 / S012 </a:t>
                      </a:r>
                    </a:p>
                    <a:p>
                      <a:pPr algn="ctr" fontAlgn="ctr"/>
                      <a:r>
                        <a:rPr lang="en-US" sz="800" b="1" i="0" u="none" strike="noStrike" dirty="0">
                          <a:solidFill>
                            <a:srgbClr val="FFFFFF"/>
                          </a:solidFill>
                          <a:effectLst/>
                          <a:latin typeface="Intel Clear" panose="020B0604020203020204" pitchFamily="34" charset="0"/>
                        </a:rPr>
                        <a:t>NVL S DDR5 UDIMM 1DPC</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US" sz="800" b="1" i="0" u="none" strike="noStrike" dirty="0">
                          <a:solidFill>
                            <a:srgbClr val="FFFFFF"/>
                          </a:solidFill>
                          <a:effectLst/>
                          <a:latin typeface="Intel Clear" panose="020B0604020203020204" pitchFamily="34" charset="0"/>
                        </a:rPr>
                        <a:t>S021 / S022 </a:t>
                      </a:r>
                    </a:p>
                    <a:p>
                      <a:pPr algn="ctr" fontAlgn="ctr"/>
                      <a:r>
                        <a:rPr lang="en-US" sz="800" b="1" i="0" u="none" strike="noStrike" dirty="0">
                          <a:solidFill>
                            <a:srgbClr val="FFFFFF"/>
                          </a:solidFill>
                          <a:effectLst/>
                          <a:latin typeface="Intel Clear" panose="020B0604020203020204" pitchFamily="34" charset="0"/>
                        </a:rPr>
                        <a:t>NVL S DDR5 UDIMM 1DPC</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US" sz="800" b="1" i="0" u="none" strike="noStrike">
                          <a:solidFill>
                            <a:srgbClr val="FFFFFF"/>
                          </a:solidFill>
                          <a:effectLst/>
                          <a:latin typeface="Intel Clear" panose="020B0604020203020204" pitchFamily="34" charset="0"/>
                        </a:rPr>
                        <a:t>S031 NVL S DDR5 UDIMM 2DPC</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US" sz="800" b="1" i="0" u="none" strike="noStrike">
                          <a:solidFill>
                            <a:srgbClr val="FFFFFF"/>
                          </a:solidFill>
                          <a:effectLst/>
                          <a:latin typeface="Intel Clear" panose="020B0604020203020204" pitchFamily="34" charset="0"/>
                        </a:rPr>
                        <a:t>S041 NVL S DDR5 SODIMM 1DPC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US" sz="800" b="1" i="0" u="none" strike="noStrike">
                          <a:solidFill>
                            <a:srgbClr val="FFFFFF"/>
                          </a:solidFill>
                          <a:effectLst/>
                          <a:latin typeface="Intel Clear" panose="020B0604020203020204" pitchFamily="34" charset="0"/>
                        </a:rPr>
                        <a:t>S051 NVL S DDR5 UDIMM 1DPC OC</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US" sz="800" b="1" i="0" u="none" strike="noStrike">
                          <a:solidFill>
                            <a:srgbClr val="FFFFFF"/>
                          </a:solidFill>
                          <a:effectLst/>
                          <a:latin typeface="Intel Clear" panose="020B0604020203020204" pitchFamily="34" charset="0"/>
                        </a:rPr>
                        <a:t>S061 NVL S HSIO UDIMM 1DPC</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2448298644"/>
                  </a:ext>
                </a:extLst>
              </a:tr>
              <a:tr h="142002">
                <a:tc>
                  <a:txBody>
                    <a:bodyPr/>
                    <a:lstStyle/>
                    <a:p>
                      <a:pPr algn="l" fontAlgn="ctr"/>
                      <a:r>
                        <a:rPr lang="en-US" sz="800" b="1" i="0" u="none" strike="noStrike">
                          <a:solidFill>
                            <a:srgbClr val="FFFFFF"/>
                          </a:solidFill>
                          <a:effectLst/>
                          <a:latin typeface="Intel Clear" panose="020B0604020203020204" pitchFamily="34" charset="0"/>
                        </a:rPr>
                        <a:t>SKU Code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US" sz="800" b="1" i="0" u="none" strike="noStrike">
                          <a:solidFill>
                            <a:srgbClr val="000000"/>
                          </a:solidFill>
                          <a:effectLst/>
                          <a:latin typeface="Intel Clear" panose="020B0604020203020204" pitchFamily="34" charset="0"/>
                        </a:rPr>
                        <a:t>EV/PnP &amp; PPV</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ctr" fontAlgn="ctr"/>
                      <a:r>
                        <a:rPr lang="en-US" sz="800" b="1" i="0" u="none" strike="noStrike">
                          <a:solidFill>
                            <a:srgbClr val="000000"/>
                          </a:solidFill>
                          <a:effectLst/>
                          <a:latin typeface="Intel Clear" panose="020B0604020203020204" pitchFamily="34" charset="0"/>
                        </a:rPr>
                        <a:t>Golden Config EV/CRB &amp; CPV</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ctr" fontAlgn="ctr"/>
                      <a:r>
                        <a:rPr lang="en-US" sz="800" b="1" i="0" u="none" strike="noStrike">
                          <a:solidFill>
                            <a:srgbClr val="000000"/>
                          </a:solidFill>
                          <a:effectLst/>
                          <a:latin typeface="Intel Clear" panose="020B0604020203020204" pitchFamily="34" charset="0"/>
                        </a:rPr>
                        <a:t>Delta SKU</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ctr" fontAlgn="ctr"/>
                      <a:r>
                        <a:rPr lang="en-US" sz="800" b="1" i="0" u="none" strike="noStrike">
                          <a:solidFill>
                            <a:srgbClr val="000000"/>
                          </a:solidFill>
                          <a:effectLst/>
                          <a:latin typeface="Intel Clear" panose="020B0604020203020204" pitchFamily="34" charset="0"/>
                        </a:rPr>
                        <a:t>Delta SKU</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ctr" fontAlgn="ctr"/>
                      <a:r>
                        <a:rPr lang="en-US" sz="800" b="1" i="0" u="none" strike="noStrike">
                          <a:solidFill>
                            <a:srgbClr val="000000"/>
                          </a:solidFill>
                          <a:effectLst/>
                          <a:latin typeface="Intel Clear" panose="020B0604020203020204" pitchFamily="34" charset="0"/>
                        </a:rPr>
                        <a:t>Delta SKU</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ctr" fontAlgn="ctr"/>
                      <a:r>
                        <a:rPr lang="en-US" sz="800" b="1" i="0" u="none" strike="noStrike">
                          <a:solidFill>
                            <a:srgbClr val="000000"/>
                          </a:solidFill>
                          <a:effectLst/>
                          <a:latin typeface="Intel Clear" panose="020B0604020203020204" pitchFamily="34" charset="0"/>
                        </a:rPr>
                        <a:t>HSIO (PCIe bifurcation)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extLst>
                  <a:ext uri="{0D108BD9-81ED-4DB2-BD59-A6C34878D82A}">
                    <a16:rowId xmlns:a16="http://schemas.microsoft.com/office/drawing/2014/main" val="2070951629"/>
                  </a:ext>
                </a:extLst>
              </a:tr>
              <a:tr h="613449">
                <a:tc>
                  <a:txBody>
                    <a:bodyPr/>
                    <a:lstStyle/>
                    <a:p>
                      <a:pPr algn="l" fontAlgn="t"/>
                      <a:r>
                        <a:rPr lang="en-US" sz="800" b="1" i="0" u="none" strike="noStrike">
                          <a:solidFill>
                            <a:srgbClr val="FFFFFF"/>
                          </a:solidFill>
                          <a:effectLst/>
                          <a:latin typeface="Intel Clear" panose="020B0604020203020204" pitchFamily="34" charset="0"/>
                        </a:rPr>
                        <a:t>Pkg name: TYPEC_[0]</a:t>
                      </a:r>
                      <a:br>
                        <a:rPr lang="en-US" sz="800" b="1" i="0" u="none" strike="noStrike">
                          <a:solidFill>
                            <a:srgbClr val="FFFFFF"/>
                          </a:solidFill>
                          <a:effectLst/>
                          <a:latin typeface="Intel Clear" panose="020B0604020203020204" pitchFamily="34" charset="0"/>
                        </a:rPr>
                      </a:br>
                      <a:br>
                        <a:rPr lang="en-US" sz="800" b="1" i="0" u="none" strike="noStrike">
                          <a:solidFill>
                            <a:srgbClr val="FFFFFF"/>
                          </a:solidFill>
                          <a:effectLst/>
                          <a:latin typeface="Intel Clear" panose="020B0604020203020204" pitchFamily="34" charset="0"/>
                        </a:rPr>
                      </a:br>
                      <a:r>
                        <a:rPr lang="en-US" sz="800" b="1" i="0" u="none" strike="noStrike">
                          <a:solidFill>
                            <a:srgbClr val="FFFFFF"/>
                          </a:solidFill>
                          <a:effectLst/>
                          <a:latin typeface="Intel Clear" panose="020B0604020203020204" pitchFamily="34" charset="0"/>
                        </a:rPr>
                        <a:t>TC1 (USB4 / HDMI2.1 / DP 2.1 )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ctr"/>
                      <a:r>
                        <a:rPr lang="en-US" sz="800" b="1" i="0" u="none" strike="noStrike" dirty="0">
                          <a:solidFill>
                            <a:srgbClr val="000000"/>
                          </a:solidFill>
                          <a:effectLst/>
                          <a:latin typeface="Intel Clear" panose="020B0604020203020204" pitchFamily="34" charset="0"/>
                        </a:rPr>
                        <a:t>Back Panel TCSS Module </a:t>
                      </a:r>
                    </a:p>
                    <a:p>
                      <a:pPr algn="l" fontAlgn="ctr"/>
                      <a:r>
                        <a:rPr lang="en-US" sz="800" b="1" i="0" u="none" strike="noStrike" dirty="0">
                          <a:solidFill>
                            <a:srgbClr val="0070C0"/>
                          </a:solidFill>
                          <a:effectLst/>
                          <a:latin typeface="Intel Clear" panose="020B0604020203020204" pitchFamily="34" charset="0"/>
                        </a:rPr>
                        <a:t>(Default RBR module)</a:t>
                      </a:r>
                      <a:br>
                        <a:rPr lang="en-US" sz="800" b="0" i="0" u="none" strike="noStrike" dirty="0">
                          <a:solidFill>
                            <a:srgbClr val="000000"/>
                          </a:solidFill>
                          <a:effectLst/>
                          <a:latin typeface="Intel Clear" panose="020B0604020203020204" pitchFamily="34" charset="0"/>
                        </a:rPr>
                      </a:br>
                      <a:r>
                        <a:rPr lang="en-US" sz="800" b="0" i="0" u="none" strike="noStrike" dirty="0">
                          <a:solidFill>
                            <a:srgbClr val="000000"/>
                          </a:solidFill>
                          <a:effectLst/>
                          <a:latin typeface="Intel Clear" panose="020B0604020203020204" pitchFamily="34" charset="0"/>
                        </a:rPr>
                        <a:t>1) </a:t>
                      </a:r>
                      <a:r>
                        <a:rPr lang="en-US" sz="800" b="1" i="0" u="none" strike="noStrike" dirty="0">
                          <a:solidFill>
                            <a:srgbClr val="000000"/>
                          </a:solidFill>
                          <a:effectLst/>
                          <a:latin typeface="Intel Clear" panose="020B0604020203020204" pitchFamily="34" charset="0"/>
                        </a:rPr>
                        <a:t>Rood Bridge w/ integrated PD</a:t>
                      </a:r>
                      <a:r>
                        <a:rPr lang="en-US" sz="800" b="0" i="0" u="none" strike="noStrike" dirty="0">
                          <a:solidFill>
                            <a:srgbClr val="000000"/>
                          </a:solidFill>
                          <a:effectLst/>
                          <a:latin typeface="Intel Clear" panose="020B0604020203020204" pitchFamily="34" charset="0"/>
                        </a:rPr>
                        <a:t>, w/ EC I3C (707)</a:t>
                      </a:r>
                      <a:br>
                        <a:rPr lang="en-US" sz="800" b="0" i="0" u="none" strike="noStrike" dirty="0">
                          <a:solidFill>
                            <a:srgbClr val="000000"/>
                          </a:solidFill>
                          <a:effectLst/>
                          <a:latin typeface="Intel Clear" panose="020B0604020203020204" pitchFamily="34" charset="0"/>
                        </a:rPr>
                      </a:br>
                      <a:r>
                        <a:rPr lang="en-US" sz="800" b="0" i="0" u="none" strike="noStrike" dirty="0">
                          <a:solidFill>
                            <a:srgbClr val="000000"/>
                          </a:solidFill>
                          <a:effectLst/>
                          <a:latin typeface="Intel Clear" panose="020B0604020203020204" pitchFamily="34" charset="0"/>
                        </a:rPr>
                        <a:t>2) </a:t>
                      </a:r>
                      <a:r>
                        <a:rPr lang="en-US" sz="800" b="1" i="0" u="none" strike="noStrike" dirty="0">
                          <a:solidFill>
                            <a:srgbClr val="000000"/>
                          </a:solidFill>
                          <a:effectLst/>
                          <a:latin typeface="Intel Clear" panose="020B0604020203020204" pitchFamily="34" charset="0"/>
                        </a:rPr>
                        <a:t>June Bridge w/ discrete PD (TI PD) , </a:t>
                      </a:r>
                      <a:r>
                        <a:rPr lang="en-US" sz="800" b="0" i="0" u="none" strike="noStrike" dirty="0">
                          <a:solidFill>
                            <a:srgbClr val="000000"/>
                          </a:solidFill>
                          <a:effectLst/>
                          <a:latin typeface="Intel Clear" panose="020B0604020203020204" pitchFamily="34" charset="0"/>
                        </a:rPr>
                        <a:t>w/ EC I3C (109)</a:t>
                      </a:r>
                      <a:br>
                        <a:rPr lang="en-US" sz="800" b="0" i="0" u="none" strike="noStrike" dirty="0">
                          <a:solidFill>
                            <a:srgbClr val="000000"/>
                          </a:solidFill>
                          <a:effectLst/>
                          <a:latin typeface="Intel Clear" panose="020B0604020203020204" pitchFamily="34" charset="0"/>
                        </a:rPr>
                      </a:br>
                      <a:r>
                        <a:rPr lang="en-US" sz="800" b="0" i="0" u="none" strike="noStrike" dirty="0">
                          <a:solidFill>
                            <a:srgbClr val="000000"/>
                          </a:solidFill>
                          <a:effectLst/>
                          <a:latin typeface="Intel Clear" panose="020B0604020203020204" pitchFamily="34" charset="0"/>
                        </a:rPr>
                        <a:t>3) </a:t>
                      </a:r>
                      <a:r>
                        <a:rPr lang="en-US" sz="800" b="1" i="0" u="none" strike="noStrike" dirty="0">
                          <a:solidFill>
                            <a:srgbClr val="000000"/>
                          </a:solidFill>
                          <a:effectLst/>
                          <a:latin typeface="Intel Clear" panose="020B0604020203020204" pitchFamily="34" charset="0"/>
                        </a:rPr>
                        <a:t>DP 2.1 UHBR20</a:t>
                      </a:r>
                      <a:r>
                        <a:rPr lang="en-US" sz="800" b="0" i="0" u="none" strike="noStrike" dirty="0">
                          <a:solidFill>
                            <a:srgbClr val="000000"/>
                          </a:solidFill>
                          <a:effectLst/>
                          <a:latin typeface="Intel Clear" panose="020B0604020203020204" pitchFamily="34" charset="0"/>
                        </a:rPr>
                        <a:t> retimer w/ </a:t>
                      </a:r>
                      <a:r>
                        <a:rPr lang="en-US" sz="800" b="0" i="0" u="none" strike="noStrike" dirty="0" err="1">
                          <a:solidFill>
                            <a:srgbClr val="000000"/>
                          </a:solidFill>
                          <a:effectLst/>
                          <a:latin typeface="Intel Clear" panose="020B0604020203020204" pitchFamily="34" charset="0"/>
                        </a:rPr>
                        <a:t>sDP</a:t>
                      </a:r>
                      <a:r>
                        <a:rPr lang="en-US" sz="800" b="0" i="0" u="none" strike="noStrike" dirty="0">
                          <a:solidFill>
                            <a:srgbClr val="000000"/>
                          </a:solidFill>
                          <a:effectLst/>
                          <a:latin typeface="Intel Clear" panose="020B0604020203020204" pitchFamily="34" charset="0"/>
                        </a:rPr>
                        <a:t> connector (400)</a:t>
                      </a:r>
                      <a:br>
                        <a:rPr lang="en-US" sz="800" b="0" i="0" u="none" strike="noStrike" dirty="0">
                          <a:solidFill>
                            <a:srgbClr val="000000"/>
                          </a:solidFill>
                          <a:effectLst/>
                          <a:latin typeface="Intel Clear" panose="020B0604020203020204" pitchFamily="34" charset="0"/>
                        </a:rPr>
                      </a:br>
                      <a:r>
                        <a:rPr lang="en-US" sz="800" b="0" i="0" u="none" strike="noStrike" dirty="0">
                          <a:solidFill>
                            <a:srgbClr val="000000"/>
                          </a:solidFill>
                          <a:effectLst/>
                          <a:latin typeface="Intel Clear" panose="020B0604020203020204" pitchFamily="34" charset="0"/>
                        </a:rPr>
                        <a:t>4) </a:t>
                      </a:r>
                      <a:r>
                        <a:rPr lang="en-US" sz="800" b="1" i="0" u="none" strike="noStrike" dirty="0">
                          <a:solidFill>
                            <a:srgbClr val="000000"/>
                          </a:solidFill>
                          <a:effectLst/>
                          <a:latin typeface="Intel Clear" panose="020B0604020203020204" pitchFamily="34" charset="0"/>
                        </a:rPr>
                        <a:t>HDMI 2.1</a:t>
                      </a:r>
                      <a:r>
                        <a:rPr lang="en-US" sz="800" b="0" i="0" u="none" strike="noStrike" dirty="0">
                          <a:solidFill>
                            <a:srgbClr val="000000"/>
                          </a:solidFill>
                          <a:effectLst/>
                          <a:latin typeface="Intel Clear" panose="020B0604020203020204" pitchFamily="34" charset="0"/>
                        </a:rPr>
                        <a:t> 12G retimer (302)</a:t>
                      </a:r>
                      <a:br>
                        <a:rPr lang="en-US" sz="800" b="0" i="0" u="none" strike="noStrike" dirty="0">
                          <a:solidFill>
                            <a:schemeClr val="tx1"/>
                          </a:solidFill>
                          <a:effectLst/>
                          <a:latin typeface="Intel Clear" panose="020B0604020203020204" pitchFamily="34" charset="0"/>
                        </a:rPr>
                      </a:br>
                      <a:r>
                        <a:rPr lang="en-US" sz="800" b="0" i="0" u="none" strike="noStrike" dirty="0">
                          <a:solidFill>
                            <a:schemeClr val="tx1"/>
                          </a:solidFill>
                          <a:effectLst/>
                          <a:latin typeface="Intel Clear" panose="020B0604020203020204" pitchFamily="34" charset="0"/>
                        </a:rPr>
                        <a:t>5) </a:t>
                      </a:r>
                      <a:r>
                        <a:rPr lang="en-US" sz="800" b="1" i="0" u="none" strike="noStrike" dirty="0">
                          <a:solidFill>
                            <a:schemeClr val="tx1"/>
                          </a:solidFill>
                          <a:effectLst/>
                          <a:latin typeface="Intel Clear" panose="020B0604020203020204" pitchFamily="34" charset="0"/>
                        </a:rPr>
                        <a:t>Type-A </a:t>
                      </a:r>
                      <a:r>
                        <a:rPr lang="en-US" sz="800" b="0" i="0" u="none" strike="noStrike" dirty="0">
                          <a:solidFill>
                            <a:schemeClr val="tx1"/>
                          </a:solidFill>
                          <a:effectLst/>
                          <a:latin typeface="Intel Clear" panose="020B0604020203020204" pitchFamily="34" charset="0"/>
                        </a:rPr>
                        <a:t>repeaterless (</a:t>
                      </a:r>
                      <a:r>
                        <a:rPr lang="en-US" sz="800" b="0" i="0" u="none" strike="noStrike" dirty="0" err="1">
                          <a:solidFill>
                            <a:schemeClr val="tx1"/>
                          </a:solidFill>
                          <a:effectLst/>
                          <a:latin typeface="Intel Clear" panose="020B0604020203020204" pitchFamily="34" charset="0"/>
                        </a:rPr>
                        <a:t>redriverless</a:t>
                      </a:r>
                      <a:r>
                        <a:rPr lang="en-US" sz="800" b="0" i="0" u="none" strike="noStrike" dirty="0">
                          <a:solidFill>
                            <a:schemeClr val="tx1"/>
                          </a:solidFill>
                          <a:effectLst/>
                          <a:latin typeface="Intel Clear" panose="020B0604020203020204" pitchFamily="34" charset="0"/>
                        </a:rPr>
                        <a:t>) (600)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800" b="1" i="0" u="none" strike="noStrike" dirty="0">
                          <a:solidFill>
                            <a:srgbClr val="000000"/>
                          </a:solidFill>
                          <a:effectLst/>
                          <a:latin typeface="Intel Clear" panose="020B0604020203020204" pitchFamily="34" charset="0"/>
                        </a:rPr>
                        <a:t>Back Panel TCSS Module </a:t>
                      </a:r>
                    </a:p>
                    <a:p>
                      <a:pPr algn="l" fontAlgn="ctr"/>
                      <a:r>
                        <a:rPr lang="en-US" sz="800" b="1" i="0" u="none" strike="noStrike" dirty="0">
                          <a:solidFill>
                            <a:srgbClr val="0070C0"/>
                          </a:solidFill>
                          <a:effectLst/>
                          <a:latin typeface="Intel Clear" panose="020B0604020203020204" pitchFamily="34" charset="0"/>
                        </a:rPr>
                        <a:t>(Default RBR module)</a:t>
                      </a:r>
                      <a:br>
                        <a:rPr lang="en-US" sz="800" b="0" i="0" u="none" strike="noStrike" dirty="0">
                          <a:solidFill>
                            <a:srgbClr val="000000"/>
                          </a:solidFill>
                          <a:effectLst/>
                          <a:latin typeface="Intel Clear" panose="020B0604020203020204" pitchFamily="34" charset="0"/>
                        </a:rPr>
                      </a:br>
                      <a:r>
                        <a:rPr lang="en-US" sz="800" b="0" i="0" u="none" strike="noStrike" dirty="0">
                          <a:solidFill>
                            <a:srgbClr val="000000"/>
                          </a:solidFill>
                          <a:effectLst/>
                          <a:latin typeface="Intel Clear" panose="020B0604020203020204" pitchFamily="34" charset="0"/>
                        </a:rPr>
                        <a:t>1) </a:t>
                      </a:r>
                      <a:r>
                        <a:rPr lang="en-US" sz="800" b="1" i="0" u="none" strike="noStrike" dirty="0">
                          <a:solidFill>
                            <a:srgbClr val="000000"/>
                          </a:solidFill>
                          <a:effectLst/>
                          <a:latin typeface="Intel Clear" panose="020B0604020203020204" pitchFamily="34" charset="0"/>
                        </a:rPr>
                        <a:t>Rood Bridge w/ integrated PD</a:t>
                      </a:r>
                      <a:r>
                        <a:rPr lang="en-US" sz="800" b="0" i="0" u="none" strike="noStrike" dirty="0">
                          <a:solidFill>
                            <a:srgbClr val="000000"/>
                          </a:solidFill>
                          <a:effectLst/>
                          <a:latin typeface="Intel Clear" panose="020B0604020203020204" pitchFamily="34" charset="0"/>
                        </a:rPr>
                        <a:t>, w/ EC I3C (707)</a:t>
                      </a:r>
                      <a:br>
                        <a:rPr lang="en-US" sz="800" b="0" i="0" u="none" strike="noStrike" dirty="0">
                          <a:solidFill>
                            <a:srgbClr val="000000"/>
                          </a:solidFill>
                          <a:effectLst/>
                          <a:latin typeface="Intel Clear" panose="020B0604020203020204" pitchFamily="34" charset="0"/>
                        </a:rPr>
                      </a:br>
                      <a:r>
                        <a:rPr lang="en-US" sz="800" b="0" i="0" u="none" strike="noStrike" dirty="0">
                          <a:solidFill>
                            <a:srgbClr val="000000"/>
                          </a:solidFill>
                          <a:effectLst/>
                          <a:latin typeface="Intel Clear" panose="020B0604020203020204" pitchFamily="34" charset="0"/>
                        </a:rPr>
                        <a:t>2) </a:t>
                      </a:r>
                      <a:r>
                        <a:rPr lang="en-US" sz="800" b="1" i="0" u="none" strike="noStrike" dirty="0">
                          <a:solidFill>
                            <a:srgbClr val="000000"/>
                          </a:solidFill>
                          <a:effectLst/>
                          <a:latin typeface="Intel Clear" panose="020B0604020203020204" pitchFamily="34" charset="0"/>
                        </a:rPr>
                        <a:t>June Bridge w/ discrete PD (TI PD) , </a:t>
                      </a:r>
                      <a:r>
                        <a:rPr lang="en-US" sz="800" b="0" i="0" u="none" strike="noStrike" dirty="0">
                          <a:solidFill>
                            <a:srgbClr val="000000"/>
                          </a:solidFill>
                          <a:effectLst/>
                          <a:latin typeface="Intel Clear" panose="020B0604020203020204" pitchFamily="34" charset="0"/>
                        </a:rPr>
                        <a:t>w/ EC I3C (109)</a:t>
                      </a:r>
                      <a:br>
                        <a:rPr lang="en-US" sz="800" b="0" i="0" u="none" strike="noStrike" dirty="0">
                          <a:solidFill>
                            <a:srgbClr val="000000"/>
                          </a:solidFill>
                          <a:effectLst/>
                          <a:latin typeface="Intel Clear" panose="020B0604020203020204" pitchFamily="34" charset="0"/>
                        </a:rPr>
                      </a:br>
                      <a:r>
                        <a:rPr lang="en-US" sz="800" b="0" i="0" u="none" strike="noStrike" dirty="0">
                          <a:solidFill>
                            <a:srgbClr val="000000"/>
                          </a:solidFill>
                          <a:effectLst/>
                          <a:latin typeface="Intel Clear" panose="020B0604020203020204" pitchFamily="34" charset="0"/>
                        </a:rPr>
                        <a:t>3) </a:t>
                      </a:r>
                      <a:r>
                        <a:rPr lang="en-US" sz="800" b="1" i="0" u="none" strike="noStrike" dirty="0">
                          <a:solidFill>
                            <a:srgbClr val="000000"/>
                          </a:solidFill>
                          <a:effectLst/>
                          <a:latin typeface="Intel Clear" panose="020B0604020203020204" pitchFamily="34" charset="0"/>
                        </a:rPr>
                        <a:t>DP 2.1 UHBR20</a:t>
                      </a:r>
                      <a:r>
                        <a:rPr lang="en-US" sz="800" b="0" i="0" u="none" strike="noStrike" dirty="0">
                          <a:solidFill>
                            <a:srgbClr val="000000"/>
                          </a:solidFill>
                          <a:effectLst/>
                          <a:latin typeface="Intel Clear" panose="020B0604020203020204" pitchFamily="34" charset="0"/>
                        </a:rPr>
                        <a:t> retimer w/ </a:t>
                      </a:r>
                      <a:r>
                        <a:rPr lang="en-US" sz="800" b="0" i="0" u="none" strike="noStrike" dirty="0" err="1">
                          <a:solidFill>
                            <a:srgbClr val="000000"/>
                          </a:solidFill>
                          <a:effectLst/>
                          <a:latin typeface="Intel Clear" panose="020B0604020203020204" pitchFamily="34" charset="0"/>
                        </a:rPr>
                        <a:t>sDP</a:t>
                      </a:r>
                      <a:r>
                        <a:rPr lang="en-US" sz="800" b="0" i="0" u="none" strike="noStrike" dirty="0">
                          <a:solidFill>
                            <a:srgbClr val="000000"/>
                          </a:solidFill>
                          <a:effectLst/>
                          <a:latin typeface="Intel Clear" panose="020B0604020203020204" pitchFamily="34" charset="0"/>
                        </a:rPr>
                        <a:t> connector (400)</a:t>
                      </a:r>
                      <a:br>
                        <a:rPr lang="en-US" sz="800" b="0" i="0" u="none" strike="noStrike" dirty="0">
                          <a:solidFill>
                            <a:srgbClr val="000000"/>
                          </a:solidFill>
                          <a:effectLst/>
                          <a:latin typeface="Intel Clear" panose="020B0604020203020204" pitchFamily="34" charset="0"/>
                        </a:rPr>
                      </a:br>
                      <a:r>
                        <a:rPr lang="en-US" sz="800" b="0" i="0" u="none" strike="noStrike" dirty="0">
                          <a:solidFill>
                            <a:srgbClr val="000000"/>
                          </a:solidFill>
                          <a:effectLst/>
                          <a:latin typeface="Intel Clear" panose="020B0604020203020204" pitchFamily="34" charset="0"/>
                        </a:rPr>
                        <a:t>4) </a:t>
                      </a:r>
                      <a:r>
                        <a:rPr lang="en-US" sz="800" b="1" i="0" u="none" strike="noStrike" dirty="0">
                          <a:solidFill>
                            <a:srgbClr val="000000"/>
                          </a:solidFill>
                          <a:effectLst/>
                          <a:latin typeface="Intel Clear" panose="020B0604020203020204" pitchFamily="34" charset="0"/>
                        </a:rPr>
                        <a:t>HDMI 2.1</a:t>
                      </a:r>
                      <a:r>
                        <a:rPr lang="en-US" sz="800" b="0" i="0" u="none" strike="noStrike" dirty="0">
                          <a:solidFill>
                            <a:srgbClr val="000000"/>
                          </a:solidFill>
                          <a:effectLst/>
                          <a:latin typeface="Intel Clear" panose="020B0604020203020204" pitchFamily="34" charset="0"/>
                        </a:rPr>
                        <a:t> 12G retimer (302)</a:t>
                      </a:r>
                      <a:br>
                        <a:rPr lang="en-US" sz="800" b="0" i="0" u="none" strike="noStrike" dirty="0">
                          <a:solidFill>
                            <a:schemeClr val="tx1"/>
                          </a:solidFill>
                          <a:effectLst/>
                          <a:latin typeface="Intel Clear" panose="020B0604020203020204" pitchFamily="34" charset="0"/>
                        </a:rPr>
                      </a:br>
                      <a:r>
                        <a:rPr lang="en-US" sz="800" b="0" i="0" u="none" strike="noStrike" dirty="0">
                          <a:solidFill>
                            <a:schemeClr val="tx1"/>
                          </a:solidFill>
                          <a:effectLst/>
                          <a:latin typeface="Intel Clear" panose="020B0604020203020204" pitchFamily="34" charset="0"/>
                        </a:rPr>
                        <a:t>5) </a:t>
                      </a:r>
                      <a:r>
                        <a:rPr lang="en-US" sz="800" b="1" i="0" u="none" strike="noStrike" dirty="0">
                          <a:solidFill>
                            <a:schemeClr val="tx1"/>
                          </a:solidFill>
                          <a:effectLst/>
                          <a:latin typeface="Intel Clear" panose="020B0604020203020204" pitchFamily="34" charset="0"/>
                        </a:rPr>
                        <a:t>Type-A </a:t>
                      </a:r>
                      <a:r>
                        <a:rPr lang="en-US" sz="800" b="0" i="0" u="none" strike="noStrike" dirty="0">
                          <a:solidFill>
                            <a:schemeClr val="tx1"/>
                          </a:solidFill>
                          <a:effectLst/>
                          <a:latin typeface="Intel Clear" panose="020B0604020203020204" pitchFamily="34" charset="0"/>
                        </a:rPr>
                        <a:t>repeaterless (</a:t>
                      </a:r>
                      <a:r>
                        <a:rPr lang="en-US" sz="800" b="0" i="0" u="none" strike="noStrike" dirty="0" err="1">
                          <a:solidFill>
                            <a:schemeClr val="tx1"/>
                          </a:solidFill>
                          <a:effectLst/>
                          <a:latin typeface="Intel Clear" panose="020B0604020203020204" pitchFamily="34" charset="0"/>
                        </a:rPr>
                        <a:t>redriverless</a:t>
                      </a:r>
                      <a:r>
                        <a:rPr lang="en-US" sz="800" b="0" i="0" u="none" strike="noStrike" dirty="0">
                          <a:solidFill>
                            <a:schemeClr val="tx1"/>
                          </a:solidFill>
                          <a:effectLst/>
                          <a:latin typeface="Intel Clear" panose="020B0604020203020204" pitchFamily="34" charset="0"/>
                        </a:rPr>
                        <a:t>) (600)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800" b="1" i="0" u="none" strike="noStrike" dirty="0">
                          <a:solidFill>
                            <a:srgbClr val="0070C0"/>
                          </a:solidFill>
                          <a:effectLst/>
                          <a:latin typeface="Intel Clear" panose="020B0604020203020204" pitchFamily="34" charset="0"/>
                        </a:rPr>
                        <a:t>Default config:</a:t>
                      </a:r>
                      <a:br>
                        <a:rPr lang="en-US" sz="800" b="0" i="0" u="none" strike="noStrike" dirty="0">
                          <a:solidFill>
                            <a:srgbClr val="0070C0"/>
                          </a:solidFill>
                          <a:effectLst/>
                          <a:latin typeface="Intel Clear" panose="020B0604020203020204" pitchFamily="34" charset="0"/>
                        </a:rPr>
                      </a:br>
                      <a:r>
                        <a:rPr lang="en-US" sz="800" b="1" i="0" u="none" strike="noStrike" dirty="0">
                          <a:solidFill>
                            <a:srgbClr val="0070C0"/>
                          </a:solidFill>
                          <a:effectLst/>
                          <a:latin typeface="Intel Clear" panose="020B0604020203020204" pitchFamily="34" charset="0"/>
                        </a:rPr>
                        <a:t>Vertical Type-C retimerless w/ Discrete PD solder-down</a:t>
                      </a:r>
                      <a:br>
                        <a:rPr lang="en-US" sz="800" b="0" i="0" u="none" strike="noStrike" dirty="0">
                          <a:solidFill>
                            <a:srgbClr val="0070C0"/>
                          </a:solidFill>
                          <a:effectLst/>
                          <a:latin typeface="Intel Clear" panose="020B0604020203020204" pitchFamily="34" charset="0"/>
                        </a:rPr>
                      </a:br>
                      <a:r>
                        <a:rPr lang="en-US" sz="800" b="1" i="0" u="none" strike="noStrike" dirty="0">
                          <a:solidFill>
                            <a:srgbClr val="000000"/>
                          </a:solidFill>
                          <a:effectLst/>
                          <a:latin typeface="Intel Clear" panose="020B0604020203020204" pitchFamily="34" charset="0"/>
                        </a:rPr>
                        <a:t>Rework option:</a:t>
                      </a:r>
                      <a:br>
                        <a:rPr lang="en-US" sz="800" b="0" i="0" u="none" strike="noStrike" dirty="0">
                          <a:solidFill>
                            <a:srgbClr val="0070C0"/>
                          </a:solidFill>
                          <a:effectLst/>
                          <a:latin typeface="Intel Clear" panose="020B0604020203020204" pitchFamily="34" charset="0"/>
                        </a:rPr>
                      </a:br>
                      <a:r>
                        <a:rPr lang="en-US" sz="800" b="0" i="0" u="none" strike="noStrike" dirty="0">
                          <a:solidFill>
                            <a:srgbClr val="000000"/>
                          </a:solidFill>
                          <a:effectLst/>
                          <a:latin typeface="Intel Clear" panose="020B0604020203020204" pitchFamily="34" charset="0"/>
                        </a:rPr>
                        <a:t>Back Panel TCSS Module (Default RBR module)</a:t>
                      </a:r>
                      <a:br>
                        <a:rPr lang="en-US" sz="800" b="0" i="0" u="none" strike="noStrike" dirty="0">
                          <a:solidFill>
                            <a:srgbClr val="000000"/>
                          </a:solidFill>
                          <a:effectLst/>
                          <a:latin typeface="Intel Clear" panose="020B0604020203020204" pitchFamily="34" charset="0"/>
                        </a:rPr>
                      </a:br>
                      <a:r>
                        <a:rPr lang="en-US" sz="800" b="0" i="0" u="none" strike="noStrike" dirty="0">
                          <a:solidFill>
                            <a:srgbClr val="000000"/>
                          </a:solidFill>
                          <a:effectLst/>
                          <a:latin typeface="Intel Clear" panose="020B0604020203020204" pitchFamily="34" charset="0"/>
                        </a:rPr>
                        <a:t>1) Rood Bridge w/ integrated PD, w/ EC I3C (707)</a:t>
                      </a:r>
                      <a:br>
                        <a:rPr lang="en-US" sz="800" b="0" i="0" u="none" strike="noStrike" dirty="0">
                          <a:solidFill>
                            <a:srgbClr val="000000"/>
                          </a:solidFill>
                          <a:effectLst/>
                          <a:latin typeface="Intel Clear" panose="020B0604020203020204" pitchFamily="34" charset="0"/>
                        </a:rPr>
                      </a:br>
                      <a:r>
                        <a:rPr lang="en-US" sz="800" b="0" i="0" u="none" strike="noStrike" dirty="0">
                          <a:solidFill>
                            <a:srgbClr val="000000"/>
                          </a:solidFill>
                          <a:effectLst/>
                          <a:latin typeface="Intel Clear" panose="020B0604020203020204" pitchFamily="34" charset="0"/>
                        </a:rPr>
                        <a:t>2) June Bridge w/ discrete PD (TI PD) , w/ EC I3C(109)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800" b="1" i="0" u="none" strike="noStrike" dirty="0">
                          <a:solidFill>
                            <a:srgbClr val="000000"/>
                          </a:solidFill>
                          <a:effectLst/>
                          <a:latin typeface="Intel Clear" panose="020B0604020203020204" pitchFamily="34" charset="0"/>
                        </a:rPr>
                        <a:t>Back Panel TCSS Module </a:t>
                      </a:r>
                    </a:p>
                    <a:p>
                      <a:pPr algn="l" fontAlgn="ctr"/>
                      <a:r>
                        <a:rPr lang="en-US" sz="800" b="1" i="0" u="none" strike="noStrike" dirty="0">
                          <a:solidFill>
                            <a:srgbClr val="0070C0"/>
                          </a:solidFill>
                          <a:effectLst/>
                          <a:latin typeface="Intel Clear" panose="020B0604020203020204" pitchFamily="34" charset="0"/>
                        </a:rPr>
                        <a:t>(Default RBR module)</a:t>
                      </a:r>
                      <a:br>
                        <a:rPr lang="en-US" sz="800" b="0" i="0" u="none" strike="noStrike" dirty="0">
                          <a:solidFill>
                            <a:srgbClr val="000000"/>
                          </a:solidFill>
                          <a:effectLst/>
                          <a:latin typeface="Intel Clear" panose="020B0604020203020204" pitchFamily="34" charset="0"/>
                        </a:rPr>
                      </a:br>
                      <a:r>
                        <a:rPr lang="en-US" sz="800" b="0" i="0" u="none" strike="noStrike" dirty="0">
                          <a:solidFill>
                            <a:srgbClr val="000000"/>
                          </a:solidFill>
                          <a:effectLst/>
                          <a:latin typeface="Intel Clear" panose="020B0604020203020204" pitchFamily="34" charset="0"/>
                        </a:rPr>
                        <a:t>1) </a:t>
                      </a:r>
                      <a:r>
                        <a:rPr lang="en-US" sz="800" b="1" i="0" u="none" strike="noStrike" dirty="0">
                          <a:solidFill>
                            <a:srgbClr val="000000"/>
                          </a:solidFill>
                          <a:effectLst/>
                          <a:latin typeface="Intel Clear" panose="020B0604020203020204" pitchFamily="34" charset="0"/>
                        </a:rPr>
                        <a:t>Rood Bridge w/ integrated PD</a:t>
                      </a:r>
                      <a:r>
                        <a:rPr lang="en-US" sz="800" b="0" i="0" u="none" strike="noStrike" dirty="0">
                          <a:solidFill>
                            <a:srgbClr val="000000"/>
                          </a:solidFill>
                          <a:effectLst/>
                          <a:latin typeface="Intel Clear" panose="020B0604020203020204" pitchFamily="34" charset="0"/>
                        </a:rPr>
                        <a:t>, w/ EC I3C (707)</a:t>
                      </a:r>
                      <a:br>
                        <a:rPr lang="en-US" sz="800" b="0" i="0" u="none" strike="noStrike" dirty="0">
                          <a:solidFill>
                            <a:srgbClr val="000000"/>
                          </a:solidFill>
                          <a:effectLst/>
                          <a:latin typeface="Intel Clear" panose="020B0604020203020204" pitchFamily="34" charset="0"/>
                        </a:rPr>
                      </a:br>
                      <a:r>
                        <a:rPr lang="en-US" sz="800" b="0" i="0" u="none" strike="noStrike" dirty="0">
                          <a:solidFill>
                            <a:srgbClr val="000000"/>
                          </a:solidFill>
                          <a:effectLst/>
                          <a:latin typeface="Intel Clear" panose="020B0604020203020204" pitchFamily="34" charset="0"/>
                        </a:rPr>
                        <a:t>2) </a:t>
                      </a:r>
                      <a:r>
                        <a:rPr lang="en-US" sz="800" b="1" i="0" u="none" strike="noStrike" dirty="0">
                          <a:solidFill>
                            <a:srgbClr val="000000"/>
                          </a:solidFill>
                          <a:effectLst/>
                          <a:latin typeface="Intel Clear" panose="020B0604020203020204" pitchFamily="34" charset="0"/>
                        </a:rPr>
                        <a:t>June Bridge w/ discrete PD (TI PD) , </a:t>
                      </a:r>
                      <a:r>
                        <a:rPr lang="en-US" sz="800" b="0" i="0" u="none" strike="noStrike" dirty="0">
                          <a:solidFill>
                            <a:srgbClr val="000000"/>
                          </a:solidFill>
                          <a:effectLst/>
                          <a:latin typeface="Intel Clear" panose="020B0604020203020204" pitchFamily="34" charset="0"/>
                        </a:rPr>
                        <a:t>w/ EC I3C (109)</a:t>
                      </a:r>
                      <a:br>
                        <a:rPr lang="en-US" sz="800" b="0" i="0" u="none" strike="noStrike" dirty="0">
                          <a:solidFill>
                            <a:srgbClr val="000000"/>
                          </a:solidFill>
                          <a:effectLst/>
                          <a:latin typeface="Intel Clear" panose="020B0604020203020204" pitchFamily="34" charset="0"/>
                        </a:rPr>
                      </a:br>
                      <a:r>
                        <a:rPr lang="en-US" sz="800" b="0" i="0" u="none" strike="noStrike" dirty="0">
                          <a:solidFill>
                            <a:srgbClr val="000000"/>
                          </a:solidFill>
                          <a:effectLst/>
                          <a:latin typeface="Intel Clear" panose="020B0604020203020204" pitchFamily="34" charset="0"/>
                        </a:rPr>
                        <a:t>3) </a:t>
                      </a:r>
                      <a:r>
                        <a:rPr lang="en-US" sz="800" b="1" i="0" u="none" strike="noStrike" dirty="0">
                          <a:solidFill>
                            <a:srgbClr val="000000"/>
                          </a:solidFill>
                          <a:effectLst/>
                          <a:latin typeface="Intel Clear" panose="020B0604020203020204" pitchFamily="34" charset="0"/>
                        </a:rPr>
                        <a:t>DP 2.1 UHBR20</a:t>
                      </a:r>
                      <a:r>
                        <a:rPr lang="en-US" sz="800" b="0" i="0" u="none" strike="noStrike" dirty="0">
                          <a:solidFill>
                            <a:srgbClr val="000000"/>
                          </a:solidFill>
                          <a:effectLst/>
                          <a:latin typeface="Intel Clear" panose="020B0604020203020204" pitchFamily="34" charset="0"/>
                        </a:rPr>
                        <a:t> retimer w/ </a:t>
                      </a:r>
                      <a:r>
                        <a:rPr lang="en-US" sz="800" b="0" i="0" u="none" strike="noStrike" dirty="0" err="1">
                          <a:solidFill>
                            <a:srgbClr val="000000"/>
                          </a:solidFill>
                          <a:effectLst/>
                          <a:latin typeface="Intel Clear" panose="020B0604020203020204" pitchFamily="34" charset="0"/>
                        </a:rPr>
                        <a:t>sDP</a:t>
                      </a:r>
                      <a:r>
                        <a:rPr lang="en-US" sz="800" b="0" i="0" u="none" strike="noStrike" dirty="0">
                          <a:solidFill>
                            <a:srgbClr val="000000"/>
                          </a:solidFill>
                          <a:effectLst/>
                          <a:latin typeface="Intel Clear" panose="020B0604020203020204" pitchFamily="34" charset="0"/>
                        </a:rPr>
                        <a:t> connector (400)</a:t>
                      </a:r>
                      <a:br>
                        <a:rPr lang="en-US" sz="800" b="0" i="0" u="none" strike="noStrike" dirty="0">
                          <a:solidFill>
                            <a:srgbClr val="000000"/>
                          </a:solidFill>
                          <a:effectLst/>
                          <a:latin typeface="Intel Clear" panose="020B0604020203020204" pitchFamily="34" charset="0"/>
                        </a:rPr>
                      </a:br>
                      <a:r>
                        <a:rPr lang="en-US" sz="800" b="0" i="0" u="none" strike="noStrike" dirty="0">
                          <a:solidFill>
                            <a:srgbClr val="000000"/>
                          </a:solidFill>
                          <a:effectLst/>
                          <a:latin typeface="Intel Clear" panose="020B0604020203020204" pitchFamily="34" charset="0"/>
                        </a:rPr>
                        <a:t>4) </a:t>
                      </a:r>
                      <a:r>
                        <a:rPr lang="en-US" sz="800" b="1" i="0" u="none" strike="noStrike" dirty="0">
                          <a:solidFill>
                            <a:srgbClr val="000000"/>
                          </a:solidFill>
                          <a:effectLst/>
                          <a:latin typeface="Intel Clear" panose="020B0604020203020204" pitchFamily="34" charset="0"/>
                        </a:rPr>
                        <a:t>HDMI 2.1</a:t>
                      </a:r>
                      <a:r>
                        <a:rPr lang="en-US" sz="800" b="0" i="0" u="none" strike="noStrike" dirty="0">
                          <a:solidFill>
                            <a:srgbClr val="000000"/>
                          </a:solidFill>
                          <a:effectLst/>
                          <a:latin typeface="Intel Clear" panose="020B0604020203020204" pitchFamily="34" charset="0"/>
                        </a:rPr>
                        <a:t> 12G retimer (302)</a:t>
                      </a:r>
                      <a:br>
                        <a:rPr lang="en-US" sz="800" b="0" i="0" u="none" strike="noStrike" dirty="0">
                          <a:solidFill>
                            <a:schemeClr val="tx1"/>
                          </a:solidFill>
                          <a:effectLst/>
                          <a:latin typeface="Intel Clear" panose="020B0604020203020204" pitchFamily="34" charset="0"/>
                        </a:rPr>
                      </a:br>
                      <a:r>
                        <a:rPr lang="en-US" sz="800" b="0" i="0" u="none" strike="noStrike" dirty="0">
                          <a:solidFill>
                            <a:schemeClr val="tx1"/>
                          </a:solidFill>
                          <a:effectLst/>
                          <a:latin typeface="Intel Clear" panose="020B0604020203020204" pitchFamily="34" charset="0"/>
                        </a:rPr>
                        <a:t>5) </a:t>
                      </a:r>
                      <a:r>
                        <a:rPr lang="en-US" sz="800" b="1" i="0" u="none" strike="noStrike" dirty="0">
                          <a:solidFill>
                            <a:schemeClr val="tx1"/>
                          </a:solidFill>
                          <a:effectLst/>
                          <a:latin typeface="Intel Clear" panose="020B0604020203020204" pitchFamily="34" charset="0"/>
                        </a:rPr>
                        <a:t>Type-A </a:t>
                      </a:r>
                      <a:r>
                        <a:rPr lang="en-US" sz="800" b="0" i="0" u="none" strike="noStrike" dirty="0">
                          <a:solidFill>
                            <a:schemeClr val="tx1"/>
                          </a:solidFill>
                          <a:effectLst/>
                          <a:latin typeface="Intel Clear" panose="020B0604020203020204" pitchFamily="34" charset="0"/>
                        </a:rPr>
                        <a:t>repeaterless (</a:t>
                      </a:r>
                      <a:r>
                        <a:rPr lang="en-US" sz="800" b="0" i="0" u="none" strike="noStrike" dirty="0" err="1">
                          <a:solidFill>
                            <a:schemeClr val="tx1"/>
                          </a:solidFill>
                          <a:effectLst/>
                          <a:latin typeface="Intel Clear" panose="020B0604020203020204" pitchFamily="34" charset="0"/>
                        </a:rPr>
                        <a:t>redriverless</a:t>
                      </a:r>
                      <a:r>
                        <a:rPr lang="en-US" sz="800" b="0" i="0" u="none" strike="noStrike" dirty="0">
                          <a:solidFill>
                            <a:schemeClr val="tx1"/>
                          </a:solidFill>
                          <a:effectLst/>
                          <a:latin typeface="Intel Clear" panose="020B0604020203020204" pitchFamily="34" charset="0"/>
                        </a:rPr>
                        <a:t>) (600)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800" b="1" i="0" u="none" strike="noStrike" dirty="0">
                          <a:solidFill>
                            <a:srgbClr val="0070C0"/>
                          </a:solidFill>
                          <a:effectLst/>
                          <a:latin typeface="Intel Clear" panose="020B0604020203020204" pitchFamily="34" charset="0"/>
                        </a:rPr>
                        <a:t>Back Panel Type-C</a:t>
                      </a:r>
                      <a:br>
                        <a:rPr lang="en-US" sz="800" b="1" i="0" u="none" strike="noStrike" dirty="0">
                          <a:solidFill>
                            <a:srgbClr val="0070C0"/>
                          </a:solidFill>
                          <a:effectLst/>
                          <a:latin typeface="Intel Clear" panose="020B0604020203020204" pitchFamily="34" charset="0"/>
                        </a:rPr>
                      </a:br>
                      <a:r>
                        <a:rPr lang="en-US" sz="800" b="1" i="0" u="none" strike="noStrike" dirty="0">
                          <a:solidFill>
                            <a:srgbClr val="0070C0"/>
                          </a:solidFill>
                          <a:effectLst/>
                          <a:latin typeface="Intel Clear" panose="020B0604020203020204" pitchFamily="34" charset="0"/>
                        </a:rPr>
                        <a:t>TBT retimer soldered down</a:t>
                      </a:r>
                      <a:br>
                        <a:rPr lang="en-US" sz="800" b="0" i="0" u="none" strike="noStrike" dirty="0">
                          <a:solidFill>
                            <a:srgbClr val="0070C0"/>
                          </a:solidFill>
                          <a:effectLst/>
                          <a:latin typeface="Intel Clear" panose="020B0604020203020204" pitchFamily="34" charset="0"/>
                        </a:rPr>
                      </a:br>
                      <a:r>
                        <a:rPr lang="en-US" sz="800" b="0" i="0" u="none" strike="noStrike" dirty="0">
                          <a:solidFill>
                            <a:srgbClr val="0070C0"/>
                          </a:solidFill>
                          <a:effectLst/>
                          <a:latin typeface="Intel Clear" panose="020B0604020203020204" pitchFamily="34" charset="0"/>
                        </a:rPr>
                        <a:t>w/ EC I3C </a:t>
                      </a:r>
                      <a:br>
                        <a:rPr lang="en-US" sz="800" b="0" i="0" u="none" strike="noStrike" dirty="0">
                          <a:solidFill>
                            <a:srgbClr val="0070C0"/>
                          </a:solidFill>
                          <a:effectLst/>
                          <a:latin typeface="Intel Clear" panose="020B0604020203020204" pitchFamily="34" charset="0"/>
                        </a:rPr>
                      </a:br>
                      <a:r>
                        <a:rPr lang="en-US" sz="800" b="0" i="0" u="none" strike="noStrike" dirty="0">
                          <a:solidFill>
                            <a:srgbClr val="0070C0"/>
                          </a:solidFill>
                          <a:effectLst/>
                          <a:latin typeface="Intel Clear" panose="020B0604020203020204" pitchFamily="34" charset="0"/>
                        </a:rPr>
                        <a:t>TCP0/TCP1 shared SPI Flash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800" b="1" i="0" u="none" strike="noStrike" dirty="0">
                          <a:solidFill>
                            <a:srgbClr val="0070C0"/>
                          </a:solidFill>
                          <a:effectLst/>
                          <a:latin typeface="Intel Clear" panose="020B0604020203020204" pitchFamily="34" charset="0"/>
                        </a:rPr>
                        <a:t>Back Panel Type-C</a:t>
                      </a:r>
                      <a:br>
                        <a:rPr lang="en-US" sz="800" b="1" i="0" u="none" strike="noStrike" dirty="0">
                          <a:solidFill>
                            <a:srgbClr val="0070C0"/>
                          </a:solidFill>
                          <a:effectLst/>
                          <a:latin typeface="Intel Clear" panose="020B0604020203020204" pitchFamily="34" charset="0"/>
                        </a:rPr>
                      </a:br>
                      <a:r>
                        <a:rPr lang="en-US" sz="800" b="1" i="0" u="none" strike="noStrike" dirty="0">
                          <a:solidFill>
                            <a:srgbClr val="0070C0"/>
                          </a:solidFill>
                          <a:effectLst/>
                          <a:latin typeface="Intel Clear" panose="020B0604020203020204" pitchFamily="34" charset="0"/>
                        </a:rPr>
                        <a:t>TBT retimer soldered down</a:t>
                      </a:r>
                      <a:br>
                        <a:rPr lang="en-US" sz="800" b="0" i="0" u="none" strike="noStrike" dirty="0">
                          <a:solidFill>
                            <a:srgbClr val="0070C0"/>
                          </a:solidFill>
                          <a:effectLst/>
                          <a:latin typeface="Intel Clear" panose="020B0604020203020204" pitchFamily="34" charset="0"/>
                        </a:rPr>
                      </a:br>
                      <a:r>
                        <a:rPr lang="en-US" sz="800" b="0" i="0" u="none" strike="noStrike" dirty="0">
                          <a:solidFill>
                            <a:srgbClr val="0070C0"/>
                          </a:solidFill>
                          <a:effectLst/>
                          <a:latin typeface="Intel Clear" panose="020B0604020203020204" pitchFamily="34" charset="0"/>
                        </a:rPr>
                        <a:t>w/ EC I3C </a:t>
                      </a:r>
                      <a:br>
                        <a:rPr lang="en-US" sz="800" b="0" i="0" u="none" strike="noStrike" dirty="0">
                          <a:solidFill>
                            <a:srgbClr val="0070C0"/>
                          </a:solidFill>
                          <a:effectLst/>
                          <a:latin typeface="Intel Clear" panose="020B0604020203020204" pitchFamily="34" charset="0"/>
                        </a:rPr>
                      </a:br>
                      <a:r>
                        <a:rPr lang="en-US" sz="800" b="0" i="0" u="none" strike="noStrike" dirty="0">
                          <a:solidFill>
                            <a:srgbClr val="0070C0"/>
                          </a:solidFill>
                          <a:effectLst/>
                          <a:latin typeface="Intel Clear" panose="020B0604020203020204" pitchFamily="34" charset="0"/>
                        </a:rPr>
                        <a:t>TCP0/TCP1 shared SPI Flash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053733611"/>
                  </a:ext>
                </a:extLst>
              </a:tr>
              <a:tr h="744091">
                <a:tc>
                  <a:txBody>
                    <a:bodyPr/>
                    <a:lstStyle/>
                    <a:p>
                      <a:pPr algn="l" fontAlgn="t"/>
                      <a:r>
                        <a:rPr lang="en-US" sz="800" b="1" i="0" u="none" strike="noStrike" dirty="0">
                          <a:solidFill>
                            <a:srgbClr val="FFFFFF"/>
                          </a:solidFill>
                          <a:effectLst/>
                          <a:latin typeface="Intel Clear" panose="020B0604020203020204" pitchFamily="34" charset="0"/>
                        </a:rPr>
                        <a:t>Pkg name: TYPEC_[1]</a:t>
                      </a:r>
                      <a:br>
                        <a:rPr lang="en-US" sz="800" b="1" i="0" u="none" strike="noStrike" dirty="0">
                          <a:solidFill>
                            <a:srgbClr val="FFFFFF"/>
                          </a:solidFill>
                          <a:effectLst/>
                          <a:latin typeface="Intel Clear" panose="020B0604020203020204" pitchFamily="34" charset="0"/>
                        </a:rPr>
                      </a:br>
                      <a:br>
                        <a:rPr lang="en-US" sz="800" b="1" i="0" u="none" strike="noStrike" dirty="0">
                          <a:solidFill>
                            <a:srgbClr val="FFFFFF"/>
                          </a:solidFill>
                          <a:effectLst/>
                          <a:latin typeface="Intel Clear" panose="020B0604020203020204" pitchFamily="34" charset="0"/>
                        </a:rPr>
                      </a:br>
                      <a:r>
                        <a:rPr lang="en-US" sz="800" b="1" i="0" u="none" strike="noStrike" dirty="0">
                          <a:solidFill>
                            <a:srgbClr val="FFFFFF"/>
                          </a:solidFill>
                          <a:effectLst/>
                          <a:latin typeface="Intel Clear" panose="020B0604020203020204" pitchFamily="34" charset="0"/>
                        </a:rPr>
                        <a:t>TC2 (USB4 / HDMI2.1 / DP 2.1 )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ctr"/>
                      <a:r>
                        <a:rPr lang="en-US" sz="800" b="1" i="0" u="none" strike="noStrike" dirty="0">
                          <a:solidFill>
                            <a:srgbClr val="000000"/>
                          </a:solidFill>
                          <a:effectLst/>
                          <a:latin typeface="Intel Clear" panose="020B0604020203020204" pitchFamily="34" charset="0"/>
                        </a:rPr>
                        <a:t>Back Panel TCSS Module </a:t>
                      </a:r>
                    </a:p>
                    <a:p>
                      <a:pPr algn="l" fontAlgn="ctr"/>
                      <a:r>
                        <a:rPr lang="en-US" sz="800" b="1" i="0" u="none" strike="noStrike" dirty="0">
                          <a:solidFill>
                            <a:srgbClr val="0070C0"/>
                          </a:solidFill>
                          <a:effectLst/>
                          <a:latin typeface="Intel Clear" panose="020B0604020203020204" pitchFamily="34" charset="0"/>
                        </a:rPr>
                        <a:t>(Default RBR module)</a:t>
                      </a:r>
                      <a:br>
                        <a:rPr lang="en-US" sz="800" b="0" i="0" u="none" strike="noStrike" dirty="0">
                          <a:solidFill>
                            <a:srgbClr val="000000"/>
                          </a:solidFill>
                          <a:effectLst/>
                          <a:latin typeface="Intel Clear" panose="020B0604020203020204" pitchFamily="34" charset="0"/>
                        </a:rPr>
                      </a:br>
                      <a:r>
                        <a:rPr lang="en-US" sz="800" b="0" i="0" u="none" strike="noStrike" dirty="0">
                          <a:solidFill>
                            <a:srgbClr val="000000"/>
                          </a:solidFill>
                          <a:effectLst/>
                          <a:latin typeface="Intel Clear" panose="020B0604020203020204" pitchFamily="34" charset="0"/>
                        </a:rPr>
                        <a:t>1) </a:t>
                      </a:r>
                      <a:r>
                        <a:rPr lang="en-US" sz="800" b="1" i="0" u="none" strike="noStrike" dirty="0">
                          <a:solidFill>
                            <a:srgbClr val="000000"/>
                          </a:solidFill>
                          <a:effectLst/>
                          <a:latin typeface="Intel Clear" panose="020B0604020203020204" pitchFamily="34" charset="0"/>
                        </a:rPr>
                        <a:t>Rood Bridge w/ integrated PD </a:t>
                      </a:r>
                      <a:r>
                        <a:rPr lang="en-US" sz="800" b="0" i="0" u="none" strike="noStrike" dirty="0">
                          <a:solidFill>
                            <a:srgbClr val="000000"/>
                          </a:solidFill>
                          <a:effectLst/>
                          <a:latin typeface="Intel Clear" panose="020B0604020203020204" pitchFamily="34" charset="0"/>
                        </a:rPr>
                        <a:t>(707)</a:t>
                      </a:r>
                      <a:br>
                        <a:rPr lang="en-US" sz="800" b="0" i="0" u="none" strike="noStrike" dirty="0">
                          <a:solidFill>
                            <a:srgbClr val="000000"/>
                          </a:solidFill>
                          <a:effectLst/>
                          <a:latin typeface="Intel Clear" panose="020B0604020203020204" pitchFamily="34" charset="0"/>
                        </a:rPr>
                      </a:br>
                      <a:r>
                        <a:rPr lang="en-US" sz="800" b="0" i="0" u="none" strike="noStrike" dirty="0">
                          <a:solidFill>
                            <a:srgbClr val="000000"/>
                          </a:solidFill>
                          <a:effectLst/>
                          <a:latin typeface="Intel Clear" panose="020B0604020203020204" pitchFamily="34" charset="0"/>
                        </a:rPr>
                        <a:t>2) </a:t>
                      </a:r>
                      <a:r>
                        <a:rPr lang="en-US" sz="800" b="1" i="0" u="none" strike="noStrike" dirty="0">
                          <a:solidFill>
                            <a:srgbClr val="000000"/>
                          </a:solidFill>
                          <a:effectLst/>
                          <a:latin typeface="Intel Clear" panose="020B0604020203020204" pitchFamily="34" charset="0"/>
                        </a:rPr>
                        <a:t>June Bridge w/ discrete PD (TI PD) </a:t>
                      </a:r>
                      <a:r>
                        <a:rPr lang="en-US" sz="800" b="0" i="0" u="none" strike="noStrike" dirty="0">
                          <a:solidFill>
                            <a:srgbClr val="000000"/>
                          </a:solidFill>
                          <a:effectLst/>
                          <a:latin typeface="Intel Clear" panose="020B0604020203020204" pitchFamily="34" charset="0"/>
                        </a:rPr>
                        <a:t>(109)</a:t>
                      </a:r>
                      <a:br>
                        <a:rPr lang="en-US" sz="800" b="0" i="0" u="none" strike="noStrike" dirty="0">
                          <a:solidFill>
                            <a:srgbClr val="000000"/>
                          </a:solidFill>
                          <a:effectLst/>
                          <a:latin typeface="Intel Clear" panose="020B0604020203020204" pitchFamily="34" charset="0"/>
                        </a:rPr>
                      </a:br>
                      <a:r>
                        <a:rPr lang="en-US" sz="800" b="0" i="0" u="none" strike="noStrike" dirty="0">
                          <a:solidFill>
                            <a:srgbClr val="000000"/>
                          </a:solidFill>
                          <a:effectLst/>
                          <a:latin typeface="Intel Clear" panose="020B0604020203020204" pitchFamily="34" charset="0"/>
                        </a:rPr>
                        <a:t>3) </a:t>
                      </a:r>
                      <a:r>
                        <a:rPr lang="en-US" sz="800" b="1" i="0" u="none" strike="noStrike" dirty="0">
                          <a:solidFill>
                            <a:srgbClr val="000000"/>
                          </a:solidFill>
                          <a:effectLst/>
                          <a:latin typeface="Intel Clear" panose="020B0604020203020204" pitchFamily="34" charset="0"/>
                        </a:rPr>
                        <a:t>DP 2.1 UHBR20 </a:t>
                      </a:r>
                      <a:r>
                        <a:rPr lang="en-US" sz="800" b="0" i="0" u="none" strike="noStrike" dirty="0">
                          <a:solidFill>
                            <a:srgbClr val="000000"/>
                          </a:solidFill>
                          <a:effectLst/>
                          <a:latin typeface="Intel Clear" panose="020B0604020203020204" pitchFamily="34" charset="0"/>
                        </a:rPr>
                        <a:t>retimer w/ </a:t>
                      </a:r>
                      <a:r>
                        <a:rPr lang="en-US" sz="800" b="0" i="0" u="none" strike="noStrike" dirty="0" err="1">
                          <a:solidFill>
                            <a:srgbClr val="000000"/>
                          </a:solidFill>
                          <a:effectLst/>
                          <a:latin typeface="Intel Clear" panose="020B0604020203020204" pitchFamily="34" charset="0"/>
                        </a:rPr>
                        <a:t>sDP</a:t>
                      </a:r>
                      <a:r>
                        <a:rPr lang="en-US" sz="800" b="0" i="0" u="none" strike="noStrike" dirty="0">
                          <a:solidFill>
                            <a:srgbClr val="000000"/>
                          </a:solidFill>
                          <a:effectLst/>
                          <a:latin typeface="Intel Clear" panose="020B0604020203020204" pitchFamily="34" charset="0"/>
                        </a:rPr>
                        <a:t> connector (400)</a:t>
                      </a:r>
                      <a:br>
                        <a:rPr lang="en-US" sz="800" b="0" i="0" u="none" strike="noStrike" dirty="0">
                          <a:solidFill>
                            <a:srgbClr val="000000"/>
                          </a:solidFill>
                          <a:effectLst/>
                          <a:latin typeface="Intel Clear" panose="020B0604020203020204" pitchFamily="34" charset="0"/>
                        </a:rPr>
                      </a:br>
                      <a:r>
                        <a:rPr lang="en-US" sz="800" b="0" i="0" u="none" strike="noStrike" dirty="0">
                          <a:solidFill>
                            <a:srgbClr val="000000"/>
                          </a:solidFill>
                          <a:effectLst/>
                          <a:latin typeface="Intel Clear" panose="020B0604020203020204" pitchFamily="34" charset="0"/>
                        </a:rPr>
                        <a:t>4) </a:t>
                      </a:r>
                      <a:r>
                        <a:rPr lang="en-US" sz="800" b="1" i="0" u="none" strike="noStrike" dirty="0">
                          <a:solidFill>
                            <a:srgbClr val="000000"/>
                          </a:solidFill>
                          <a:effectLst/>
                          <a:latin typeface="Intel Clear" panose="020B0604020203020204" pitchFamily="34" charset="0"/>
                        </a:rPr>
                        <a:t>HDMI 2.1</a:t>
                      </a:r>
                      <a:r>
                        <a:rPr lang="en-US" sz="800" b="0" i="0" u="none" strike="noStrike" dirty="0">
                          <a:solidFill>
                            <a:srgbClr val="000000"/>
                          </a:solidFill>
                          <a:effectLst/>
                          <a:latin typeface="Intel Clear" panose="020B0604020203020204" pitchFamily="34" charset="0"/>
                        </a:rPr>
                        <a:t> 12G retimer (302)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800" b="1" i="0" u="none" strike="noStrike" dirty="0">
                          <a:solidFill>
                            <a:srgbClr val="000000"/>
                          </a:solidFill>
                          <a:effectLst/>
                          <a:latin typeface="Intel Clear" panose="020B0604020203020204" pitchFamily="34" charset="0"/>
                        </a:rPr>
                        <a:t>Back Panel TCSS Module </a:t>
                      </a:r>
                    </a:p>
                    <a:p>
                      <a:pPr algn="l" fontAlgn="ctr"/>
                      <a:r>
                        <a:rPr lang="en-US" sz="800" b="1" i="0" u="none" strike="noStrike" dirty="0">
                          <a:solidFill>
                            <a:srgbClr val="0070C0"/>
                          </a:solidFill>
                          <a:effectLst/>
                          <a:latin typeface="Intel Clear" panose="020B0604020203020204" pitchFamily="34" charset="0"/>
                        </a:rPr>
                        <a:t>(Default RBR module)</a:t>
                      </a:r>
                      <a:br>
                        <a:rPr lang="en-US" sz="800" b="0" i="0" u="none" strike="noStrike" dirty="0">
                          <a:solidFill>
                            <a:srgbClr val="000000"/>
                          </a:solidFill>
                          <a:effectLst/>
                          <a:latin typeface="Intel Clear" panose="020B0604020203020204" pitchFamily="34" charset="0"/>
                        </a:rPr>
                      </a:br>
                      <a:r>
                        <a:rPr lang="en-US" sz="800" b="0" i="0" u="none" strike="noStrike" dirty="0">
                          <a:solidFill>
                            <a:srgbClr val="000000"/>
                          </a:solidFill>
                          <a:effectLst/>
                          <a:latin typeface="Intel Clear" panose="020B0604020203020204" pitchFamily="34" charset="0"/>
                        </a:rPr>
                        <a:t>1) </a:t>
                      </a:r>
                      <a:r>
                        <a:rPr lang="en-US" sz="800" b="1" i="0" u="none" strike="noStrike" dirty="0">
                          <a:solidFill>
                            <a:srgbClr val="000000"/>
                          </a:solidFill>
                          <a:effectLst/>
                          <a:latin typeface="Intel Clear" panose="020B0604020203020204" pitchFamily="34" charset="0"/>
                        </a:rPr>
                        <a:t>Rood Bridge w/ integrated PD </a:t>
                      </a:r>
                      <a:r>
                        <a:rPr lang="en-US" sz="800" b="0" i="0" u="none" strike="noStrike" dirty="0">
                          <a:solidFill>
                            <a:srgbClr val="000000"/>
                          </a:solidFill>
                          <a:effectLst/>
                          <a:latin typeface="Intel Clear" panose="020B0604020203020204" pitchFamily="34" charset="0"/>
                        </a:rPr>
                        <a:t>(707)</a:t>
                      </a:r>
                      <a:br>
                        <a:rPr lang="en-US" sz="800" b="0" i="0" u="none" strike="noStrike" dirty="0">
                          <a:solidFill>
                            <a:srgbClr val="000000"/>
                          </a:solidFill>
                          <a:effectLst/>
                          <a:latin typeface="Intel Clear" panose="020B0604020203020204" pitchFamily="34" charset="0"/>
                        </a:rPr>
                      </a:br>
                      <a:r>
                        <a:rPr lang="en-US" sz="800" b="0" i="0" u="none" strike="noStrike" dirty="0">
                          <a:solidFill>
                            <a:srgbClr val="000000"/>
                          </a:solidFill>
                          <a:effectLst/>
                          <a:latin typeface="Intel Clear" panose="020B0604020203020204" pitchFamily="34" charset="0"/>
                        </a:rPr>
                        <a:t>2) </a:t>
                      </a:r>
                      <a:r>
                        <a:rPr lang="en-US" sz="800" b="1" i="0" u="none" strike="noStrike" dirty="0">
                          <a:solidFill>
                            <a:srgbClr val="000000"/>
                          </a:solidFill>
                          <a:effectLst/>
                          <a:latin typeface="Intel Clear" panose="020B0604020203020204" pitchFamily="34" charset="0"/>
                        </a:rPr>
                        <a:t>June Bridge w/ discrete PD (TI PD) </a:t>
                      </a:r>
                      <a:r>
                        <a:rPr lang="en-US" sz="800" b="0" i="0" u="none" strike="noStrike" dirty="0">
                          <a:solidFill>
                            <a:srgbClr val="000000"/>
                          </a:solidFill>
                          <a:effectLst/>
                          <a:latin typeface="Intel Clear" panose="020B0604020203020204" pitchFamily="34" charset="0"/>
                        </a:rPr>
                        <a:t>(109)</a:t>
                      </a:r>
                      <a:br>
                        <a:rPr lang="en-US" sz="800" b="0" i="0" u="none" strike="noStrike" dirty="0">
                          <a:solidFill>
                            <a:srgbClr val="000000"/>
                          </a:solidFill>
                          <a:effectLst/>
                          <a:latin typeface="Intel Clear" panose="020B0604020203020204" pitchFamily="34" charset="0"/>
                        </a:rPr>
                      </a:br>
                      <a:r>
                        <a:rPr lang="en-US" sz="800" b="0" i="0" u="none" strike="noStrike" dirty="0">
                          <a:solidFill>
                            <a:srgbClr val="000000"/>
                          </a:solidFill>
                          <a:effectLst/>
                          <a:latin typeface="Intel Clear" panose="020B0604020203020204" pitchFamily="34" charset="0"/>
                        </a:rPr>
                        <a:t>3) </a:t>
                      </a:r>
                      <a:r>
                        <a:rPr lang="en-US" sz="800" b="1" i="0" u="none" strike="noStrike" dirty="0">
                          <a:solidFill>
                            <a:srgbClr val="000000"/>
                          </a:solidFill>
                          <a:effectLst/>
                          <a:latin typeface="Intel Clear" panose="020B0604020203020204" pitchFamily="34" charset="0"/>
                        </a:rPr>
                        <a:t>DP 2.1 UHBR20 </a:t>
                      </a:r>
                      <a:r>
                        <a:rPr lang="en-US" sz="800" b="0" i="0" u="none" strike="noStrike" dirty="0">
                          <a:solidFill>
                            <a:srgbClr val="000000"/>
                          </a:solidFill>
                          <a:effectLst/>
                          <a:latin typeface="Intel Clear" panose="020B0604020203020204" pitchFamily="34" charset="0"/>
                        </a:rPr>
                        <a:t>retimer w/ </a:t>
                      </a:r>
                      <a:r>
                        <a:rPr lang="en-US" sz="800" b="0" i="0" u="none" strike="noStrike" dirty="0" err="1">
                          <a:solidFill>
                            <a:srgbClr val="000000"/>
                          </a:solidFill>
                          <a:effectLst/>
                          <a:latin typeface="Intel Clear" panose="020B0604020203020204" pitchFamily="34" charset="0"/>
                        </a:rPr>
                        <a:t>sDP</a:t>
                      </a:r>
                      <a:r>
                        <a:rPr lang="en-US" sz="800" b="0" i="0" u="none" strike="noStrike" dirty="0">
                          <a:solidFill>
                            <a:srgbClr val="000000"/>
                          </a:solidFill>
                          <a:effectLst/>
                          <a:latin typeface="Intel Clear" panose="020B0604020203020204" pitchFamily="34" charset="0"/>
                        </a:rPr>
                        <a:t> connector (400)</a:t>
                      </a:r>
                      <a:br>
                        <a:rPr lang="en-US" sz="800" b="0" i="0" u="none" strike="noStrike" dirty="0">
                          <a:solidFill>
                            <a:srgbClr val="000000"/>
                          </a:solidFill>
                          <a:effectLst/>
                          <a:latin typeface="Intel Clear" panose="020B0604020203020204" pitchFamily="34" charset="0"/>
                        </a:rPr>
                      </a:br>
                      <a:r>
                        <a:rPr lang="en-US" sz="800" b="0" i="0" u="none" strike="noStrike" dirty="0">
                          <a:solidFill>
                            <a:srgbClr val="000000"/>
                          </a:solidFill>
                          <a:effectLst/>
                          <a:latin typeface="Intel Clear" panose="020B0604020203020204" pitchFamily="34" charset="0"/>
                        </a:rPr>
                        <a:t>4) </a:t>
                      </a:r>
                      <a:r>
                        <a:rPr lang="en-US" sz="800" b="1" i="0" u="none" strike="noStrike" dirty="0">
                          <a:solidFill>
                            <a:srgbClr val="000000"/>
                          </a:solidFill>
                          <a:effectLst/>
                          <a:latin typeface="Intel Clear" panose="020B0604020203020204" pitchFamily="34" charset="0"/>
                        </a:rPr>
                        <a:t>HDMI 2.1</a:t>
                      </a:r>
                      <a:r>
                        <a:rPr lang="en-US" sz="800" b="0" i="0" u="none" strike="noStrike" dirty="0">
                          <a:solidFill>
                            <a:srgbClr val="000000"/>
                          </a:solidFill>
                          <a:effectLst/>
                          <a:latin typeface="Intel Clear" panose="020B0604020203020204" pitchFamily="34" charset="0"/>
                        </a:rPr>
                        <a:t> 12G retimer (302)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800" b="1" i="0" u="none" strike="noStrike" dirty="0">
                          <a:solidFill>
                            <a:srgbClr val="808080"/>
                          </a:solidFill>
                          <a:effectLst/>
                          <a:latin typeface="Intel Clear" panose="020B0604020203020204" pitchFamily="34" charset="0"/>
                        </a:rPr>
                        <a:t>TCSS Module </a:t>
                      </a:r>
                      <a:br>
                        <a:rPr lang="en-US" sz="800" b="1" i="0" u="none" strike="noStrike" dirty="0">
                          <a:solidFill>
                            <a:srgbClr val="808080"/>
                          </a:solidFill>
                          <a:effectLst/>
                          <a:latin typeface="Intel Clear" panose="020B0604020203020204" pitchFamily="34" charset="0"/>
                        </a:rPr>
                      </a:br>
                      <a:r>
                        <a:rPr lang="en-US" sz="800" b="1" i="0" u="none" strike="noStrike" dirty="0">
                          <a:solidFill>
                            <a:srgbClr val="808080"/>
                          </a:solidFill>
                          <a:effectLst/>
                          <a:latin typeface="Intel Clear" panose="020B0604020203020204" pitchFamily="34" charset="0"/>
                        </a:rPr>
                        <a:t>(Components unstuffed, rework option, internal PoC)</a:t>
                      </a:r>
                      <a:br>
                        <a:rPr lang="en-US" sz="800" b="1" i="0" u="none" strike="noStrike" dirty="0">
                          <a:solidFill>
                            <a:srgbClr val="808080"/>
                          </a:solidFill>
                          <a:effectLst/>
                          <a:latin typeface="Intel Clear" panose="020B0604020203020204" pitchFamily="34" charset="0"/>
                        </a:rPr>
                      </a:br>
                      <a:r>
                        <a:rPr lang="en-US" sz="800" b="0" i="0" u="none" strike="noStrike" dirty="0">
                          <a:solidFill>
                            <a:srgbClr val="808080"/>
                          </a:solidFill>
                          <a:effectLst/>
                          <a:latin typeface="Intel Clear" panose="020B0604020203020204" pitchFamily="34" charset="0"/>
                        </a:rPr>
                        <a:t>1) </a:t>
                      </a:r>
                      <a:r>
                        <a:rPr lang="en-US" sz="800" b="1" i="0" u="none" strike="noStrike" dirty="0">
                          <a:solidFill>
                            <a:srgbClr val="808080"/>
                          </a:solidFill>
                          <a:effectLst/>
                          <a:latin typeface="Intel Clear" panose="020B0604020203020204" pitchFamily="34" charset="0"/>
                        </a:rPr>
                        <a:t>Rood Bridge w/ integrated PD</a:t>
                      </a:r>
                      <a:br>
                        <a:rPr lang="en-US" sz="800" b="1" i="0" u="none" strike="noStrike" dirty="0">
                          <a:solidFill>
                            <a:srgbClr val="808080"/>
                          </a:solidFill>
                          <a:effectLst/>
                          <a:latin typeface="Intel Clear" panose="020B0604020203020204" pitchFamily="34" charset="0"/>
                        </a:rPr>
                      </a:br>
                      <a:r>
                        <a:rPr lang="en-US" sz="800" b="0" i="0" u="none" strike="noStrike" dirty="0">
                          <a:solidFill>
                            <a:srgbClr val="808080"/>
                          </a:solidFill>
                          <a:effectLst/>
                          <a:latin typeface="Intel Clear" panose="020B0604020203020204" pitchFamily="34" charset="0"/>
                        </a:rPr>
                        <a:t>2) </a:t>
                      </a:r>
                      <a:r>
                        <a:rPr lang="en-US" sz="800" b="1" i="0" u="none" strike="noStrike" dirty="0">
                          <a:solidFill>
                            <a:srgbClr val="808080"/>
                          </a:solidFill>
                          <a:effectLst/>
                          <a:latin typeface="Intel Clear" panose="020B0604020203020204" pitchFamily="34" charset="0"/>
                        </a:rPr>
                        <a:t>June Bridge w/ discrete PD (TI PD)</a:t>
                      </a:r>
                      <a:br>
                        <a:rPr lang="en-US" sz="800" b="0" i="0" u="none" strike="noStrike" dirty="0">
                          <a:solidFill>
                            <a:srgbClr val="808080"/>
                          </a:solidFill>
                          <a:effectLst/>
                          <a:latin typeface="Intel Clear" panose="020B0604020203020204" pitchFamily="34" charset="0"/>
                        </a:rPr>
                      </a:br>
                      <a:r>
                        <a:rPr lang="en-US" sz="800" b="1" i="0" u="none" strike="noStrike" dirty="0">
                          <a:solidFill>
                            <a:srgbClr val="808080"/>
                          </a:solidFill>
                          <a:effectLst/>
                          <a:latin typeface="Intel Clear" panose="020B0604020203020204" pitchFamily="34" charset="0"/>
                        </a:rPr>
                        <a:t>40G long routing (Internal PoC validation)</a:t>
                      </a:r>
                      <a:endParaRPr lang="en-US" sz="800" b="0" i="0" u="none" strike="noStrike" dirty="0">
                        <a:solidFill>
                          <a:srgbClr val="000000"/>
                        </a:solidFill>
                        <a:effectLst/>
                        <a:latin typeface="Intel Clear" panose="020B0604020203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800" b="1" i="0" u="none" strike="noStrike" dirty="0">
                          <a:solidFill>
                            <a:srgbClr val="000000"/>
                          </a:solidFill>
                          <a:effectLst/>
                          <a:latin typeface="Intel Clear" panose="020B0604020203020204" pitchFamily="34" charset="0"/>
                        </a:rPr>
                        <a:t>Back Panel TCSS Module </a:t>
                      </a:r>
                    </a:p>
                    <a:p>
                      <a:pPr algn="l" fontAlgn="ctr"/>
                      <a:r>
                        <a:rPr lang="en-US" sz="800" b="1" i="0" u="none" strike="noStrike" dirty="0">
                          <a:solidFill>
                            <a:srgbClr val="0070C0"/>
                          </a:solidFill>
                          <a:effectLst/>
                          <a:latin typeface="Intel Clear" panose="020B0604020203020204" pitchFamily="34" charset="0"/>
                        </a:rPr>
                        <a:t>(Default RBR module)</a:t>
                      </a:r>
                      <a:br>
                        <a:rPr lang="en-US" sz="800" b="0" i="0" u="none" strike="noStrike" dirty="0">
                          <a:solidFill>
                            <a:srgbClr val="000000"/>
                          </a:solidFill>
                          <a:effectLst/>
                          <a:latin typeface="Intel Clear" panose="020B0604020203020204" pitchFamily="34" charset="0"/>
                        </a:rPr>
                      </a:br>
                      <a:r>
                        <a:rPr lang="en-US" sz="800" b="0" i="0" u="none" strike="noStrike" dirty="0">
                          <a:solidFill>
                            <a:srgbClr val="000000"/>
                          </a:solidFill>
                          <a:effectLst/>
                          <a:latin typeface="Intel Clear" panose="020B0604020203020204" pitchFamily="34" charset="0"/>
                        </a:rPr>
                        <a:t>1) </a:t>
                      </a:r>
                      <a:r>
                        <a:rPr lang="en-US" sz="800" b="1" i="0" u="none" strike="noStrike" dirty="0">
                          <a:solidFill>
                            <a:srgbClr val="000000"/>
                          </a:solidFill>
                          <a:effectLst/>
                          <a:latin typeface="Intel Clear" panose="020B0604020203020204" pitchFamily="34" charset="0"/>
                        </a:rPr>
                        <a:t>Rood Bridge w/ integrated PD </a:t>
                      </a:r>
                      <a:r>
                        <a:rPr lang="en-US" sz="800" b="0" i="0" u="none" strike="noStrike" dirty="0">
                          <a:solidFill>
                            <a:srgbClr val="000000"/>
                          </a:solidFill>
                          <a:effectLst/>
                          <a:latin typeface="Intel Clear" panose="020B0604020203020204" pitchFamily="34" charset="0"/>
                        </a:rPr>
                        <a:t>(707)</a:t>
                      </a:r>
                      <a:br>
                        <a:rPr lang="en-US" sz="800" b="0" i="0" u="none" strike="noStrike" dirty="0">
                          <a:solidFill>
                            <a:srgbClr val="000000"/>
                          </a:solidFill>
                          <a:effectLst/>
                          <a:latin typeface="Intel Clear" panose="020B0604020203020204" pitchFamily="34" charset="0"/>
                        </a:rPr>
                      </a:br>
                      <a:r>
                        <a:rPr lang="en-US" sz="800" b="0" i="0" u="none" strike="noStrike" dirty="0">
                          <a:solidFill>
                            <a:srgbClr val="000000"/>
                          </a:solidFill>
                          <a:effectLst/>
                          <a:latin typeface="Intel Clear" panose="020B0604020203020204" pitchFamily="34" charset="0"/>
                        </a:rPr>
                        <a:t>2) </a:t>
                      </a:r>
                      <a:r>
                        <a:rPr lang="en-US" sz="800" b="1" i="0" u="none" strike="noStrike" dirty="0">
                          <a:solidFill>
                            <a:srgbClr val="000000"/>
                          </a:solidFill>
                          <a:effectLst/>
                          <a:latin typeface="Intel Clear" panose="020B0604020203020204" pitchFamily="34" charset="0"/>
                        </a:rPr>
                        <a:t>June Bridge w/ discrete PD (TI PD) </a:t>
                      </a:r>
                      <a:r>
                        <a:rPr lang="en-US" sz="800" b="0" i="0" u="none" strike="noStrike" dirty="0">
                          <a:solidFill>
                            <a:srgbClr val="000000"/>
                          </a:solidFill>
                          <a:effectLst/>
                          <a:latin typeface="Intel Clear" panose="020B0604020203020204" pitchFamily="34" charset="0"/>
                        </a:rPr>
                        <a:t>(109)</a:t>
                      </a:r>
                      <a:br>
                        <a:rPr lang="en-US" sz="800" b="0" i="0" u="none" strike="noStrike" dirty="0">
                          <a:solidFill>
                            <a:srgbClr val="000000"/>
                          </a:solidFill>
                          <a:effectLst/>
                          <a:latin typeface="Intel Clear" panose="020B0604020203020204" pitchFamily="34" charset="0"/>
                        </a:rPr>
                      </a:br>
                      <a:r>
                        <a:rPr lang="en-US" sz="800" b="0" i="0" u="none" strike="noStrike" dirty="0">
                          <a:solidFill>
                            <a:srgbClr val="000000"/>
                          </a:solidFill>
                          <a:effectLst/>
                          <a:latin typeface="Intel Clear" panose="020B0604020203020204" pitchFamily="34" charset="0"/>
                        </a:rPr>
                        <a:t>3) </a:t>
                      </a:r>
                      <a:r>
                        <a:rPr lang="en-US" sz="800" b="1" i="0" u="none" strike="noStrike" dirty="0">
                          <a:solidFill>
                            <a:srgbClr val="000000"/>
                          </a:solidFill>
                          <a:effectLst/>
                          <a:latin typeface="Intel Clear" panose="020B0604020203020204" pitchFamily="34" charset="0"/>
                        </a:rPr>
                        <a:t>DP 2.1 UHBR20 </a:t>
                      </a:r>
                      <a:r>
                        <a:rPr lang="en-US" sz="800" b="0" i="0" u="none" strike="noStrike" dirty="0">
                          <a:solidFill>
                            <a:srgbClr val="000000"/>
                          </a:solidFill>
                          <a:effectLst/>
                          <a:latin typeface="Intel Clear" panose="020B0604020203020204" pitchFamily="34" charset="0"/>
                        </a:rPr>
                        <a:t>retimer w/ </a:t>
                      </a:r>
                      <a:r>
                        <a:rPr lang="en-US" sz="800" b="0" i="0" u="none" strike="noStrike" dirty="0" err="1">
                          <a:solidFill>
                            <a:srgbClr val="000000"/>
                          </a:solidFill>
                          <a:effectLst/>
                          <a:latin typeface="Intel Clear" panose="020B0604020203020204" pitchFamily="34" charset="0"/>
                        </a:rPr>
                        <a:t>sDP</a:t>
                      </a:r>
                      <a:r>
                        <a:rPr lang="en-US" sz="800" b="0" i="0" u="none" strike="noStrike" dirty="0">
                          <a:solidFill>
                            <a:srgbClr val="000000"/>
                          </a:solidFill>
                          <a:effectLst/>
                          <a:latin typeface="Intel Clear" panose="020B0604020203020204" pitchFamily="34" charset="0"/>
                        </a:rPr>
                        <a:t> connector (400)</a:t>
                      </a:r>
                      <a:br>
                        <a:rPr lang="en-US" sz="800" b="0" i="0" u="none" strike="noStrike" dirty="0">
                          <a:solidFill>
                            <a:srgbClr val="000000"/>
                          </a:solidFill>
                          <a:effectLst/>
                          <a:latin typeface="Intel Clear" panose="020B0604020203020204" pitchFamily="34" charset="0"/>
                        </a:rPr>
                      </a:br>
                      <a:r>
                        <a:rPr lang="en-US" sz="800" b="0" i="0" u="none" strike="noStrike" dirty="0">
                          <a:solidFill>
                            <a:srgbClr val="000000"/>
                          </a:solidFill>
                          <a:effectLst/>
                          <a:latin typeface="Intel Clear" panose="020B0604020203020204" pitchFamily="34" charset="0"/>
                        </a:rPr>
                        <a:t>4) </a:t>
                      </a:r>
                      <a:r>
                        <a:rPr lang="en-US" sz="800" b="1" i="0" u="none" strike="noStrike" dirty="0">
                          <a:solidFill>
                            <a:srgbClr val="000000"/>
                          </a:solidFill>
                          <a:effectLst/>
                          <a:latin typeface="Intel Clear" panose="020B0604020203020204" pitchFamily="34" charset="0"/>
                        </a:rPr>
                        <a:t>HDMI 2.1</a:t>
                      </a:r>
                      <a:r>
                        <a:rPr lang="en-US" sz="800" b="0" i="0" u="none" strike="noStrike" dirty="0">
                          <a:solidFill>
                            <a:srgbClr val="000000"/>
                          </a:solidFill>
                          <a:effectLst/>
                          <a:latin typeface="Intel Clear" panose="020B0604020203020204" pitchFamily="34" charset="0"/>
                        </a:rPr>
                        <a:t> 12G retimer (302)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800" b="1" i="0" u="none" strike="noStrike" dirty="0">
                          <a:solidFill>
                            <a:srgbClr val="0070C0"/>
                          </a:solidFill>
                          <a:effectLst/>
                          <a:latin typeface="Intel Clear" panose="020B0604020203020204" pitchFamily="34" charset="0"/>
                        </a:rPr>
                        <a:t>Back Panel Type-C</a:t>
                      </a:r>
                      <a:br>
                        <a:rPr lang="en-US" sz="800" b="1" i="0" u="none" strike="noStrike" dirty="0">
                          <a:solidFill>
                            <a:srgbClr val="0070C0"/>
                          </a:solidFill>
                          <a:effectLst/>
                          <a:latin typeface="Intel Clear" panose="020B0604020203020204" pitchFamily="34" charset="0"/>
                        </a:rPr>
                      </a:br>
                      <a:r>
                        <a:rPr lang="en-US" sz="800" b="1" i="0" u="none" strike="noStrike" dirty="0">
                          <a:solidFill>
                            <a:srgbClr val="0070C0"/>
                          </a:solidFill>
                          <a:effectLst/>
                          <a:latin typeface="Intel Clear" panose="020B0604020203020204" pitchFamily="34" charset="0"/>
                        </a:rPr>
                        <a:t>TBT retimer soldered down</a:t>
                      </a:r>
                      <a:br>
                        <a:rPr lang="en-US" sz="800" b="0" i="0" u="none" strike="noStrike" dirty="0">
                          <a:solidFill>
                            <a:srgbClr val="0070C0"/>
                          </a:solidFill>
                          <a:effectLst/>
                          <a:latin typeface="Intel Clear" panose="020B0604020203020204" pitchFamily="34" charset="0"/>
                        </a:rPr>
                      </a:br>
                      <a:br>
                        <a:rPr lang="en-US" sz="800" b="1" i="0" u="none" strike="noStrike" dirty="0">
                          <a:solidFill>
                            <a:srgbClr val="0070C0"/>
                          </a:solidFill>
                          <a:effectLst/>
                          <a:latin typeface="Intel Clear" panose="020B0604020203020204" pitchFamily="34" charset="0"/>
                        </a:rPr>
                      </a:br>
                      <a:r>
                        <a:rPr lang="en-US" sz="800" b="0" i="0" u="none" strike="noStrike" dirty="0">
                          <a:solidFill>
                            <a:srgbClr val="0070C0"/>
                          </a:solidFill>
                          <a:effectLst/>
                          <a:latin typeface="Intel Clear" panose="020B0604020203020204" pitchFamily="34" charset="0"/>
                        </a:rPr>
                        <a:t>TCP0/TCP1 shared SPI Flash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800" b="1" i="0" u="none" strike="noStrike" dirty="0">
                          <a:solidFill>
                            <a:srgbClr val="0070C0"/>
                          </a:solidFill>
                          <a:effectLst/>
                          <a:latin typeface="Intel Clear" panose="020B0604020203020204" pitchFamily="34" charset="0"/>
                        </a:rPr>
                        <a:t>Back Panel Type-C</a:t>
                      </a:r>
                      <a:br>
                        <a:rPr lang="en-US" sz="800" b="1" i="0" u="none" strike="noStrike" dirty="0">
                          <a:solidFill>
                            <a:srgbClr val="0070C0"/>
                          </a:solidFill>
                          <a:effectLst/>
                          <a:latin typeface="Intel Clear" panose="020B0604020203020204" pitchFamily="34" charset="0"/>
                        </a:rPr>
                      </a:br>
                      <a:r>
                        <a:rPr lang="en-US" sz="800" b="1" i="0" u="none" strike="noStrike" dirty="0">
                          <a:solidFill>
                            <a:srgbClr val="0070C0"/>
                          </a:solidFill>
                          <a:effectLst/>
                          <a:latin typeface="Intel Clear" panose="020B0604020203020204" pitchFamily="34" charset="0"/>
                        </a:rPr>
                        <a:t>TBT retimer soldered down</a:t>
                      </a:r>
                      <a:br>
                        <a:rPr lang="en-US" sz="800" b="0" i="0" u="none" strike="noStrike" dirty="0">
                          <a:solidFill>
                            <a:srgbClr val="0070C0"/>
                          </a:solidFill>
                          <a:effectLst/>
                          <a:latin typeface="Intel Clear" panose="020B0604020203020204" pitchFamily="34" charset="0"/>
                        </a:rPr>
                      </a:br>
                      <a:br>
                        <a:rPr lang="en-US" sz="800" b="1" i="0" u="none" strike="noStrike" dirty="0">
                          <a:solidFill>
                            <a:srgbClr val="0070C0"/>
                          </a:solidFill>
                          <a:effectLst/>
                          <a:latin typeface="Intel Clear" panose="020B0604020203020204" pitchFamily="34" charset="0"/>
                        </a:rPr>
                      </a:br>
                      <a:r>
                        <a:rPr lang="en-US" sz="800" b="0" i="0" u="none" strike="noStrike" dirty="0">
                          <a:solidFill>
                            <a:srgbClr val="0070C0"/>
                          </a:solidFill>
                          <a:effectLst/>
                          <a:latin typeface="Intel Clear" panose="020B0604020203020204" pitchFamily="34" charset="0"/>
                        </a:rPr>
                        <a:t>TCP0/TCP1 shared SPI Flash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286720746"/>
                  </a:ext>
                </a:extLst>
              </a:tr>
              <a:tr h="147682">
                <a:tc>
                  <a:txBody>
                    <a:bodyPr/>
                    <a:lstStyle/>
                    <a:p>
                      <a:pPr algn="l" fontAlgn="t"/>
                      <a:r>
                        <a:rPr lang="en-US" sz="800" b="1" i="0" u="none" strike="noStrike" dirty="0">
                          <a:solidFill>
                            <a:srgbClr val="FFFFFF"/>
                          </a:solidFill>
                          <a:effectLst/>
                          <a:latin typeface="Intel Clear" panose="020B0604020203020204" pitchFamily="34" charset="0"/>
                        </a:rPr>
                        <a:t>1x Barlow Ridge dTBT AIC</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0070C0"/>
                    </a:solidFill>
                  </a:tcPr>
                </a:tc>
                <a:tc>
                  <a:txBody>
                    <a:bodyPr/>
                    <a:lstStyle/>
                    <a:p>
                      <a:pPr algn="l" fontAlgn="ctr"/>
                      <a:r>
                        <a:rPr lang="en-US" sz="800" b="0" i="0" u="none" strike="noStrike">
                          <a:solidFill>
                            <a:srgbClr val="000000"/>
                          </a:solidFill>
                          <a:effectLst/>
                          <a:latin typeface="Intel Clear" panose="020B0604020203020204" pitchFamily="34" charset="0"/>
                        </a:rPr>
                        <a:t>N/A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l" fontAlgn="ctr"/>
                      <a:r>
                        <a:rPr lang="en-US" sz="800" b="0" i="0" u="none" strike="noStrike">
                          <a:solidFill>
                            <a:srgbClr val="000000"/>
                          </a:solidFill>
                          <a:effectLst/>
                          <a:latin typeface="Intel Clear" panose="020B0604020203020204" pitchFamily="34" charset="0"/>
                        </a:rPr>
                        <a:t>N/A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l" fontAlgn="ctr"/>
                      <a:r>
                        <a:rPr lang="en-US" sz="800" b="1" i="0" u="none" strike="noStrike" dirty="0">
                          <a:solidFill>
                            <a:schemeClr val="tx1"/>
                          </a:solidFill>
                          <a:effectLst/>
                          <a:latin typeface="Intel Clear" panose="020B0604020203020204" pitchFamily="34" charset="0"/>
                        </a:rPr>
                        <a:t>1x dTBT Barlow Ridge AIC @PCH PCIe x4 CEM slot #2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800" b="1" i="0" u="none" strike="noStrike" dirty="0">
                          <a:solidFill>
                            <a:schemeClr val="tx1"/>
                          </a:solidFill>
                          <a:effectLst/>
                          <a:latin typeface="Intel Clear" panose="020B0604020203020204" pitchFamily="34" charset="0"/>
                        </a:rPr>
                        <a:t>1x dTBT Barlow Ridge AIC @ PCD-S PCIe x4 CEM slot #3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800" b="0" i="0" u="none" strike="noStrike">
                          <a:solidFill>
                            <a:srgbClr val="000000"/>
                          </a:solidFill>
                          <a:effectLst/>
                          <a:latin typeface="Intel Clear" panose="020B0604020203020204" pitchFamily="34" charset="0"/>
                        </a:rPr>
                        <a:t>N/A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l" fontAlgn="ctr"/>
                      <a:r>
                        <a:rPr lang="en-US" sz="800" b="0" i="0" u="none" strike="noStrike">
                          <a:solidFill>
                            <a:srgbClr val="000000"/>
                          </a:solidFill>
                          <a:effectLst/>
                          <a:latin typeface="Intel Clear" panose="020B0604020203020204" pitchFamily="34" charset="0"/>
                        </a:rPr>
                        <a:t>N/A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extLst>
                  <a:ext uri="{0D108BD9-81ED-4DB2-BD59-A6C34878D82A}">
                    <a16:rowId xmlns:a16="http://schemas.microsoft.com/office/drawing/2014/main" val="2160838594"/>
                  </a:ext>
                </a:extLst>
              </a:tr>
              <a:tr h="119282">
                <a:tc>
                  <a:txBody>
                    <a:bodyPr/>
                    <a:lstStyle/>
                    <a:p>
                      <a:pPr algn="l" fontAlgn="b"/>
                      <a:endParaRPr lang="en-US" sz="800" b="0" i="0" u="none" strike="noStrike">
                        <a:solidFill>
                          <a:srgbClr val="000000"/>
                        </a:solidFill>
                        <a:effectLst/>
                        <a:latin typeface="Intel Clear" panose="020B0604020203020204" pitchFamily="34" charset="0"/>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noFill/>
                  </a:tcPr>
                </a:tc>
                <a:tc>
                  <a:txBody>
                    <a:bodyPr/>
                    <a:lstStyle/>
                    <a:p>
                      <a:pPr algn="ctr" fontAlgn="t"/>
                      <a:r>
                        <a:rPr lang="en-US" sz="800" b="1" i="0" u="none" strike="noStrike">
                          <a:solidFill>
                            <a:srgbClr val="000000"/>
                          </a:solidFill>
                          <a:effectLst/>
                          <a:latin typeface="Intel Clear" panose="020B0604020203020204" pitchFamily="34" charset="0"/>
                        </a:rPr>
                        <a:t>M.2 TCSS Module Support List</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t"/>
                      <a:r>
                        <a:rPr lang="en-US" sz="800" b="1" i="0" u="none" strike="noStrike">
                          <a:solidFill>
                            <a:srgbClr val="000000"/>
                          </a:solidFill>
                          <a:effectLst/>
                          <a:latin typeface="Intel Clear" panose="020B0604020203020204" pitchFamily="34" charset="0"/>
                        </a:rPr>
                        <a:t>M.2 TCSS Module Support List</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t"/>
                      <a:r>
                        <a:rPr lang="en-US" sz="800" b="1" i="0" u="none" strike="noStrike">
                          <a:solidFill>
                            <a:srgbClr val="000000"/>
                          </a:solidFill>
                          <a:effectLst/>
                          <a:latin typeface="Intel Clear" panose="020B0604020203020204" pitchFamily="34" charset="0"/>
                        </a:rPr>
                        <a:t>M.2 TCSS Module Support List</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t"/>
                      <a:r>
                        <a:rPr lang="en-US" sz="800" b="1" i="0" u="none" strike="noStrike">
                          <a:solidFill>
                            <a:srgbClr val="000000"/>
                          </a:solidFill>
                          <a:effectLst/>
                          <a:latin typeface="Intel Clear" panose="020B0604020203020204" pitchFamily="34" charset="0"/>
                        </a:rPr>
                        <a:t>M.2 TCSS Module Support List</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t"/>
                      <a:r>
                        <a:rPr lang="en-US" sz="800" b="1" i="0" u="none" strike="noStrike">
                          <a:solidFill>
                            <a:srgbClr val="000000"/>
                          </a:solidFill>
                          <a:effectLst/>
                          <a:latin typeface="Intel Clear" panose="020B0604020203020204" pitchFamily="34" charset="0"/>
                        </a:rPr>
                        <a:t>M.2 TCSS Module Support List</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t"/>
                      <a:r>
                        <a:rPr lang="en-US" sz="800" b="1" i="0" u="none" strike="noStrike">
                          <a:solidFill>
                            <a:srgbClr val="000000"/>
                          </a:solidFill>
                          <a:effectLst/>
                          <a:latin typeface="Intel Clear" panose="020B0604020203020204" pitchFamily="34" charset="0"/>
                        </a:rPr>
                        <a:t>M.2 TCSS Module Support List</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163698797"/>
                  </a:ext>
                </a:extLst>
              </a:tr>
              <a:tr h="1212698">
                <a:tc>
                  <a:txBody>
                    <a:bodyPr/>
                    <a:lstStyle/>
                    <a:p>
                      <a:pPr algn="l" fontAlgn="t"/>
                      <a:endParaRPr lang="en-US" sz="800" b="0" i="0" u="none" strike="noStrike" dirty="0">
                        <a:solidFill>
                          <a:srgbClr val="000000"/>
                        </a:solidFill>
                        <a:effectLst/>
                        <a:latin typeface="Intel Clear" panose="020B0604020203020204" pitchFamily="34" charset="0"/>
                      </a:endParaRPr>
                    </a:p>
                  </a:txBody>
                  <a:tcPr marL="0" marR="0" marT="0" marB="0">
                    <a:lnL>
                      <a:noFill/>
                    </a:lnL>
                    <a:lnR w="6350" cap="flat" cmpd="sng" algn="ctr">
                      <a:solidFill>
                        <a:srgbClr val="000000"/>
                      </a:solidFill>
                      <a:prstDash val="solid"/>
                      <a:round/>
                      <a:headEnd type="none" w="med" len="med"/>
                      <a:tailEnd type="none" w="med" len="med"/>
                    </a:lnR>
                    <a:lnT>
                      <a:noFill/>
                    </a:lnT>
                    <a:lnB>
                      <a:noFill/>
                    </a:lnB>
                    <a:noFill/>
                  </a:tcPr>
                </a:tc>
                <a:tc>
                  <a:txBody>
                    <a:bodyPr/>
                    <a:lstStyle/>
                    <a:p>
                      <a:pPr algn="l" fontAlgn="t"/>
                      <a:r>
                        <a:rPr lang="en-US" sz="800" b="0" i="0" u="none" strike="noStrike" dirty="0">
                          <a:solidFill>
                            <a:srgbClr val="000000"/>
                          </a:solidFill>
                          <a:effectLst/>
                          <a:latin typeface="Intel Clear" panose="020B0604020203020204" pitchFamily="34" charset="0"/>
                        </a:rPr>
                        <a:t>1. M.2 TCSS Module (Card 707) - Rood Bridge single </a:t>
                      </a:r>
                      <a:r>
                        <a:rPr lang="en-US" sz="800" b="0" i="0" u="none" strike="noStrike" dirty="0">
                          <a:solidFill>
                            <a:schemeClr val="tx1"/>
                          </a:solidFill>
                          <a:effectLst/>
                          <a:latin typeface="Intel Clear" panose="020B0604020203020204" pitchFamily="34" charset="0"/>
                        </a:rPr>
                        <a:t>retimer (5V/3A) </a:t>
                      </a:r>
                    </a:p>
                    <a:p>
                      <a:pPr algn="l" fontAlgn="t"/>
                      <a:r>
                        <a:rPr lang="en-US" sz="800" b="0" i="0" u="none" strike="noStrike" dirty="0">
                          <a:solidFill>
                            <a:schemeClr val="tx1"/>
                          </a:solidFill>
                          <a:effectLst/>
                          <a:latin typeface="Intel Clear" panose="020B0604020203020204" pitchFamily="34" charset="0"/>
                        </a:rPr>
                        <a:t>* Rood Bridge with integrated PD</a:t>
                      </a:r>
                      <a:br>
                        <a:rPr lang="en-US" sz="800" b="0" i="0" u="none" strike="noStrike" dirty="0">
                          <a:solidFill>
                            <a:schemeClr val="tx1"/>
                          </a:solidFill>
                          <a:effectLst/>
                          <a:latin typeface="Intel Clear" panose="020B0604020203020204" pitchFamily="34" charset="0"/>
                        </a:rPr>
                      </a:br>
                      <a:r>
                        <a:rPr lang="en-US" sz="800" b="0" i="0" u="none" strike="noStrike" dirty="0">
                          <a:solidFill>
                            <a:schemeClr val="tx1"/>
                          </a:solidFill>
                          <a:effectLst/>
                          <a:latin typeface="Intel Clear" panose="020B0604020203020204" pitchFamily="34" charset="0"/>
                        </a:rPr>
                        <a:t>2. M.2 TCSS Module (Card 109) - June Bridge single retimer (5V/3A) * June Bridge with discrete PD (TI PD)</a:t>
                      </a:r>
                      <a:br>
                        <a:rPr lang="en-US" sz="800" b="0" i="0" u="none" strike="noStrike" dirty="0">
                          <a:solidFill>
                            <a:schemeClr val="tx1"/>
                          </a:solidFill>
                          <a:effectLst/>
                          <a:latin typeface="Intel Clear" panose="020B0604020203020204" pitchFamily="34" charset="0"/>
                        </a:rPr>
                      </a:br>
                      <a:r>
                        <a:rPr lang="en-US" sz="800" b="0" i="0" u="none" strike="noStrike" dirty="0">
                          <a:solidFill>
                            <a:srgbClr val="000000"/>
                          </a:solidFill>
                          <a:effectLst/>
                          <a:latin typeface="Intel Clear" panose="020B0604020203020204" pitchFamily="34" charset="0"/>
                        </a:rPr>
                        <a:t>3. M.2 TCSS Module (Card 400) - DP2.1 retimer (enhanced </a:t>
                      </a:r>
                      <a:r>
                        <a:rPr lang="en-US" sz="800" b="0" i="0" u="none" strike="noStrike" dirty="0" err="1">
                          <a:solidFill>
                            <a:srgbClr val="000000"/>
                          </a:solidFill>
                          <a:effectLst/>
                          <a:latin typeface="Intel Clear" panose="020B0604020203020204" pitchFamily="34" charset="0"/>
                        </a:rPr>
                        <a:t>sDP</a:t>
                      </a:r>
                      <a:r>
                        <a:rPr lang="en-US" sz="800" b="0" i="0" u="none" strike="noStrike" dirty="0">
                          <a:solidFill>
                            <a:srgbClr val="000000"/>
                          </a:solidFill>
                          <a:effectLst/>
                          <a:latin typeface="Intel Clear" panose="020B0604020203020204" pitchFamily="34" charset="0"/>
                        </a:rPr>
                        <a:t> connector)</a:t>
                      </a:r>
                      <a:br>
                        <a:rPr lang="en-US" sz="800" b="0" i="0" u="none" strike="noStrike" dirty="0">
                          <a:solidFill>
                            <a:srgbClr val="000000"/>
                          </a:solidFill>
                          <a:effectLst/>
                          <a:latin typeface="Intel Clear" panose="020B0604020203020204" pitchFamily="34" charset="0"/>
                        </a:rPr>
                      </a:br>
                      <a:r>
                        <a:rPr lang="en-US" sz="800" b="0" i="0" u="none" strike="noStrike" dirty="0">
                          <a:solidFill>
                            <a:srgbClr val="000000"/>
                          </a:solidFill>
                          <a:effectLst/>
                          <a:latin typeface="Intel Clear" panose="020B0604020203020204" pitchFamily="34" charset="0"/>
                        </a:rPr>
                        <a:t>4. M.2 TCSS Module (Card 302) - HDMI 2.1 retimer </a:t>
                      </a:r>
                      <a:br>
                        <a:rPr lang="en-US" sz="800" b="0" i="0" u="none" strike="noStrike" dirty="0">
                          <a:solidFill>
                            <a:srgbClr val="000000"/>
                          </a:solidFill>
                          <a:effectLst/>
                          <a:latin typeface="Intel Clear" panose="020B0604020203020204" pitchFamily="34" charset="0"/>
                        </a:rPr>
                      </a:br>
                      <a:r>
                        <a:rPr lang="en-US" sz="800" b="0" i="0" u="none" strike="noStrike" dirty="0">
                          <a:solidFill>
                            <a:srgbClr val="000000"/>
                          </a:solidFill>
                          <a:effectLst/>
                          <a:latin typeface="Intel Clear" panose="020B0604020203020204" pitchFamily="34" charset="0"/>
                        </a:rPr>
                        <a:t>5. M.2 TCSS Module (Card 600) - Type-A </a:t>
                      </a:r>
                      <a:r>
                        <a:rPr lang="en-US" sz="800" b="0" i="0" u="none" strike="noStrike" dirty="0" err="1">
                          <a:solidFill>
                            <a:srgbClr val="000000"/>
                          </a:solidFill>
                          <a:effectLst/>
                          <a:latin typeface="Intel Clear" panose="020B0604020203020204" pitchFamily="34" charset="0"/>
                        </a:rPr>
                        <a:t>redriverless</a:t>
                      </a:r>
                      <a:r>
                        <a:rPr lang="en-US" sz="800" b="0" i="0" u="none" strike="noStrike" dirty="0">
                          <a:solidFill>
                            <a:srgbClr val="000000"/>
                          </a:solidFill>
                          <a:effectLst/>
                          <a:latin typeface="Intel Clear" panose="020B0604020203020204" pitchFamily="34" charset="0"/>
                        </a:rPr>
                        <a:t> / repeaterless </a:t>
                      </a:r>
                      <a:br>
                        <a:rPr lang="en-US" sz="800" b="0" i="0" u="none" strike="noStrike" dirty="0">
                          <a:solidFill>
                            <a:srgbClr val="000000"/>
                          </a:solidFill>
                          <a:effectLst/>
                          <a:latin typeface="Intel Clear" panose="020B0604020203020204" pitchFamily="34" charset="0"/>
                        </a:rPr>
                      </a:br>
                      <a:r>
                        <a:rPr lang="en-US" sz="800" b="0" i="0" u="none" strike="sngStrike" dirty="0">
                          <a:solidFill>
                            <a:srgbClr val="000000"/>
                          </a:solidFill>
                          <a:effectLst/>
                          <a:latin typeface="Intel Clear" panose="020B0604020203020204" pitchFamily="34" charset="0"/>
                        </a:rPr>
                        <a:t>6. M.2 TCSS Module (Card 702) - Gothic Bridge single retimer (5V/3A) </a:t>
                      </a:r>
                      <a:r>
                        <a:rPr lang="en-US" sz="800" b="0" i="0" u="none" strike="sngStrike" dirty="0">
                          <a:solidFill>
                            <a:srgbClr val="0070C0"/>
                          </a:solidFill>
                          <a:effectLst/>
                          <a:latin typeface="Intel Clear" panose="020B0604020203020204" pitchFamily="34" charset="0"/>
                        </a:rPr>
                        <a:t>* Gothic Bridge with integrated PD, Not POR, internal validation only</a:t>
                      </a:r>
                      <a:br>
                        <a:rPr lang="en-US" sz="800" b="0" i="0" u="none" strike="noStrike" dirty="0">
                          <a:solidFill>
                            <a:srgbClr val="000000"/>
                          </a:solidFill>
                          <a:effectLst/>
                          <a:latin typeface="Intel Clear" panose="020B0604020203020204" pitchFamily="34" charset="0"/>
                        </a:rPr>
                      </a:br>
                      <a:endParaRPr lang="en-US" sz="800" b="0" i="0" u="none" strike="noStrike" dirty="0">
                        <a:solidFill>
                          <a:srgbClr val="000000"/>
                        </a:solidFill>
                        <a:effectLst/>
                        <a:latin typeface="Intel Clear" panose="020B0604020203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800" b="0" i="0" u="none" strike="noStrike" dirty="0">
                          <a:solidFill>
                            <a:srgbClr val="000000"/>
                          </a:solidFill>
                          <a:effectLst/>
                          <a:latin typeface="Intel Clear" panose="020B0604020203020204" pitchFamily="34" charset="0"/>
                        </a:rPr>
                        <a:t>1. M.2 TCSS Module (Card 707) - Rood Bridge </a:t>
                      </a:r>
                      <a:r>
                        <a:rPr lang="en-US" sz="800" b="0" i="0" u="none" strike="noStrike" dirty="0">
                          <a:solidFill>
                            <a:schemeClr val="tx1"/>
                          </a:solidFill>
                          <a:effectLst/>
                          <a:latin typeface="Intel Clear" panose="020B0604020203020204" pitchFamily="34" charset="0"/>
                        </a:rPr>
                        <a:t>single retimer (5V/3A) </a:t>
                      </a:r>
                    </a:p>
                    <a:p>
                      <a:pPr algn="l" fontAlgn="t"/>
                      <a:r>
                        <a:rPr lang="en-US" sz="800" b="0" i="0" u="none" strike="noStrike" dirty="0">
                          <a:solidFill>
                            <a:schemeClr val="tx1"/>
                          </a:solidFill>
                          <a:effectLst/>
                          <a:latin typeface="Intel Clear" panose="020B0604020203020204" pitchFamily="34" charset="0"/>
                        </a:rPr>
                        <a:t>* Rood Bridge with integrated PD</a:t>
                      </a:r>
                      <a:br>
                        <a:rPr lang="en-US" sz="800" b="0" i="0" u="none" strike="noStrike" dirty="0">
                          <a:solidFill>
                            <a:schemeClr val="tx1"/>
                          </a:solidFill>
                          <a:effectLst/>
                          <a:latin typeface="Intel Clear" panose="020B0604020203020204" pitchFamily="34" charset="0"/>
                        </a:rPr>
                      </a:br>
                      <a:r>
                        <a:rPr lang="en-US" sz="800" b="0" i="0" u="none" strike="noStrike" dirty="0">
                          <a:solidFill>
                            <a:schemeClr val="tx1"/>
                          </a:solidFill>
                          <a:effectLst/>
                          <a:latin typeface="Intel Clear" panose="020B0604020203020204" pitchFamily="34" charset="0"/>
                        </a:rPr>
                        <a:t>2. M.2 TCSS Module (Card 109) - June Bridge single retimer (5V/3A) * June Bridge with discrete PD (TI PD)</a:t>
                      </a:r>
                      <a:br>
                        <a:rPr lang="en-US" sz="800" b="0" i="0" u="none" strike="noStrike" dirty="0">
                          <a:solidFill>
                            <a:schemeClr val="tx1"/>
                          </a:solidFill>
                          <a:effectLst/>
                          <a:latin typeface="Intel Clear" panose="020B0604020203020204" pitchFamily="34" charset="0"/>
                        </a:rPr>
                      </a:br>
                      <a:r>
                        <a:rPr lang="en-US" sz="800" b="0" i="0" u="none" strike="noStrike" dirty="0">
                          <a:solidFill>
                            <a:schemeClr val="tx1"/>
                          </a:solidFill>
                          <a:effectLst/>
                          <a:latin typeface="Intel Clear" panose="020B0604020203020204" pitchFamily="34" charset="0"/>
                        </a:rPr>
                        <a:t>3. M.2 TCSS Module (Card 400</a:t>
                      </a:r>
                      <a:r>
                        <a:rPr lang="en-US" sz="800" b="0" i="0" u="none" strike="noStrike" dirty="0">
                          <a:solidFill>
                            <a:srgbClr val="000000"/>
                          </a:solidFill>
                          <a:effectLst/>
                          <a:latin typeface="Intel Clear" panose="020B0604020203020204" pitchFamily="34" charset="0"/>
                        </a:rPr>
                        <a:t>) - DP2.1 retimer (enhanced </a:t>
                      </a:r>
                      <a:r>
                        <a:rPr lang="en-US" sz="800" b="0" i="0" u="none" strike="noStrike" dirty="0" err="1">
                          <a:solidFill>
                            <a:srgbClr val="000000"/>
                          </a:solidFill>
                          <a:effectLst/>
                          <a:latin typeface="Intel Clear" panose="020B0604020203020204" pitchFamily="34" charset="0"/>
                        </a:rPr>
                        <a:t>sDP</a:t>
                      </a:r>
                      <a:r>
                        <a:rPr lang="en-US" sz="800" b="0" i="0" u="none" strike="noStrike" dirty="0">
                          <a:solidFill>
                            <a:srgbClr val="000000"/>
                          </a:solidFill>
                          <a:effectLst/>
                          <a:latin typeface="Intel Clear" panose="020B0604020203020204" pitchFamily="34" charset="0"/>
                        </a:rPr>
                        <a:t> connector)</a:t>
                      </a:r>
                      <a:br>
                        <a:rPr lang="en-US" sz="800" b="0" i="0" u="none" strike="noStrike" dirty="0">
                          <a:solidFill>
                            <a:srgbClr val="000000"/>
                          </a:solidFill>
                          <a:effectLst/>
                          <a:latin typeface="Intel Clear" panose="020B0604020203020204" pitchFamily="34" charset="0"/>
                        </a:rPr>
                      </a:br>
                      <a:r>
                        <a:rPr lang="en-US" sz="800" b="0" i="0" u="none" strike="noStrike" dirty="0">
                          <a:solidFill>
                            <a:srgbClr val="000000"/>
                          </a:solidFill>
                          <a:effectLst/>
                          <a:latin typeface="Intel Clear" panose="020B0604020203020204" pitchFamily="34" charset="0"/>
                        </a:rPr>
                        <a:t>4. M.2 TCSS Module (Card 302) - HDMI 2.1 retimer </a:t>
                      </a:r>
                      <a:br>
                        <a:rPr lang="en-US" sz="800" b="0" i="0" u="none" strike="noStrike" dirty="0">
                          <a:solidFill>
                            <a:srgbClr val="000000"/>
                          </a:solidFill>
                          <a:effectLst/>
                          <a:latin typeface="Intel Clear" panose="020B0604020203020204" pitchFamily="34" charset="0"/>
                        </a:rPr>
                      </a:br>
                      <a:r>
                        <a:rPr lang="en-US" sz="800" b="0" i="0" u="none" strike="noStrike" dirty="0">
                          <a:solidFill>
                            <a:srgbClr val="000000"/>
                          </a:solidFill>
                          <a:effectLst/>
                          <a:latin typeface="Intel Clear" panose="020B0604020203020204" pitchFamily="34" charset="0"/>
                        </a:rPr>
                        <a:t>5. M.2 TCSS Module (Card 600) - Type-A </a:t>
                      </a:r>
                      <a:r>
                        <a:rPr lang="en-US" sz="800" b="0" i="0" u="none" strike="noStrike" dirty="0" err="1">
                          <a:solidFill>
                            <a:srgbClr val="000000"/>
                          </a:solidFill>
                          <a:effectLst/>
                          <a:latin typeface="Intel Clear" panose="020B0604020203020204" pitchFamily="34" charset="0"/>
                        </a:rPr>
                        <a:t>redriverless</a:t>
                      </a:r>
                      <a:r>
                        <a:rPr lang="en-US" sz="800" b="0" i="0" u="none" strike="noStrike" dirty="0">
                          <a:solidFill>
                            <a:srgbClr val="000000"/>
                          </a:solidFill>
                          <a:effectLst/>
                          <a:latin typeface="Intel Clear" panose="020B0604020203020204" pitchFamily="34" charset="0"/>
                        </a:rPr>
                        <a:t> / repeaterless </a:t>
                      </a:r>
                      <a:br>
                        <a:rPr lang="en-US" sz="800" b="0" i="0" u="none" strike="noStrike" dirty="0">
                          <a:solidFill>
                            <a:srgbClr val="000000"/>
                          </a:solidFill>
                          <a:effectLst/>
                          <a:latin typeface="Intel Clear" panose="020B0604020203020204" pitchFamily="34" charset="0"/>
                        </a:rPr>
                      </a:br>
                      <a:r>
                        <a:rPr lang="en-US" sz="800" b="0" i="0" u="none" strike="sngStrike" dirty="0">
                          <a:solidFill>
                            <a:srgbClr val="000000"/>
                          </a:solidFill>
                          <a:effectLst/>
                          <a:latin typeface="Intel Clear" panose="020B0604020203020204" pitchFamily="34" charset="0"/>
                        </a:rPr>
                        <a:t>6. M.2 TCSS Module (Card 702) - Gothic Bridge single retimer (5V/3A) </a:t>
                      </a:r>
                      <a:r>
                        <a:rPr lang="en-US" sz="800" b="0" i="0" u="none" strike="sngStrike" dirty="0">
                          <a:solidFill>
                            <a:srgbClr val="0070C0"/>
                          </a:solidFill>
                          <a:effectLst/>
                          <a:latin typeface="Intel Clear" panose="020B0604020203020204" pitchFamily="34" charset="0"/>
                        </a:rPr>
                        <a:t>* Gothic Bridge with integrated PD, Not POR, internal validation only</a:t>
                      </a:r>
                      <a:br>
                        <a:rPr lang="en-US" sz="800" b="0" i="0" u="none" strike="noStrike" dirty="0">
                          <a:solidFill>
                            <a:srgbClr val="000000"/>
                          </a:solidFill>
                          <a:effectLst/>
                          <a:latin typeface="Intel Clear" panose="020B0604020203020204" pitchFamily="34" charset="0"/>
                        </a:rPr>
                      </a:br>
                      <a:endParaRPr lang="en-US" sz="800" b="0" i="0" u="none" strike="noStrike" dirty="0">
                        <a:solidFill>
                          <a:srgbClr val="000000"/>
                        </a:solidFill>
                        <a:effectLst/>
                        <a:latin typeface="Intel Clear" panose="020B0604020203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800" b="0" i="0" u="none" strike="noStrike" dirty="0">
                          <a:solidFill>
                            <a:srgbClr val="000000"/>
                          </a:solidFill>
                          <a:effectLst/>
                          <a:latin typeface="Intel Clear" panose="020B0604020203020204" pitchFamily="34" charset="0"/>
                        </a:rPr>
                        <a:t>1. M.2 TCSS Module (Card 707) - Rood Bridge single retimer (5V/3A) </a:t>
                      </a:r>
                    </a:p>
                    <a:p>
                      <a:pPr algn="l" fontAlgn="t"/>
                      <a:r>
                        <a:rPr lang="en-US" sz="800" b="0" i="0" u="none" strike="noStrike" dirty="0">
                          <a:solidFill>
                            <a:srgbClr val="000000"/>
                          </a:solidFill>
                          <a:effectLst/>
                          <a:latin typeface="Intel Clear" panose="020B0604020203020204" pitchFamily="34" charset="0"/>
                        </a:rPr>
                        <a:t>* Rood Bridge with integrated PD</a:t>
                      </a:r>
                      <a:br>
                        <a:rPr lang="en-US" sz="800" b="0" i="0" u="none" strike="noStrike" dirty="0">
                          <a:solidFill>
                            <a:srgbClr val="000000"/>
                          </a:solidFill>
                          <a:effectLst/>
                          <a:latin typeface="Intel Clear" panose="020B0604020203020204" pitchFamily="34" charset="0"/>
                        </a:rPr>
                      </a:br>
                      <a:r>
                        <a:rPr lang="en-US" sz="800" b="0" i="0" u="none" strike="noStrike" dirty="0">
                          <a:solidFill>
                            <a:srgbClr val="000000"/>
                          </a:solidFill>
                          <a:effectLst/>
                          <a:latin typeface="Intel Clear" panose="020B0604020203020204" pitchFamily="34" charset="0"/>
                        </a:rPr>
                        <a:t>2. M.2 TCSS Module (Card 109) - June Bridge single retimer (5V/3A) * June Bridge with discrete PD (TI PD)</a:t>
                      </a:r>
                      <a:br>
                        <a:rPr lang="en-US" sz="800" b="0" i="0" u="none" strike="noStrike" dirty="0">
                          <a:solidFill>
                            <a:srgbClr val="000000"/>
                          </a:solidFill>
                          <a:effectLst/>
                          <a:latin typeface="Intel Clear" panose="020B0604020203020204" pitchFamily="34" charset="0"/>
                        </a:rPr>
                      </a:br>
                      <a:r>
                        <a:rPr lang="en-US" sz="800" b="0" i="0" u="none" strike="sngStrike" dirty="0">
                          <a:solidFill>
                            <a:srgbClr val="000000"/>
                          </a:solidFill>
                          <a:effectLst/>
                          <a:latin typeface="Intel Clear" panose="020B0604020203020204" pitchFamily="34" charset="0"/>
                        </a:rPr>
                        <a:t>6. M.2 TCSS Module (Card 702) - Gothic Bridge single retimer (5V/3A) </a:t>
                      </a:r>
                      <a:r>
                        <a:rPr lang="en-US" sz="800" b="0" i="0" u="none" strike="sngStrike" dirty="0">
                          <a:solidFill>
                            <a:srgbClr val="0070C0"/>
                          </a:solidFill>
                          <a:effectLst/>
                          <a:latin typeface="Intel Clear" panose="020B0604020203020204" pitchFamily="34" charset="0"/>
                        </a:rPr>
                        <a:t>* Gothic Bridge with integrated PD, Not POR, internal validation only</a:t>
                      </a:r>
                      <a:br>
                        <a:rPr lang="en-US" sz="800" b="0" i="0" u="none" strike="sngStrike" dirty="0">
                          <a:solidFill>
                            <a:srgbClr val="0070C0"/>
                          </a:solidFill>
                          <a:effectLst/>
                          <a:latin typeface="Intel Clear" panose="020B0604020203020204" pitchFamily="34" charset="0"/>
                        </a:rPr>
                      </a:br>
                      <a:br>
                        <a:rPr lang="en-US" sz="800" b="0" i="0" u="none" strike="noStrike" dirty="0">
                          <a:solidFill>
                            <a:srgbClr val="833C0C"/>
                          </a:solidFill>
                          <a:effectLst/>
                          <a:latin typeface="Intel Clear" panose="020B0604020203020204" pitchFamily="34" charset="0"/>
                        </a:rPr>
                      </a:br>
                      <a:r>
                        <a:rPr lang="en-US" sz="800" b="0" i="0" u="none" strike="sngStrike" dirty="0">
                          <a:solidFill>
                            <a:srgbClr val="833C0C"/>
                          </a:solidFill>
                          <a:effectLst/>
                          <a:latin typeface="Intel Clear" panose="020B0604020203020204" pitchFamily="34" charset="0"/>
                        </a:rPr>
                        <a:t>7. M.2 TCSS Module (Card 70x) - Rood Bridge single retimer (5V/3A), Front-panel Type-C with 10"  internal Type-C cable (Feasibility WIP)</a:t>
                      </a:r>
                      <a:br>
                        <a:rPr lang="en-US" sz="800" b="0" i="0" u="none" strike="sngStrike" dirty="0">
                          <a:solidFill>
                            <a:srgbClr val="000000"/>
                          </a:solidFill>
                          <a:effectLst/>
                          <a:latin typeface="Intel Clear" panose="020B0604020203020204" pitchFamily="34" charset="0"/>
                        </a:rPr>
                      </a:br>
                      <a:endParaRPr lang="en-US" sz="800" b="0" i="0" u="none" strike="noStrike" dirty="0">
                        <a:solidFill>
                          <a:srgbClr val="000000"/>
                        </a:solidFill>
                        <a:effectLst/>
                        <a:latin typeface="Intel Clear" panose="020B0604020203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800" b="0" i="0" u="none" strike="noStrike" dirty="0">
                          <a:solidFill>
                            <a:srgbClr val="000000"/>
                          </a:solidFill>
                          <a:effectLst/>
                          <a:latin typeface="Intel Clear" panose="020B0604020203020204" pitchFamily="34" charset="0"/>
                        </a:rPr>
                        <a:t>1. M.2 TCSS </a:t>
                      </a:r>
                      <a:r>
                        <a:rPr lang="en-US" sz="800" b="0" i="0" u="none" strike="noStrike" dirty="0">
                          <a:solidFill>
                            <a:schemeClr val="tx1"/>
                          </a:solidFill>
                          <a:effectLst/>
                          <a:latin typeface="Intel Clear" panose="020B0604020203020204" pitchFamily="34" charset="0"/>
                        </a:rPr>
                        <a:t>Module (Card 707) - Rood Bridge single retimer (5V/3A) </a:t>
                      </a:r>
                    </a:p>
                    <a:p>
                      <a:pPr algn="l" fontAlgn="t"/>
                      <a:r>
                        <a:rPr lang="en-US" sz="800" b="0" i="0" u="none" strike="noStrike" dirty="0">
                          <a:solidFill>
                            <a:schemeClr val="tx1"/>
                          </a:solidFill>
                          <a:effectLst/>
                          <a:latin typeface="Intel Clear" panose="020B0604020203020204" pitchFamily="34" charset="0"/>
                        </a:rPr>
                        <a:t>* Rood Bridge with integrated PD</a:t>
                      </a:r>
                      <a:br>
                        <a:rPr lang="en-US" sz="800" b="0" i="0" u="none" strike="noStrike" dirty="0">
                          <a:solidFill>
                            <a:schemeClr val="tx1"/>
                          </a:solidFill>
                          <a:effectLst/>
                          <a:latin typeface="Intel Clear" panose="020B0604020203020204" pitchFamily="34" charset="0"/>
                        </a:rPr>
                      </a:br>
                      <a:r>
                        <a:rPr lang="en-US" sz="800" b="0" i="0" u="none" strike="noStrike" dirty="0">
                          <a:solidFill>
                            <a:schemeClr val="tx1"/>
                          </a:solidFill>
                          <a:effectLst/>
                          <a:latin typeface="Intel Clear" panose="020B0604020203020204" pitchFamily="34" charset="0"/>
                        </a:rPr>
                        <a:t>2. M.2 TCSS Module (Card 109) - June Bridge single retimer (5V/3A) * June Bridge with discrete PD (TI PD)</a:t>
                      </a:r>
                      <a:br>
                        <a:rPr lang="en-US" sz="800" b="0" i="0" u="none" strike="noStrike" dirty="0">
                          <a:solidFill>
                            <a:schemeClr val="tx1"/>
                          </a:solidFill>
                          <a:effectLst/>
                          <a:latin typeface="Intel Clear" panose="020B0604020203020204" pitchFamily="34" charset="0"/>
                        </a:rPr>
                      </a:br>
                      <a:r>
                        <a:rPr lang="en-US" sz="800" b="0" i="0" u="none" strike="noStrike" dirty="0">
                          <a:solidFill>
                            <a:schemeClr val="tx1"/>
                          </a:solidFill>
                          <a:effectLst/>
                          <a:latin typeface="Intel Clear" panose="020B0604020203020204" pitchFamily="34" charset="0"/>
                        </a:rPr>
                        <a:t>3. M.2 TCSS Module (Card 400) - </a:t>
                      </a:r>
                      <a:r>
                        <a:rPr lang="en-US" sz="800" b="0" i="0" u="none" strike="noStrike" dirty="0">
                          <a:solidFill>
                            <a:srgbClr val="000000"/>
                          </a:solidFill>
                          <a:effectLst/>
                          <a:latin typeface="Intel Clear" panose="020B0604020203020204" pitchFamily="34" charset="0"/>
                        </a:rPr>
                        <a:t>DP2.1 retimer (enhanced </a:t>
                      </a:r>
                      <a:r>
                        <a:rPr lang="en-US" sz="800" b="0" i="0" u="none" strike="noStrike" dirty="0" err="1">
                          <a:solidFill>
                            <a:srgbClr val="000000"/>
                          </a:solidFill>
                          <a:effectLst/>
                          <a:latin typeface="Intel Clear" panose="020B0604020203020204" pitchFamily="34" charset="0"/>
                        </a:rPr>
                        <a:t>sDP</a:t>
                      </a:r>
                      <a:r>
                        <a:rPr lang="en-US" sz="800" b="0" i="0" u="none" strike="noStrike" dirty="0">
                          <a:solidFill>
                            <a:srgbClr val="000000"/>
                          </a:solidFill>
                          <a:effectLst/>
                          <a:latin typeface="Intel Clear" panose="020B0604020203020204" pitchFamily="34" charset="0"/>
                        </a:rPr>
                        <a:t> connector)</a:t>
                      </a:r>
                      <a:br>
                        <a:rPr lang="en-US" sz="800" b="0" i="0" u="none" strike="noStrike" dirty="0">
                          <a:solidFill>
                            <a:srgbClr val="000000"/>
                          </a:solidFill>
                          <a:effectLst/>
                          <a:latin typeface="Intel Clear" panose="020B0604020203020204" pitchFamily="34" charset="0"/>
                        </a:rPr>
                      </a:br>
                      <a:r>
                        <a:rPr lang="en-US" sz="800" b="0" i="0" u="none" strike="noStrike" dirty="0">
                          <a:solidFill>
                            <a:srgbClr val="000000"/>
                          </a:solidFill>
                          <a:effectLst/>
                          <a:latin typeface="Intel Clear" panose="020B0604020203020204" pitchFamily="34" charset="0"/>
                        </a:rPr>
                        <a:t>4. M.2 TCSS Module (Card 302) - HDMI 2.1 retimer </a:t>
                      </a:r>
                      <a:br>
                        <a:rPr lang="en-US" sz="800" b="0" i="0" u="none" strike="noStrike" dirty="0">
                          <a:solidFill>
                            <a:srgbClr val="000000"/>
                          </a:solidFill>
                          <a:effectLst/>
                          <a:latin typeface="Intel Clear" panose="020B0604020203020204" pitchFamily="34" charset="0"/>
                        </a:rPr>
                      </a:br>
                      <a:r>
                        <a:rPr lang="en-US" sz="800" b="0" i="0" u="none" strike="noStrike" dirty="0">
                          <a:solidFill>
                            <a:srgbClr val="000000"/>
                          </a:solidFill>
                          <a:effectLst/>
                          <a:latin typeface="Intel Clear" panose="020B0604020203020204" pitchFamily="34" charset="0"/>
                        </a:rPr>
                        <a:t>5. M.2 TCSS Module (Card 600) - Type-A </a:t>
                      </a:r>
                      <a:r>
                        <a:rPr lang="en-US" sz="800" b="0" i="0" u="none" strike="noStrike" dirty="0" err="1">
                          <a:solidFill>
                            <a:srgbClr val="000000"/>
                          </a:solidFill>
                          <a:effectLst/>
                          <a:latin typeface="Intel Clear" panose="020B0604020203020204" pitchFamily="34" charset="0"/>
                        </a:rPr>
                        <a:t>redriverless</a:t>
                      </a:r>
                      <a:r>
                        <a:rPr lang="en-US" sz="800" b="0" i="0" u="none" strike="noStrike" dirty="0">
                          <a:solidFill>
                            <a:srgbClr val="000000"/>
                          </a:solidFill>
                          <a:effectLst/>
                          <a:latin typeface="Intel Clear" panose="020B0604020203020204" pitchFamily="34" charset="0"/>
                        </a:rPr>
                        <a:t> / repeaterless </a:t>
                      </a:r>
                      <a:br>
                        <a:rPr lang="en-US" sz="800" b="0" i="0" u="none" strike="noStrike" dirty="0">
                          <a:solidFill>
                            <a:srgbClr val="000000"/>
                          </a:solidFill>
                          <a:effectLst/>
                          <a:latin typeface="Intel Clear" panose="020B0604020203020204" pitchFamily="34" charset="0"/>
                        </a:rPr>
                      </a:br>
                      <a:r>
                        <a:rPr lang="en-US" sz="800" b="0" i="0" u="none" strike="sngStrike" dirty="0">
                          <a:solidFill>
                            <a:srgbClr val="000000"/>
                          </a:solidFill>
                          <a:effectLst/>
                          <a:latin typeface="Intel Clear" panose="020B0604020203020204" pitchFamily="34" charset="0"/>
                        </a:rPr>
                        <a:t>6. M.2 TCSS Module (Card 702) - Gothic Bridge single retimer (5V/3A) </a:t>
                      </a:r>
                      <a:r>
                        <a:rPr lang="en-US" sz="800" b="0" i="0" u="none" strike="sngStrike" dirty="0">
                          <a:solidFill>
                            <a:srgbClr val="0070C0"/>
                          </a:solidFill>
                          <a:effectLst/>
                          <a:latin typeface="Intel Clear" panose="020B0604020203020204" pitchFamily="34" charset="0"/>
                        </a:rPr>
                        <a:t>* Gothic Bridge with integrated PD, Not POR, internal validation only</a:t>
                      </a:r>
                      <a:br>
                        <a:rPr lang="en-US" sz="800" b="0" i="0" u="none" strike="noStrike" dirty="0">
                          <a:solidFill>
                            <a:srgbClr val="000000"/>
                          </a:solidFill>
                          <a:effectLst/>
                          <a:latin typeface="Intel Clear" panose="020B0604020203020204" pitchFamily="34" charset="0"/>
                        </a:rPr>
                      </a:br>
                      <a:endParaRPr lang="en-US" sz="800" b="0" i="0" u="none" strike="noStrike" dirty="0">
                        <a:solidFill>
                          <a:srgbClr val="000000"/>
                        </a:solidFill>
                        <a:effectLst/>
                        <a:latin typeface="Intel Clear" panose="020B0604020203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800" b="0" i="0" u="none" strike="noStrike" dirty="0">
                          <a:solidFill>
                            <a:srgbClr val="000000"/>
                          </a:solidFill>
                          <a:effectLst/>
                          <a:latin typeface="Intel Clear" panose="020B0604020203020204" pitchFamily="34" charset="0"/>
                        </a:rPr>
                        <a:t>N/A</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800" b="0" i="0" u="none" strike="noStrike" dirty="0">
                          <a:solidFill>
                            <a:srgbClr val="000000"/>
                          </a:solidFill>
                          <a:effectLst/>
                          <a:latin typeface="Intel Clear" panose="020B0604020203020204" pitchFamily="34" charset="0"/>
                        </a:rPr>
                        <a:t>N/A</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758211899"/>
                  </a:ext>
                </a:extLst>
              </a:tr>
            </a:tbl>
          </a:graphicData>
        </a:graphic>
      </p:graphicFrame>
      <p:sp>
        <p:nvSpPr>
          <p:cNvPr id="6" name="TextBox 5">
            <a:extLst>
              <a:ext uri="{FF2B5EF4-FFF2-40B4-BE49-F238E27FC236}">
                <a16:creationId xmlns:a16="http://schemas.microsoft.com/office/drawing/2014/main" id="{986552ED-E641-1539-03BC-B9549C908417}"/>
              </a:ext>
            </a:extLst>
          </p:cNvPr>
          <p:cNvSpPr txBox="1"/>
          <p:nvPr/>
        </p:nvSpPr>
        <p:spPr>
          <a:xfrm>
            <a:off x="10733998" y="465190"/>
            <a:ext cx="1169672"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R="0" algn="l" defTabSz="2438338" rtl="0" fontAlgn="auto" latinLnBrk="0" hangingPunct="0">
              <a:lnSpc>
                <a:spcPct val="100000"/>
              </a:lnSpc>
              <a:spcBef>
                <a:spcPts val="0"/>
              </a:spcBef>
              <a:spcAft>
                <a:spcPts val="0"/>
              </a:spcAft>
              <a:buClrTx/>
              <a:buSzTx/>
              <a:tabLst/>
            </a:pPr>
            <a:r>
              <a:rPr lang="en-US" sz="1050" dirty="0">
                <a:solidFill>
                  <a:schemeClr val="tx2"/>
                </a:solidFill>
              </a:rPr>
              <a:t>NVL PDT </a:t>
            </a:r>
            <a:r>
              <a:rPr kumimoji="0" lang="en-US" sz="1050" b="0" i="0" u="none" strike="noStrike" cap="none" spc="0" normalizeH="0" baseline="0" dirty="0">
                <a:ln>
                  <a:noFill/>
                </a:ln>
                <a:solidFill>
                  <a:schemeClr val="tx2"/>
                </a:solidFill>
                <a:effectLst/>
                <a:uFillTx/>
                <a:latin typeface="+mn-lt"/>
                <a:ea typeface="+mn-ea"/>
                <a:cs typeface="+mn-cs"/>
                <a:sym typeface="Helvetica Neue"/>
              </a:rPr>
              <a:t>Links: </a:t>
            </a:r>
          </a:p>
          <a:p>
            <a:pPr marR="0" algn="l" defTabSz="2438338" rtl="0" fontAlgn="auto" latinLnBrk="0" hangingPunct="0">
              <a:lnSpc>
                <a:spcPct val="100000"/>
              </a:lnSpc>
              <a:spcBef>
                <a:spcPts val="0"/>
              </a:spcBef>
              <a:spcAft>
                <a:spcPts val="0"/>
              </a:spcAft>
              <a:buClrTx/>
              <a:buSzTx/>
              <a:tabLst/>
            </a:pPr>
            <a:r>
              <a:rPr lang="en-US" sz="1050" dirty="0">
                <a:solidFill>
                  <a:schemeClr val="tx2"/>
                </a:solidFill>
                <a:hlinkClick r:id="rId2"/>
              </a:rPr>
              <a:t>NVL-S RVP</a:t>
            </a:r>
            <a:r>
              <a:rPr lang="zh-TW" altLang="en-US" sz="1050" dirty="0">
                <a:solidFill>
                  <a:schemeClr val="tx2"/>
                </a:solidFill>
                <a:hlinkClick r:id="rId2"/>
              </a:rPr>
              <a:t> </a:t>
            </a:r>
            <a:r>
              <a:rPr lang="en-US" altLang="zh-TW" sz="1050" dirty="0">
                <a:solidFill>
                  <a:schemeClr val="tx2"/>
                </a:solidFill>
                <a:hlinkClick r:id="rId2"/>
              </a:rPr>
              <a:t>LZ</a:t>
            </a:r>
            <a:r>
              <a:rPr lang="zh-TW" altLang="en-US" sz="1050" dirty="0">
                <a:solidFill>
                  <a:schemeClr val="tx2"/>
                </a:solidFill>
                <a:hlinkClick r:id="rId2"/>
              </a:rPr>
              <a:t> </a:t>
            </a:r>
            <a:endParaRPr lang="en-US" altLang="zh-TW" sz="1050" dirty="0">
              <a:solidFill>
                <a:schemeClr val="tx2"/>
              </a:solidFill>
            </a:endParaRPr>
          </a:p>
          <a:p>
            <a:pPr marR="0" algn="l" defTabSz="2438338" rtl="0" fontAlgn="auto" latinLnBrk="0" hangingPunct="0">
              <a:lnSpc>
                <a:spcPct val="100000"/>
              </a:lnSpc>
              <a:spcBef>
                <a:spcPts val="0"/>
              </a:spcBef>
              <a:spcAft>
                <a:spcPts val="0"/>
              </a:spcAft>
              <a:buClrTx/>
              <a:buSzTx/>
              <a:tabLst/>
            </a:pPr>
            <a:r>
              <a:rPr kumimoji="0" lang="en-US" sz="1050" b="0" i="0" u="none" strike="noStrike" cap="none" spc="0" normalizeH="0" baseline="0" dirty="0">
                <a:ln>
                  <a:noFill/>
                </a:ln>
                <a:solidFill>
                  <a:schemeClr val="tx2"/>
                </a:solidFill>
                <a:effectLst/>
                <a:uFillTx/>
                <a:sym typeface="Helvetica Neue"/>
                <a:hlinkClick r:id="rId3"/>
              </a:rPr>
              <a:t>NVL-S RV</a:t>
            </a:r>
            <a:r>
              <a:rPr lang="en-US" sz="1050" dirty="0">
                <a:solidFill>
                  <a:schemeClr val="tx2"/>
                </a:solidFill>
                <a:hlinkClick r:id="rId3"/>
              </a:rPr>
              <a:t>P HAS </a:t>
            </a:r>
            <a:endParaRPr kumimoji="0" lang="en-US" sz="1050" b="0" i="0" u="none" strike="noStrike" cap="none" spc="0" normalizeH="0" baseline="0" dirty="0">
              <a:ln>
                <a:noFill/>
              </a:ln>
              <a:solidFill>
                <a:schemeClr val="tx2"/>
              </a:solidFill>
              <a:effectLst/>
              <a:uFillTx/>
              <a:latin typeface="+mn-lt"/>
              <a:ea typeface="+mn-ea"/>
              <a:cs typeface="+mn-cs"/>
              <a:sym typeface="Helvetica Neue"/>
            </a:endParaRPr>
          </a:p>
          <a:p>
            <a:pPr marR="0" algn="l" defTabSz="2438338" rtl="0" fontAlgn="auto" latinLnBrk="0" hangingPunct="0">
              <a:lnSpc>
                <a:spcPct val="100000"/>
              </a:lnSpc>
              <a:spcBef>
                <a:spcPts val="0"/>
              </a:spcBef>
              <a:spcAft>
                <a:spcPts val="0"/>
              </a:spcAft>
              <a:buClrTx/>
              <a:buSzTx/>
              <a:tabLst/>
            </a:pPr>
            <a:endParaRPr kumimoji="0" lang="en-US" sz="1050" b="0" i="0" u="none" strike="noStrike" cap="none" spc="0" normalizeH="0" baseline="0" dirty="0">
              <a:ln>
                <a:noFill/>
              </a:ln>
              <a:solidFill>
                <a:schemeClr val="tx2"/>
              </a:solidFill>
              <a:effectLst/>
              <a:uFillTx/>
              <a:latin typeface="+mn-lt"/>
              <a:ea typeface="+mn-ea"/>
              <a:cs typeface="+mn-cs"/>
              <a:sym typeface="Helvetica Neue"/>
            </a:endParaRPr>
          </a:p>
        </p:txBody>
      </p:sp>
      <p:sp>
        <p:nvSpPr>
          <p:cNvPr id="3" name="TextBox 2">
            <a:extLst>
              <a:ext uri="{FF2B5EF4-FFF2-40B4-BE49-F238E27FC236}">
                <a16:creationId xmlns:a16="http://schemas.microsoft.com/office/drawing/2014/main" id="{5C94FCCD-DE9A-636D-09E6-8094DD00AA27}"/>
              </a:ext>
            </a:extLst>
          </p:cNvPr>
          <p:cNvSpPr txBox="1"/>
          <p:nvPr/>
        </p:nvSpPr>
        <p:spPr>
          <a:xfrm>
            <a:off x="10588744" y="13867"/>
            <a:ext cx="1098058"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lvl="0" indent="0" algn="l" defTabSz="2438338" rtl="0" eaLnBrk="1" fontAlgn="auto" latinLnBrk="0" hangingPunct="0">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70C0"/>
                </a:solidFill>
                <a:effectLst/>
                <a:uLnTx/>
                <a:uFillTx/>
                <a:latin typeface="Intel Clear"/>
                <a:ea typeface="+mn-ea"/>
                <a:cs typeface="+mn-cs"/>
                <a:sym typeface="Helvetica Neue"/>
              </a:rPr>
              <a:t>WW23Y2025</a:t>
            </a:r>
          </a:p>
        </p:txBody>
      </p:sp>
    </p:spTree>
    <p:extLst>
      <p:ext uri="{BB962C8B-B14F-4D97-AF65-F5344CB8AC3E}">
        <p14:creationId xmlns:p14="http://schemas.microsoft.com/office/powerpoint/2010/main" val="2740817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5CC22-DC2C-4C24-BE25-246FD2AA9618}"/>
              </a:ext>
            </a:extLst>
          </p:cNvPr>
          <p:cNvSpPr>
            <a:spLocks noGrp="1"/>
          </p:cNvSpPr>
          <p:nvPr>
            <p:ph type="title"/>
          </p:nvPr>
        </p:nvSpPr>
        <p:spPr/>
        <p:txBody>
          <a:bodyPr/>
          <a:lstStyle/>
          <a:p>
            <a:r>
              <a:rPr lang="en-US" dirty="0"/>
              <a:t>Back up</a:t>
            </a:r>
          </a:p>
        </p:txBody>
      </p:sp>
    </p:spTree>
    <p:extLst>
      <p:ext uri="{BB962C8B-B14F-4D97-AF65-F5344CB8AC3E}">
        <p14:creationId xmlns:p14="http://schemas.microsoft.com/office/powerpoint/2010/main" val="1758287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6DF06-7E9E-4AC0-F0CD-930BC45AC229}"/>
              </a:ext>
            </a:extLst>
          </p:cNvPr>
          <p:cNvSpPr>
            <a:spLocks noGrp="1"/>
          </p:cNvSpPr>
          <p:nvPr>
            <p:ph type="title"/>
          </p:nvPr>
        </p:nvSpPr>
        <p:spPr>
          <a:xfrm>
            <a:off x="536977" y="147872"/>
            <a:ext cx="11010816" cy="952499"/>
          </a:xfrm>
        </p:spPr>
        <p:txBody>
          <a:bodyPr/>
          <a:lstStyle/>
          <a:p>
            <a:r>
              <a:rPr lang="en-US" dirty="0"/>
              <a:t>NVL Desktop RVP SKU Summary</a:t>
            </a:r>
          </a:p>
        </p:txBody>
      </p:sp>
      <p:sp>
        <p:nvSpPr>
          <p:cNvPr id="6" name="TextBox 5">
            <a:extLst>
              <a:ext uri="{FF2B5EF4-FFF2-40B4-BE49-F238E27FC236}">
                <a16:creationId xmlns:a16="http://schemas.microsoft.com/office/drawing/2014/main" id="{9A31E12B-4147-D793-8D56-01450A7C199B}"/>
              </a:ext>
            </a:extLst>
          </p:cNvPr>
          <p:cNvSpPr txBox="1"/>
          <p:nvPr/>
        </p:nvSpPr>
        <p:spPr>
          <a:xfrm>
            <a:off x="10411720" y="147085"/>
            <a:ext cx="1098058"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lvl="0" indent="0" algn="l" defTabSz="2438338" rtl="0" eaLnBrk="1" fontAlgn="auto" latinLnBrk="0" hangingPunct="0">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70C0"/>
                </a:solidFill>
                <a:effectLst/>
                <a:uLnTx/>
                <a:uFillTx/>
                <a:latin typeface="Intel Clear"/>
                <a:ea typeface="+mn-ea"/>
                <a:cs typeface="+mn-cs"/>
                <a:sym typeface="Helvetica Neue"/>
              </a:rPr>
              <a:t>WW04Y2025</a:t>
            </a:r>
          </a:p>
        </p:txBody>
      </p:sp>
      <p:sp>
        <p:nvSpPr>
          <p:cNvPr id="7" name="Arrow: Right 6">
            <a:extLst>
              <a:ext uri="{FF2B5EF4-FFF2-40B4-BE49-F238E27FC236}">
                <a16:creationId xmlns:a16="http://schemas.microsoft.com/office/drawing/2014/main" id="{85D58CB5-25A3-2A21-8FD4-D50004FF4244}"/>
              </a:ext>
            </a:extLst>
          </p:cNvPr>
          <p:cNvSpPr/>
          <p:nvPr/>
        </p:nvSpPr>
        <p:spPr>
          <a:xfrm>
            <a:off x="3078" y="2361079"/>
            <a:ext cx="667008" cy="507337"/>
          </a:xfrm>
          <a:prstGeom prst="righ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Calibri" panose="020F0502020204030204" pitchFamily="34" charset="0"/>
              <a:ea typeface="Calibri" panose="020F0502020204030204" pitchFamily="34" charset="0"/>
              <a:cs typeface="Calibri" panose="020F0502020204030204" pitchFamily="34" charset="0"/>
              <a:sym typeface="Helvetica Neue Medium"/>
            </a:endParaRPr>
          </a:p>
        </p:txBody>
      </p:sp>
      <p:sp>
        <p:nvSpPr>
          <p:cNvPr id="9" name="TextBox 8">
            <a:extLst>
              <a:ext uri="{FF2B5EF4-FFF2-40B4-BE49-F238E27FC236}">
                <a16:creationId xmlns:a16="http://schemas.microsoft.com/office/drawing/2014/main" id="{7472134B-C51A-ADF1-4050-FB54A448DCAA}"/>
              </a:ext>
            </a:extLst>
          </p:cNvPr>
          <p:cNvSpPr txBox="1"/>
          <p:nvPr/>
        </p:nvSpPr>
        <p:spPr>
          <a:xfrm>
            <a:off x="17554" y="2522414"/>
            <a:ext cx="652530" cy="1692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sz="1100" b="1" i="0" u="none" strike="noStrike" cap="none" spc="0" normalizeH="0" baseline="0" dirty="0">
                <a:ln>
                  <a:noFill/>
                </a:ln>
                <a:solidFill>
                  <a:srgbClr val="FFFFFF"/>
                </a:solidFill>
                <a:effectLst/>
                <a:uFillTx/>
                <a:latin typeface="+mn-lt"/>
                <a:ea typeface="+mn-ea"/>
                <a:cs typeface="+mn-cs"/>
                <a:sym typeface="Helvetica Neue"/>
              </a:rPr>
              <a:t>N-1 ERB</a:t>
            </a:r>
          </a:p>
        </p:txBody>
      </p:sp>
      <p:graphicFrame>
        <p:nvGraphicFramePr>
          <p:cNvPr id="10" name="Table 9">
            <a:extLst>
              <a:ext uri="{FF2B5EF4-FFF2-40B4-BE49-F238E27FC236}">
                <a16:creationId xmlns:a16="http://schemas.microsoft.com/office/drawing/2014/main" id="{C01DDA93-2710-1C3E-E658-BBB7B13D9A22}"/>
              </a:ext>
            </a:extLst>
          </p:cNvPr>
          <p:cNvGraphicFramePr>
            <a:graphicFrameLocks noGrp="1"/>
          </p:cNvGraphicFramePr>
          <p:nvPr/>
        </p:nvGraphicFramePr>
        <p:xfrm>
          <a:off x="684560" y="1298996"/>
          <a:ext cx="11228519" cy="3836600"/>
        </p:xfrm>
        <a:graphic>
          <a:graphicData uri="http://schemas.openxmlformats.org/drawingml/2006/table">
            <a:tbl>
              <a:tblPr/>
              <a:tblGrid>
                <a:gridCol w="399647">
                  <a:extLst>
                    <a:ext uri="{9D8B030D-6E8A-4147-A177-3AD203B41FA5}">
                      <a16:colId xmlns:a16="http://schemas.microsoft.com/office/drawing/2014/main" val="186320779"/>
                    </a:ext>
                  </a:extLst>
                </a:gridCol>
                <a:gridCol w="445759">
                  <a:extLst>
                    <a:ext uri="{9D8B030D-6E8A-4147-A177-3AD203B41FA5}">
                      <a16:colId xmlns:a16="http://schemas.microsoft.com/office/drawing/2014/main" val="2900032993"/>
                    </a:ext>
                  </a:extLst>
                </a:gridCol>
                <a:gridCol w="1168196">
                  <a:extLst>
                    <a:ext uri="{9D8B030D-6E8A-4147-A177-3AD203B41FA5}">
                      <a16:colId xmlns:a16="http://schemas.microsoft.com/office/drawing/2014/main" val="4203334001"/>
                    </a:ext>
                  </a:extLst>
                </a:gridCol>
                <a:gridCol w="993944">
                  <a:extLst>
                    <a:ext uri="{9D8B030D-6E8A-4147-A177-3AD203B41FA5}">
                      <a16:colId xmlns:a16="http://schemas.microsoft.com/office/drawing/2014/main" val="1640988724"/>
                    </a:ext>
                  </a:extLst>
                </a:gridCol>
                <a:gridCol w="2070339">
                  <a:extLst>
                    <a:ext uri="{9D8B030D-6E8A-4147-A177-3AD203B41FA5}">
                      <a16:colId xmlns:a16="http://schemas.microsoft.com/office/drawing/2014/main" val="911714581"/>
                    </a:ext>
                  </a:extLst>
                </a:gridCol>
                <a:gridCol w="845389">
                  <a:extLst>
                    <a:ext uri="{9D8B030D-6E8A-4147-A177-3AD203B41FA5}">
                      <a16:colId xmlns:a16="http://schemas.microsoft.com/office/drawing/2014/main" val="2454126699"/>
                    </a:ext>
                  </a:extLst>
                </a:gridCol>
                <a:gridCol w="543464">
                  <a:extLst>
                    <a:ext uri="{9D8B030D-6E8A-4147-A177-3AD203B41FA5}">
                      <a16:colId xmlns:a16="http://schemas.microsoft.com/office/drawing/2014/main" val="1407398992"/>
                    </a:ext>
                  </a:extLst>
                </a:gridCol>
                <a:gridCol w="491706">
                  <a:extLst>
                    <a:ext uri="{9D8B030D-6E8A-4147-A177-3AD203B41FA5}">
                      <a16:colId xmlns:a16="http://schemas.microsoft.com/office/drawing/2014/main" val="3851731155"/>
                    </a:ext>
                  </a:extLst>
                </a:gridCol>
                <a:gridCol w="1078302">
                  <a:extLst>
                    <a:ext uri="{9D8B030D-6E8A-4147-A177-3AD203B41FA5}">
                      <a16:colId xmlns:a16="http://schemas.microsoft.com/office/drawing/2014/main" val="2052534316"/>
                    </a:ext>
                  </a:extLst>
                </a:gridCol>
                <a:gridCol w="1155939">
                  <a:extLst>
                    <a:ext uri="{9D8B030D-6E8A-4147-A177-3AD203B41FA5}">
                      <a16:colId xmlns:a16="http://schemas.microsoft.com/office/drawing/2014/main" val="744749621"/>
                    </a:ext>
                  </a:extLst>
                </a:gridCol>
                <a:gridCol w="629729">
                  <a:extLst>
                    <a:ext uri="{9D8B030D-6E8A-4147-A177-3AD203B41FA5}">
                      <a16:colId xmlns:a16="http://schemas.microsoft.com/office/drawing/2014/main" val="4128977256"/>
                    </a:ext>
                  </a:extLst>
                </a:gridCol>
                <a:gridCol w="1406105">
                  <a:extLst>
                    <a:ext uri="{9D8B030D-6E8A-4147-A177-3AD203B41FA5}">
                      <a16:colId xmlns:a16="http://schemas.microsoft.com/office/drawing/2014/main" val="2945897921"/>
                    </a:ext>
                  </a:extLst>
                </a:gridCol>
              </a:tblGrid>
              <a:tr h="238833">
                <a:tc>
                  <a:txBody>
                    <a:bodyPr/>
                    <a:lstStyle/>
                    <a:p>
                      <a:pPr algn="ctr" fontAlgn="ctr"/>
                      <a:r>
                        <a:rPr lang="en-US" sz="800" b="1" i="0" u="none" strike="noStrike">
                          <a:solidFill>
                            <a:srgbClr val="FFFFFF"/>
                          </a:solidFill>
                          <a:effectLst/>
                          <a:latin typeface="Intel Clear" panose="020B0604020203020204" pitchFamily="34" charset="0"/>
                        </a:rPr>
                        <a:t>SKU</a:t>
                      </a:r>
                      <a:br>
                        <a:rPr lang="en-US" sz="800" b="1" i="0" u="none" strike="noStrike">
                          <a:solidFill>
                            <a:srgbClr val="FFFFFF"/>
                          </a:solidFill>
                          <a:effectLst/>
                          <a:latin typeface="Intel Clear" panose="020B0604020203020204" pitchFamily="34" charset="0"/>
                        </a:rPr>
                      </a:br>
                      <a:r>
                        <a:rPr lang="en-US" sz="800" b="1" i="0" u="none" strike="noStrike">
                          <a:solidFill>
                            <a:srgbClr val="FFFFFF"/>
                          </a:solidFill>
                          <a:effectLst/>
                          <a:latin typeface="Intel Clear" panose="020B0604020203020204" pitchFamily="34" charset="0"/>
                        </a:rPr>
                        <a:t>Code #</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7D31"/>
                    </a:solidFill>
                  </a:tcPr>
                </a:tc>
                <a:tc>
                  <a:txBody>
                    <a:bodyPr/>
                    <a:lstStyle/>
                    <a:p>
                      <a:pPr algn="ctr" fontAlgn="ctr"/>
                      <a:r>
                        <a:rPr lang="en-US" sz="800" b="1" i="0" u="none" strike="noStrike">
                          <a:solidFill>
                            <a:srgbClr val="FFFFFF"/>
                          </a:solidFill>
                          <a:effectLst/>
                          <a:latin typeface="Intel Clear" panose="020B0604020203020204" pitchFamily="34" charset="0"/>
                        </a:rPr>
                        <a:t>Segment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7D31"/>
                    </a:solidFill>
                  </a:tcPr>
                </a:tc>
                <a:tc>
                  <a:txBody>
                    <a:bodyPr/>
                    <a:lstStyle/>
                    <a:p>
                      <a:pPr algn="ctr" fontAlgn="ctr"/>
                      <a:r>
                        <a:rPr lang="en-US" sz="800" b="1" i="0" u="none" strike="noStrike">
                          <a:solidFill>
                            <a:srgbClr val="FFFFFF"/>
                          </a:solidFill>
                          <a:effectLst/>
                          <a:latin typeface="Intel Clear" panose="020B0604020203020204" pitchFamily="34" charset="0"/>
                        </a:rPr>
                        <a:t>RVP SKU Name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7D31"/>
                    </a:solidFill>
                  </a:tcPr>
                </a:tc>
                <a:tc>
                  <a:txBody>
                    <a:bodyPr/>
                    <a:lstStyle/>
                    <a:p>
                      <a:pPr algn="ctr" fontAlgn="ctr"/>
                      <a:r>
                        <a:rPr lang="en-US" sz="800" b="1" i="0" u="none" strike="noStrike">
                          <a:solidFill>
                            <a:srgbClr val="FFFFFF"/>
                          </a:solidFill>
                          <a:effectLst/>
                          <a:latin typeface="Intel Clear" panose="020B0604020203020204" pitchFamily="34" charset="0"/>
                        </a:rPr>
                        <a:t>Base board SKU/ BOM SKU</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7D31"/>
                    </a:solidFill>
                  </a:tcPr>
                </a:tc>
                <a:tc>
                  <a:txBody>
                    <a:bodyPr/>
                    <a:lstStyle/>
                    <a:p>
                      <a:pPr algn="ctr" fontAlgn="ctr"/>
                      <a:r>
                        <a:rPr lang="en-US" sz="800" b="1" i="0" u="none" strike="noStrike">
                          <a:solidFill>
                            <a:srgbClr val="FFFFFF"/>
                          </a:solidFill>
                          <a:effectLst/>
                          <a:latin typeface="Intel Clear" panose="020B0604020203020204" pitchFamily="34" charset="0"/>
                        </a:rPr>
                        <a:t>RVP Base board SKU + BOM SKU</a:t>
                      </a:r>
                      <a:br>
                        <a:rPr lang="en-US" sz="800" b="1" i="0" u="none" strike="noStrike">
                          <a:solidFill>
                            <a:srgbClr val="FFFFFF"/>
                          </a:solidFill>
                          <a:effectLst/>
                          <a:latin typeface="Intel Clear" panose="020B0604020203020204" pitchFamily="34" charset="0"/>
                        </a:rPr>
                      </a:br>
                      <a:r>
                        <a:rPr lang="en-US" sz="800" b="1" i="0" u="none" strike="noStrike">
                          <a:solidFill>
                            <a:srgbClr val="FFFF00"/>
                          </a:solidFill>
                          <a:effectLst/>
                          <a:latin typeface="Intel Clear" panose="020B0604020203020204" pitchFamily="34" charset="0"/>
                        </a:rPr>
                        <a:t>(Will change with MySamples Tool SKU name later)</a:t>
                      </a:r>
                      <a:endParaRPr lang="en-US" sz="800" b="1" i="0" u="none" strike="noStrike">
                        <a:solidFill>
                          <a:srgbClr val="FFFFFF"/>
                        </a:solidFill>
                        <a:effectLst/>
                        <a:latin typeface="Intel Clear" panose="020B0604020203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7D31"/>
                    </a:solidFill>
                  </a:tcPr>
                </a:tc>
                <a:tc>
                  <a:txBody>
                    <a:bodyPr/>
                    <a:lstStyle/>
                    <a:p>
                      <a:pPr algn="ctr" fontAlgn="ctr"/>
                      <a:r>
                        <a:rPr lang="en-US" sz="800" b="1" i="0" u="none" strike="noStrike">
                          <a:solidFill>
                            <a:srgbClr val="FFFFFF"/>
                          </a:solidFill>
                          <a:effectLst/>
                          <a:latin typeface="Intel Clear" panose="020B0604020203020204" pitchFamily="34" charset="0"/>
                        </a:rPr>
                        <a:t>Memory Support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7D31"/>
                    </a:solidFill>
                  </a:tcPr>
                </a:tc>
                <a:tc>
                  <a:txBody>
                    <a:bodyPr/>
                    <a:lstStyle/>
                    <a:p>
                      <a:pPr algn="ctr" fontAlgn="ctr"/>
                      <a:r>
                        <a:rPr lang="en-US" sz="800" b="1" i="0" u="none" strike="noStrike">
                          <a:solidFill>
                            <a:srgbClr val="FFFFFF"/>
                          </a:solidFill>
                          <a:effectLst/>
                          <a:latin typeface="Intel Clear" panose="020B0604020203020204" pitchFamily="34" charset="0"/>
                        </a:rPr>
                        <a:t>PCB Type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7D31"/>
                    </a:solidFill>
                  </a:tcPr>
                </a:tc>
                <a:tc>
                  <a:txBody>
                    <a:bodyPr/>
                    <a:lstStyle/>
                    <a:p>
                      <a:pPr algn="ctr" fontAlgn="ctr"/>
                      <a:r>
                        <a:rPr lang="en-US" sz="800" b="1" i="0" u="none" strike="noStrike">
                          <a:solidFill>
                            <a:srgbClr val="FFFFFF"/>
                          </a:solidFill>
                          <a:effectLst/>
                          <a:latin typeface="Intel Clear" panose="020B0604020203020204" pitchFamily="34" charset="0"/>
                        </a:rPr>
                        <a:t>PSU</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7D31"/>
                    </a:solidFill>
                  </a:tcPr>
                </a:tc>
                <a:tc>
                  <a:txBody>
                    <a:bodyPr/>
                    <a:lstStyle/>
                    <a:p>
                      <a:pPr algn="ctr" fontAlgn="ctr"/>
                      <a:r>
                        <a:rPr lang="en-US" sz="800" b="1" i="0" u="none" strike="noStrike">
                          <a:solidFill>
                            <a:srgbClr val="FFFFFF"/>
                          </a:solidFill>
                          <a:effectLst/>
                          <a:latin typeface="Intel Clear" panose="020B0604020203020204" pitchFamily="34" charset="0"/>
                        </a:rPr>
                        <a:t>Validation Config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7D31"/>
                    </a:solidFill>
                  </a:tcPr>
                </a:tc>
                <a:tc>
                  <a:txBody>
                    <a:bodyPr/>
                    <a:lstStyle/>
                    <a:p>
                      <a:pPr algn="ctr" fontAlgn="ctr"/>
                      <a:r>
                        <a:rPr lang="en-US" sz="800" b="1" i="0" u="none" strike="noStrike">
                          <a:solidFill>
                            <a:srgbClr val="FFFFFF"/>
                          </a:solidFill>
                          <a:effectLst/>
                          <a:latin typeface="Intel Clear" panose="020B0604020203020204" pitchFamily="34" charset="0"/>
                        </a:rPr>
                        <a:t>Type-C / Display Config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7D31"/>
                    </a:solidFill>
                  </a:tcPr>
                </a:tc>
                <a:tc>
                  <a:txBody>
                    <a:bodyPr/>
                    <a:lstStyle/>
                    <a:p>
                      <a:pPr algn="ctr" fontAlgn="ctr"/>
                      <a:r>
                        <a:rPr lang="en-US" sz="800" b="1" i="0" u="none" strike="noStrike">
                          <a:solidFill>
                            <a:srgbClr val="FFFFFF"/>
                          </a:solidFill>
                          <a:effectLst/>
                          <a:latin typeface="Intel Clear" panose="020B0604020203020204" pitchFamily="34" charset="0"/>
                        </a:rPr>
                        <a:t>2x7 PnP HDR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7D31"/>
                    </a:solidFill>
                  </a:tcPr>
                </a:tc>
                <a:tc>
                  <a:txBody>
                    <a:bodyPr/>
                    <a:lstStyle/>
                    <a:p>
                      <a:pPr algn="ctr" fontAlgn="ctr"/>
                      <a:r>
                        <a:rPr lang="en-US" sz="800" b="1" i="0" u="none" strike="noStrike">
                          <a:solidFill>
                            <a:srgbClr val="FFFFFF"/>
                          </a:solidFill>
                          <a:effectLst/>
                          <a:latin typeface="Intel Clear" panose="020B0604020203020204" pitchFamily="34" charset="0"/>
                        </a:rPr>
                        <a:t>Power Accumulator</a:t>
                      </a:r>
                      <a:br>
                        <a:rPr lang="en-US" sz="800" b="1" i="0" u="none" strike="noStrike">
                          <a:solidFill>
                            <a:srgbClr val="FFFFFF"/>
                          </a:solidFill>
                          <a:effectLst/>
                          <a:latin typeface="Intel Clear" panose="020B0604020203020204" pitchFamily="34" charset="0"/>
                        </a:rPr>
                      </a:br>
                      <a:r>
                        <a:rPr lang="en-US" sz="800" b="1" i="0" u="none" strike="noStrike">
                          <a:solidFill>
                            <a:srgbClr val="FFFFFF"/>
                          </a:solidFill>
                          <a:effectLst/>
                          <a:latin typeface="Intel Clear" panose="020B0604020203020204" pitchFamily="34" charset="0"/>
                        </a:rPr>
                        <a:t>Config (PAC1954)</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7D31"/>
                    </a:solidFill>
                  </a:tcPr>
                </a:tc>
                <a:extLst>
                  <a:ext uri="{0D108BD9-81ED-4DB2-BD59-A6C34878D82A}">
                    <a16:rowId xmlns:a16="http://schemas.microsoft.com/office/drawing/2014/main" val="1158184882"/>
                  </a:ext>
                </a:extLst>
              </a:tr>
              <a:tr h="365009">
                <a:tc>
                  <a:txBody>
                    <a:bodyPr/>
                    <a:lstStyle/>
                    <a:p>
                      <a:pPr algn="ctr" fontAlgn="ctr"/>
                      <a:r>
                        <a:rPr lang="en-US" sz="800" b="1" i="0" u="none" strike="noStrike">
                          <a:solidFill>
                            <a:srgbClr val="000000"/>
                          </a:solidFill>
                          <a:effectLst/>
                          <a:latin typeface="Intel Clear" panose="020B0604020203020204" pitchFamily="34" charset="0"/>
                        </a:rPr>
                        <a:t>S-011</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rowSpan="4">
                  <a:txBody>
                    <a:bodyPr/>
                    <a:lstStyle/>
                    <a:p>
                      <a:pPr algn="ctr" fontAlgn="ctr"/>
                      <a:r>
                        <a:rPr lang="en-US" sz="800" b="0" i="0" u="none" strike="noStrike">
                          <a:solidFill>
                            <a:srgbClr val="000000"/>
                          </a:solidFill>
                          <a:effectLst/>
                          <a:latin typeface="Intel Clear" panose="020B0604020203020204" pitchFamily="34" charset="0"/>
                        </a:rPr>
                        <a:t>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rowSpan="4">
                  <a:txBody>
                    <a:bodyPr/>
                    <a:lstStyle/>
                    <a:p>
                      <a:pPr algn="l" fontAlgn="ctr"/>
                      <a:r>
                        <a:rPr lang="en-US" sz="800" b="1" i="0" u="none" strike="noStrike" dirty="0">
                          <a:solidFill>
                            <a:srgbClr val="000000"/>
                          </a:solidFill>
                          <a:effectLst/>
                          <a:latin typeface="Intel Clear" panose="020B0604020203020204" pitchFamily="34" charset="0"/>
                        </a:rPr>
                        <a:t>NVL-S DDR5 UDIMM 1DPC</a:t>
                      </a:r>
                    </a:p>
                  </a:txBody>
                  <a:tcPr marL="54075"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r>
                        <a:rPr lang="en-US" sz="800" b="0" i="0" u="none" strike="noStrike">
                          <a:solidFill>
                            <a:srgbClr val="000000"/>
                          </a:solidFill>
                          <a:effectLst/>
                          <a:latin typeface="Intel Clear" panose="020B0604020203020204" pitchFamily="34" charset="0"/>
                        </a:rPr>
                        <a:t>Base Board SKU</a:t>
                      </a:r>
                    </a:p>
                  </a:txBody>
                  <a:tcPr marL="54075"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r>
                        <a:rPr lang="en-US" sz="800" b="1" i="0" u="none" strike="noStrike">
                          <a:solidFill>
                            <a:srgbClr val="000000"/>
                          </a:solidFill>
                          <a:effectLst/>
                          <a:latin typeface="Intel Clear" panose="020B0604020203020204" pitchFamily="34" charset="0"/>
                        </a:rPr>
                        <a:t>S-011: NVL-S DDR5 UDIMM 1DPC EV w/ PnP HDR</a:t>
                      </a:r>
                    </a:p>
                  </a:txBody>
                  <a:tcPr marL="54075"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rowSpan="4">
                  <a:txBody>
                    <a:bodyPr/>
                    <a:lstStyle/>
                    <a:p>
                      <a:pPr algn="l" fontAlgn="ctr"/>
                      <a:r>
                        <a:rPr lang="en-US" sz="800" b="0" i="0" u="none" strike="noStrike">
                          <a:solidFill>
                            <a:srgbClr val="000000"/>
                          </a:solidFill>
                          <a:effectLst/>
                          <a:latin typeface="Intel Clear" panose="020B0604020203020204" pitchFamily="34" charset="0"/>
                        </a:rPr>
                        <a:t>UDIMM 1DPC </a:t>
                      </a:r>
                      <a:br>
                        <a:rPr lang="en-US" sz="800" b="0" i="0" u="none" strike="noStrike">
                          <a:solidFill>
                            <a:srgbClr val="000000"/>
                          </a:solidFill>
                          <a:effectLst/>
                          <a:latin typeface="Intel Clear" panose="020B0604020203020204" pitchFamily="34" charset="0"/>
                        </a:rPr>
                      </a:br>
                      <a:r>
                        <a:rPr lang="en-US" sz="800" b="0" i="0" u="none" strike="noStrike">
                          <a:solidFill>
                            <a:srgbClr val="000000"/>
                          </a:solidFill>
                          <a:effectLst/>
                          <a:latin typeface="Intel Clear" panose="020B0604020203020204" pitchFamily="34" charset="0"/>
                        </a:rPr>
                        <a:t>8000 2R</a:t>
                      </a:r>
                      <a:br>
                        <a:rPr lang="en-US" sz="800" b="0" i="0" u="none" strike="noStrike">
                          <a:solidFill>
                            <a:srgbClr val="000000"/>
                          </a:solidFill>
                          <a:effectLst/>
                          <a:latin typeface="Intel Clear" panose="020B0604020203020204" pitchFamily="34" charset="0"/>
                        </a:rPr>
                      </a:br>
                      <a:r>
                        <a:rPr lang="en-US" sz="800" b="0" i="0" u="none" strike="noStrike">
                          <a:solidFill>
                            <a:srgbClr val="000000"/>
                          </a:solidFill>
                          <a:effectLst/>
                          <a:latin typeface="Intel Clear" panose="020B0604020203020204" pitchFamily="34" charset="0"/>
                        </a:rPr>
                        <a:t>(up to 128GB)</a:t>
                      </a:r>
                    </a:p>
                  </a:txBody>
                  <a:tcPr marL="54075"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rowSpan="2">
                  <a:txBody>
                    <a:bodyPr/>
                    <a:lstStyle/>
                    <a:p>
                      <a:pPr algn="ctr" fontAlgn="ctr"/>
                      <a:r>
                        <a:rPr lang="en-US" sz="800" b="0" i="0" u="none" strike="noStrike">
                          <a:solidFill>
                            <a:srgbClr val="000000"/>
                          </a:solidFill>
                          <a:effectLst/>
                          <a:latin typeface="Intel Clear" panose="020B0604020203020204" pitchFamily="34" charset="0"/>
                        </a:rPr>
                        <a:t>Type 3</a:t>
                      </a:r>
                      <a:br>
                        <a:rPr lang="en-US" sz="800" b="0" i="0" u="none" strike="noStrike">
                          <a:solidFill>
                            <a:srgbClr val="000000"/>
                          </a:solidFill>
                          <a:effectLst/>
                          <a:latin typeface="Intel Clear" panose="020B0604020203020204" pitchFamily="34" charset="0"/>
                        </a:rPr>
                      </a:br>
                      <a:r>
                        <a:rPr lang="en-US" sz="800" b="0" i="0" u="none" strike="noStrike">
                          <a:solidFill>
                            <a:srgbClr val="000000"/>
                          </a:solidFill>
                          <a:effectLst/>
                          <a:latin typeface="Intel Clear" panose="020B0604020203020204" pitchFamily="34" charset="0"/>
                        </a:rPr>
                        <a:t>4L + 8L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rowSpan="4">
                  <a:txBody>
                    <a:bodyPr/>
                    <a:lstStyle/>
                    <a:p>
                      <a:pPr algn="ctr" fontAlgn="ctr"/>
                      <a:r>
                        <a:rPr lang="en-US" sz="800" b="0" i="0" u="none" strike="noStrike">
                          <a:solidFill>
                            <a:srgbClr val="000000"/>
                          </a:solidFill>
                          <a:effectLst/>
                          <a:latin typeface="Intel Clear" panose="020B0604020203020204" pitchFamily="34" charset="0"/>
                        </a:rPr>
                        <a:t>Multi-rail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800" b="0" i="0" u="none" strike="noStrike">
                          <a:solidFill>
                            <a:srgbClr val="000000"/>
                          </a:solidFill>
                          <a:effectLst/>
                          <a:latin typeface="Intel Clear" panose="020B0604020203020204" pitchFamily="34" charset="0"/>
                        </a:rPr>
                        <a:t>Full PnP HDR, </a:t>
                      </a:r>
                      <a:br>
                        <a:rPr lang="en-US" sz="800" b="0" i="0" u="none" strike="noStrike">
                          <a:solidFill>
                            <a:srgbClr val="000000"/>
                          </a:solidFill>
                          <a:effectLst/>
                          <a:latin typeface="Intel Clear" panose="020B0604020203020204" pitchFamily="34" charset="0"/>
                        </a:rPr>
                      </a:br>
                      <a:r>
                        <a:rPr lang="en-US" sz="800" b="0" i="0" u="none" strike="noStrike">
                          <a:solidFill>
                            <a:srgbClr val="000000"/>
                          </a:solidFill>
                          <a:effectLst/>
                          <a:latin typeface="Intel Clear" panose="020B0604020203020204" pitchFamily="34" charset="0"/>
                        </a:rPr>
                        <a:t>PL1=PL2</a:t>
                      </a:r>
                      <a:br>
                        <a:rPr lang="en-US" sz="800" b="0" i="0" u="none" strike="noStrike">
                          <a:solidFill>
                            <a:srgbClr val="000000"/>
                          </a:solidFill>
                          <a:effectLst/>
                          <a:latin typeface="Intel Clear" panose="020B0604020203020204" pitchFamily="34" charset="0"/>
                        </a:rPr>
                      </a:br>
                      <a:r>
                        <a:rPr lang="en-US" sz="800" b="0" i="0" u="none" strike="noStrike">
                          <a:solidFill>
                            <a:srgbClr val="000000"/>
                          </a:solidFill>
                          <a:effectLst/>
                          <a:latin typeface="Intel Clear" panose="020B0604020203020204" pitchFamily="34" charset="0"/>
                        </a:rPr>
                        <a:t>w/ Validation and Debug hooks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rowSpan="2">
                  <a:txBody>
                    <a:bodyPr/>
                    <a:lstStyle/>
                    <a:p>
                      <a:pPr algn="l" fontAlgn="ctr"/>
                      <a:r>
                        <a:rPr lang="en-US" sz="800" b="0" i="0" u="none" strike="noStrike">
                          <a:solidFill>
                            <a:srgbClr val="000000"/>
                          </a:solidFill>
                          <a:effectLst/>
                          <a:latin typeface="Intel Clear" panose="020B0604020203020204" pitchFamily="34" charset="0"/>
                        </a:rPr>
                        <a:t>2x BP TCSS M.2 module</a:t>
                      </a:r>
                      <a:br>
                        <a:rPr lang="en-US" sz="800" b="0" i="0" u="none" strike="noStrike">
                          <a:solidFill>
                            <a:srgbClr val="000000"/>
                          </a:solidFill>
                          <a:effectLst/>
                          <a:latin typeface="Intel Clear" panose="020B0604020203020204" pitchFamily="34" charset="0"/>
                        </a:rPr>
                      </a:br>
                      <a:r>
                        <a:rPr lang="en-US" sz="800" b="1" i="0" u="none" strike="noStrike">
                          <a:solidFill>
                            <a:srgbClr val="000000"/>
                          </a:solidFill>
                          <a:effectLst/>
                          <a:latin typeface="Intel Clear" panose="020B0604020203020204" pitchFamily="34" charset="0"/>
                        </a:rPr>
                        <a:t>2x DP2.1 FsDP connector</a:t>
                      </a:r>
                      <a:endParaRPr lang="en-US" sz="800" b="0" i="0" u="none" strike="noStrike">
                        <a:solidFill>
                          <a:srgbClr val="000000"/>
                        </a:solidFill>
                        <a:effectLst/>
                        <a:latin typeface="Intel Clear" panose="020B0604020203020204" pitchFamily="34" charset="0"/>
                      </a:endParaRPr>
                    </a:p>
                  </a:txBody>
                  <a:tcPr marL="54075"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800" b="0" i="0" u="none" strike="noStrike">
                          <a:solidFill>
                            <a:srgbClr val="000000"/>
                          </a:solidFill>
                          <a:effectLst/>
                          <a:latin typeface="Intel Clear" panose="020B0604020203020204" pitchFamily="34" charset="0"/>
                        </a:rPr>
                        <a:t>Yes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800" b="1" i="0" u="none" strike="noStrike">
                          <a:solidFill>
                            <a:srgbClr val="0070C0"/>
                          </a:solidFill>
                          <a:effectLst/>
                          <a:latin typeface="Intel Clear" panose="020B0604020203020204" pitchFamily="34" charset="0"/>
                        </a:rPr>
                        <a:t>PnP/System Meter(Default)</a:t>
                      </a:r>
                      <a:br>
                        <a:rPr lang="en-US" sz="800" b="0" i="0" u="none" strike="noStrike">
                          <a:solidFill>
                            <a:srgbClr val="000000"/>
                          </a:solidFill>
                          <a:effectLst/>
                          <a:latin typeface="Intel Clear" panose="020B0604020203020204" pitchFamily="34" charset="0"/>
                        </a:rPr>
                      </a:br>
                      <a:r>
                        <a:rPr lang="en-US" sz="800" b="0" i="0" u="none" strike="noStrike">
                          <a:solidFill>
                            <a:srgbClr val="000000"/>
                          </a:solidFill>
                          <a:effectLst/>
                          <a:latin typeface="Intel Clear" panose="020B0604020203020204" pitchFamily="34" charset="0"/>
                        </a:rPr>
                        <a:t>*Energy Telemetry(Optional)</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2999237218"/>
                  </a:ext>
                </a:extLst>
              </a:tr>
              <a:tr h="234327">
                <a:tc>
                  <a:txBody>
                    <a:bodyPr/>
                    <a:lstStyle/>
                    <a:p>
                      <a:pPr algn="ctr" fontAlgn="ctr"/>
                      <a:r>
                        <a:rPr lang="en-US" sz="800" b="1" i="0" u="none" strike="noStrike">
                          <a:solidFill>
                            <a:srgbClr val="000000"/>
                          </a:solidFill>
                          <a:effectLst/>
                          <a:latin typeface="Intel Clear" panose="020B0604020203020204" pitchFamily="34" charset="0"/>
                        </a:rPr>
                        <a:t>S-012</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vMerge="1">
                  <a:txBody>
                    <a:bodyPr/>
                    <a:lstStyle/>
                    <a:p>
                      <a:endParaRPr lang="en-US"/>
                    </a:p>
                  </a:txBody>
                  <a:tcPr/>
                </a:tc>
                <a:tc vMerge="1">
                  <a:txBody>
                    <a:bodyPr/>
                    <a:lstStyle/>
                    <a:p>
                      <a:endParaRPr lang="en-US"/>
                    </a:p>
                  </a:txBody>
                  <a:tcPr/>
                </a:tc>
                <a:tc>
                  <a:txBody>
                    <a:bodyPr/>
                    <a:lstStyle/>
                    <a:p>
                      <a:pPr algn="l" fontAlgn="ctr"/>
                      <a:r>
                        <a:rPr lang="en-US" sz="800" b="0" i="0" u="none" strike="noStrike">
                          <a:solidFill>
                            <a:srgbClr val="000000"/>
                          </a:solidFill>
                          <a:effectLst/>
                          <a:latin typeface="Intel Clear" panose="020B0604020203020204" pitchFamily="34" charset="0"/>
                        </a:rPr>
                        <a:t>BOM SKU</a:t>
                      </a:r>
                    </a:p>
                  </a:txBody>
                  <a:tcPr marL="54075"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r>
                        <a:rPr lang="en-US" sz="800" b="1" i="0" u="none" strike="noStrike">
                          <a:solidFill>
                            <a:srgbClr val="000000"/>
                          </a:solidFill>
                          <a:effectLst/>
                          <a:latin typeface="Intel Clear" panose="020B0604020203020204" pitchFamily="34" charset="0"/>
                        </a:rPr>
                        <a:t>S-012: NVL-S DDR5 UDIMM 1DPC PPV</a:t>
                      </a:r>
                    </a:p>
                  </a:txBody>
                  <a:tcPr marL="54075"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800" b="0" i="0" u="none" strike="noStrike">
                          <a:solidFill>
                            <a:srgbClr val="000000"/>
                          </a:solidFill>
                          <a:effectLst/>
                          <a:latin typeface="Intel Clear" panose="020B0604020203020204" pitchFamily="34" charset="0"/>
                        </a:rPr>
                        <a:t>PPV only, PL1=PL2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vMerge="1">
                  <a:txBody>
                    <a:bodyPr/>
                    <a:lstStyle/>
                    <a:p>
                      <a:endParaRPr lang="en-US"/>
                    </a:p>
                  </a:txBody>
                  <a:tcPr/>
                </a:tc>
                <a:tc>
                  <a:txBody>
                    <a:bodyPr/>
                    <a:lstStyle/>
                    <a:p>
                      <a:pPr algn="ctr" fontAlgn="ctr"/>
                      <a:r>
                        <a:rPr lang="en-US" sz="800" b="0" i="0" u="none" strike="noStrike">
                          <a:solidFill>
                            <a:srgbClr val="000000"/>
                          </a:solidFill>
                          <a:effectLst/>
                          <a:latin typeface="Intel Clear" panose="020B0604020203020204" pitchFamily="34" charset="0"/>
                        </a:rPr>
                        <a:t>No</a:t>
                      </a:r>
                      <a:br>
                        <a:rPr lang="en-US" sz="800" b="0" i="0" u="none" strike="noStrike">
                          <a:solidFill>
                            <a:srgbClr val="000000"/>
                          </a:solidFill>
                          <a:effectLst/>
                          <a:latin typeface="Intel Clear" panose="020B0604020203020204" pitchFamily="34" charset="0"/>
                        </a:rPr>
                      </a:br>
                      <a:r>
                        <a:rPr lang="en-US" sz="800" b="0" i="0" u="none" strike="noStrike">
                          <a:solidFill>
                            <a:srgbClr val="000000"/>
                          </a:solidFill>
                          <a:effectLst/>
                          <a:latin typeface="Intel Clear" panose="020B0604020203020204" pitchFamily="34" charset="0"/>
                        </a:rPr>
                        <a:t>(Unstuffed)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800" b="0" i="0" u="none" strike="noStrike">
                          <a:solidFill>
                            <a:srgbClr val="000000"/>
                          </a:solidFill>
                          <a:effectLst/>
                          <a:latin typeface="Intel Clear" panose="020B0604020203020204" pitchFamily="34" charset="0"/>
                        </a:rPr>
                        <a:t>PnP/System Meter for </a:t>
                      </a:r>
                      <a:br>
                        <a:rPr lang="en-US" sz="800" b="0" i="0" u="none" strike="noStrike">
                          <a:solidFill>
                            <a:srgbClr val="000000"/>
                          </a:solidFill>
                          <a:effectLst/>
                          <a:latin typeface="Intel Clear" panose="020B0604020203020204" pitchFamily="34" charset="0"/>
                        </a:rPr>
                      </a:br>
                      <a:r>
                        <a:rPr lang="en-US" sz="800" b="0" i="0" u="none" strike="noStrike">
                          <a:solidFill>
                            <a:srgbClr val="000000"/>
                          </a:solidFill>
                          <a:effectLst/>
                          <a:latin typeface="Intel Clear" panose="020B0604020203020204" pitchFamily="34" charset="0"/>
                        </a:rPr>
                        <a:t>CPU rails only</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2560873987"/>
                  </a:ext>
                </a:extLst>
              </a:tr>
              <a:tr h="396553">
                <a:tc>
                  <a:txBody>
                    <a:bodyPr/>
                    <a:lstStyle/>
                    <a:p>
                      <a:pPr algn="ctr" fontAlgn="ctr"/>
                      <a:r>
                        <a:rPr lang="en-US" sz="800" b="1" i="0" u="none" strike="noStrike">
                          <a:solidFill>
                            <a:srgbClr val="000000"/>
                          </a:solidFill>
                          <a:effectLst/>
                          <a:latin typeface="Intel Clear" panose="020B0604020203020204" pitchFamily="34" charset="0"/>
                        </a:rPr>
                        <a:t>S-021</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vMerge="1">
                  <a:txBody>
                    <a:bodyPr/>
                    <a:lstStyle/>
                    <a:p>
                      <a:endParaRPr lang="en-US"/>
                    </a:p>
                  </a:txBody>
                  <a:tcPr/>
                </a:tc>
                <a:tc vMerge="1">
                  <a:txBody>
                    <a:bodyPr/>
                    <a:lstStyle/>
                    <a:p>
                      <a:endParaRPr lang="en-US"/>
                    </a:p>
                  </a:txBody>
                  <a:tcPr/>
                </a:tc>
                <a:tc>
                  <a:txBody>
                    <a:bodyPr/>
                    <a:lstStyle/>
                    <a:p>
                      <a:pPr algn="l" fontAlgn="ctr"/>
                      <a:r>
                        <a:rPr lang="en-US" sz="800" b="0" i="0" u="none" strike="noStrike">
                          <a:solidFill>
                            <a:srgbClr val="000000"/>
                          </a:solidFill>
                          <a:effectLst/>
                          <a:latin typeface="Intel Clear" panose="020B0604020203020204" pitchFamily="34" charset="0"/>
                        </a:rPr>
                        <a:t>Base Board SKU</a:t>
                      </a:r>
                    </a:p>
                  </a:txBody>
                  <a:tcPr marL="54075"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r>
                        <a:rPr lang="pl-PL" sz="800" b="1" i="0" u="none" strike="noStrike">
                          <a:solidFill>
                            <a:srgbClr val="000000"/>
                          </a:solidFill>
                          <a:effectLst/>
                          <a:latin typeface="Intel Clear" panose="020B0604020203020204" pitchFamily="34" charset="0"/>
                        </a:rPr>
                        <a:t>S-021: NVL-S DDR5 UDIMM 1DPC CRB w/o PnP HDR</a:t>
                      </a:r>
                    </a:p>
                  </a:txBody>
                  <a:tcPr marL="54075"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vMerge="1">
                  <a:txBody>
                    <a:bodyPr/>
                    <a:lstStyle/>
                    <a:p>
                      <a:endParaRPr lang="en-US"/>
                    </a:p>
                  </a:txBody>
                  <a:tcPr/>
                </a:tc>
                <a:tc rowSpan="2">
                  <a:txBody>
                    <a:bodyPr/>
                    <a:lstStyle/>
                    <a:p>
                      <a:pPr algn="ctr" fontAlgn="ctr"/>
                      <a:r>
                        <a:rPr lang="en-US" sz="800" b="0" i="0" u="none" strike="noStrike">
                          <a:solidFill>
                            <a:srgbClr val="000000"/>
                          </a:solidFill>
                          <a:effectLst/>
                          <a:latin typeface="Intel Clear" panose="020B0604020203020204" pitchFamily="34" charset="0"/>
                        </a:rPr>
                        <a:t>Type 3</a:t>
                      </a:r>
                      <a:br>
                        <a:rPr lang="en-US" sz="800" b="0" i="0" u="none" strike="noStrike">
                          <a:solidFill>
                            <a:srgbClr val="000000"/>
                          </a:solidFill>
                          <a:effectLst/>
                          <a:latin typeface="Intel Clear" panose="020B0604020203020204" pitchFamily="34" charset="0"/>
                        </a:rPr>
                      </a:br>
                      <a:r>
                        <a:rPr lang="en-US" sz="800" b="0" i="0" u="none" strike="noStrike">
                          <a:solidFill>
                            <a:srgbClr val="000000"/>
                          </a:solidFill>
                          <a:effectLst/>
                          <a:latin typeface="Intel Clear" panose="020B0604020203020204" pitchFamily="34" charset="0"/>
                        </a:rPr>
                        <a:t>4L + 6L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vMerge="1">
                  <a:txBody>
                    <a:bodyPr/>
                    <a:lstStyle/>
                    <a:p>
                      <a:endParaRPr lang="en-US"/>
                    </a:p>
                  </a:txBody>
                  <a:tcPr/>
                </a:tc>
                <a:tc>
                  <a:txBody>
                    <a:bodyPr/>
                    <a:lstStyle/>
                    <a:p>
                      <a:pPr algn="ctr" fontAlgn="ctr"/>
                      <a:r>
                        <a:rPr lang="en-US" sz="800" b="1" i="0" u="none" strike="noStrike">
                          <a:solidFill>
                            <a:srgbClr val="000000"/>
                          </a:solidFill>
                          <a:effectLst/>
                          <a:latin typeface="Intel Clear" panose="020B0604020203020204" pitchFamily="34" charset="0"/>
                        </a:rPr>
                        <a:t>Volume Runner</a:t>
                      </a:r>
                      <a:br>
                        <a:rPr lang="en-US" sz="800" b="1" i="0" u="none" strike="noStrike">
                          <a:solidFill>
                            <a:srgbClr val="000000"/>
                          </a:solidFill>
                          <a:effectLst/>
                          <a:latin typeface="Intel Clear" panose="020B0604020203020204" pitchFamily="34" charset="0"/>
                        </a:rPr>
                      </a:br>
                      <a:r>
                        <a:rPr lang="en-US" sz="800" b="1" i="0" u="none" strike="noStrike">
                          <a:solidFill>
                            <a:srgbClr val="000000"/>
                          </a:solidFill>
                          <a:effectLst/>
                          <a:latin typeface="Intel Clear" panose="020B0604020203020204" pitchFamily="34" charset="0"/>
                        </a:rPr>
                        <a:t>EV/SI/PI</a:t>
                      </a:r>
                      <a:br>
                        <a:rPr lang="en-US" sz="800" b="0" i="0" u="none" strike="noStrike">
                          <a:solidFill>
                            <a:srgbClr val="000000"/>
                          </a:solidFill>
                          <a:effectLst/>
                          <a:latin typeface="Intel Clear" panose="020B0604020203020204" pitchFamily="34" charset="0"/>
                        </a:rPr>
                      </a:br>
                      <a:r>
                        <a:rPr lang="en-US" sz="800" b="0" i="0" u="none" strike="noStrike">
                          <a:solidFill>
                            <a:srgbClr val="000000"/>
                          </a:solidFill>
                          <a:effectLst/>
                          <a:latin typeface="Intel Clear" panose="020B0604020203020204" pitchFamily="34" charset="0"/>
                        </a:rPr>
                        <a:t>w/o Validation and Debug hooks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rowSpan="2">
                  <a:txBody>
                    <a:bodyPr/>
                    <a:lstStyle/>
                    <a:p>
                      <a:pPr algn="l" fontAlgn="ctr"/>
                      <a:r>
                        <a:rPr lang="en-US" sz="800" b="0" i="0" u="none" strike="noStrike">
                          <a:solidFill>
                            <a:srgbClr val="000000"/>
                          </a:solidFill>
                          <a:effectLst/>
                          <a:latin typeface="Intel Clear" panose="020B0604020203020204" pitchFamily="34" charset="0"/>
                        </a:rPr>
                        <a:t>2x BP TCSS M.2 module</a:t>
                      </a:r>
                      <a:br>
                        <a:rPr lang="en-US" sz="800" b="0" i="0" u="none" strike="noStrike">
                          <a:solidFill>
                            <a:srgbClr val="000000"/>
                          </a:solidFill>
                          <a:effectLst/>
                          <a:latin typeface="Intel Clear" panose="020B0604020203020204" pitchFamily="34" charset="0"/>
                        </a:rPr>
                      </a:br>
                      <a:r>
                        <a:rPr lang="en-US" sz="800" b="1" i="0" u="none" strike="noStrike">
                          <a:solidFill>
                            <a:srgbClr val="000000"/>
                          </a:solidFill>
                          <a:effectLst/>
                          <a:latin typeface="Intel Clear" panose="020B0604020203020204" pitchFamily="34" charset="0"/>
                        </a:rPr>
                        <a:t>1x DP2.1 FsDP connector</a:t>
                      </a:r>
                      <a:br>
                        <a:rPr lang="en-US" sz="800" b="1" i="0" u="none" strike="noStrike">
                          <a:solidFill>
                            <a:srgbClr val="000000"/>
                          </a:solidFill>
                          <a:effectLst/>
                          <a:latin typeface="Intel Clear" panose="020B0604020203020204" pitchFamily="34" charset="0"/>
                        </a:rPr>
                      </a:br>
                      <a:r>
                        <a:rPr lang="en-US" sz="800" b="1" i="0" u="none" strike="noStrike">
                          <a:solidFill>
                            <a:srgbClr val="000000"/>
                          </a:solidFill>
                          <a:effectLst/>
                          <a:latin typeface="Intel Clear" panose="020B0604020203020204" pitchFamily="34" charset="0"/>
                        </a:rPr>
                        <a:t>1x HDMI2.1 connector</a:t>
                      </a:r>
                      <a:endParaRPr lang="en-US" sz="800" b="0" i="0" u="none" strike="noStrike">
                        <a:solidFill>
                          <a:srgbClr val="000000"/>
                        </a:solidFill>
                        <a:effectLst/>
                        <a:latin typeface="Intel Clear" panose="020B0604020203020204" pitchFamily="34" charset="0"/>
                      </a:endParaRPr>
                    </a:p>
                  </a:txBody>
                  <a:tcPr marL="54075"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800" b="0" i="0" u="none" strike="noStrike">
                          <a:solidFill>
                            <a:srgbClr val="000000"/>
                          </a:solidFill>
                          <a:effectLst/>
                          <a:latin typeface="Intel Clear" panose="020B0604020203020204" pitchFamily="34" charset="0"/>
                        </a:rPr>
                        <a:t>No</a:t>
                      </a:r>
                      <a:br>
                        <a:rPr lang="en-US" sz="800" b="0" i="0" u="none" strike="noStrike">
                          <a:solidFill>
                            <a:srgbClr val="000000"/>
                          </a:solidFill>
                          <a:effectLst/>
                          <a:latin typeface="Intel Clear" panose="020B0604020203020204" pitchFamily="34" charset="0"/>
                        </a:rPr>
                      </a:br>
                      <a:r>
                        <a:rPr lang="en-US" sz="800" b="0" i="0" u="none" strike="noStrike">
                          <a:solidFill>
                            <a:srgbClr val="000000"/>
                          </a:solidFill>
                          <a:effectLst/>
                          <a:latin typeface="Intel Clear" panose="020B0604020203020204" pitchFamily="34" charset="0"/>
                        </a:rPr>
                        <a:t>(Unstuffed)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800" b="1" i="0" u="none" strike="noStrike">
                          <a:solidFill>
                            <a:srgbClr val="0070C0"/>
                          </a:solidFill>
                          <a:effectLst/>
                          <a:latin typeface="Intel Clear" panose="020B0604020203020204" pitchFamily="34" charset="0"/>
                        </a:rPr>
                        <a:t>Energy Telemetry(Default)</a:t>
                      </a:r>
                      <a:br>
                        <a:rPr lang="en-US" sz="800" b="1" i="0" u="none" strike="noStrike">
                          <a:solidFill>
                            <a:srgbClr val="000000"/>
                          </a:solidFill>
                          <a:effectLst/>
                          <a:latin typeface="Intel Clear" panose="020B0604020203020204" pitchFamily="34" charset="0"/>
                        </a:rPr>
                      </a:br>
                      <a:r>
                        <a:rPr lang="en-US" sz="800" b="0" i="0" u="none" strike="noStrike">
                          <a:solidFill>
                            <a:srgbClr val="000000"/>
                          </a:solidFill>
                          <a:effectLst/>
                          <a:latin typeface="Intel Clear" panose="020B0604020203020204" pitchFamily="34" charset="0"/>
                        </a:rPr>
                        <a:t>*PnP/System Meter(Optional)</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2538578698"/>
                  </a:ext>
                </a:extLst>
              </a:tr>
              <a:tr h="234327">
                <a:tc>
                  <a:txBody>
                    <a:bodyPr/>
                    <a:lstStyle/>
                    <a:p>
                      <a:pPr algn="ctr" fontAlgn="ctr"/>
                      <a:r>
                        <a:rPr lang="en-US" sz="800" b="1" i="0" u="none" strike="noStrike">
                          <a:solidFill>
                            <a:srgbClr val="000000"/>
                          </a:solidFill>
                          <a:effectLst/>
                          <a:latin typeface="Intel Clear" panose="020B0604020203020204" pitchFamily="34" charset="0"/>
                        </a:rPr>
                        <a:t>S-022</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vMerge="1">
                  <a:txBody>
                    <a:bodyPr/>
                    <a:lstStyle/>
                    <a:p>
                      <a:endParaRPr lang="en-US"/>
                    </a:p>
                  </a:txBody>
                  <a:tcPr/>
                </a:tc>
                <a:tc vMerge="1">
                  <a:txBody>
                    <a:bodyPr/>
                    <a:lstStyle/>
                    <a:p>
                      <a:endParaRPr lang="en-US"/>
                    </a:p>
                  </a:txBody>
                  <a:tcPr/>
                </a:tc>
                <a:tc>
                  <a:txBody>
                    <a:bodyPr/>
                    <a:lstStyle/>
                    <a:p>
                      <a:pPr algn="l" fontAlgn="ctr"/>
                      <a:r>
                        <a:rPr lang="en-US" sz="800" b="0" i="0" u="none" strike="noStrike">
                          <a:solidFill>
                            <a:srgbClr val="000000"/>
                          </a:solidFill>
                          <a:effectLst/>
                          <a:latin typeface="Intel Clear" panose="020B0604020203020204" pitchFamily="34" charset="0"/>
                        </a:rPr>
                        <a:t>Board SKU</a:t>
                      </a:r>
                    </a:p>
                  </a:txBody>
                  <a:tcPr marL="54075"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r>
                        <a:rPr lang="en-US" sz="800" b="1" i="0" u="none" strike="noStrike">
                          <a:solidFill>
                            <a:srgbClr val="000000"/>
                          </a:solidFill>
                          <a:effectLst/>
                          <a:latin typeface="Intel Clear" panose="020B0604020203020204" pitchFamily="34" charset="0"/>
                        </a:rPr>
                        <a:t>S-022: NVL-S DDR5 UDIMM 1DPC CPV</a:t>
                      </a:r>
                    </a:p>
                  </a:txBody>
                  <a:tcPr marL="54075"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800" b="0" i="0" u="none" strike="noStrike">
                          <a:solidFill>
                            <a:srgbClr val="000000"/>
                          </a:solidFill>
                          <a:effectLst/>
                          <a:latin typeface="Intel Clear" panose="020B0604020203020204" pitchFamily="34" charset="0"/>
                        </a:rPr>
                        <a:t>CPV only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vMerge="1">
                  <a:txBody>
                    <a:bodyPr/>
                    <a:lstStyle/>
                    <a:p>
                      <a:endParaRPr lang="en-US"/>
                    </a:p>
                  </a:txBody>
                  <a:tcPr/>
                </a:tc>
                <a:tc>
                  <a:txBody>
                    <a:bodyPr/>
                    <a:lstStyle/>
                    <a:p>
                      <a:pPr algn="ctr" fontAlgn="ctr"/>
                      <a:r>
                        <a:rPr lang="en-US" sz="800" b="0" i="0" u="none" strike="noStrike">
                          <a:solidFill>
                            <a:srgbClr val="000000"/>
                          </a:solidFill>
                          <a:effectLst/>
                          <a:latin typeface="Intel Clear" panose="020B0604020203020204" pitchFamily="34" charset="0"/>
                        </a:rPr>
                        <a:t>No</a:t>
                      </a:r>
                      <a:br>
                        <a:rPr lang="en-US" sz="800" b="0" i="0" u="none" strike="noStrike">
                          <a:solidFill>
                            <a:srgbClr val="000000"/>
                          </a:solidFill>
                          <a:effectLst/>
                          <a:latin typeface="Intel Clear" panose="020B0604020203020204" pitchFamily="34" charset="0"/>
                        </a:rPr>
                      </a:br>
                      <a:r>
                        <a:rPr lang="en-US" sz="800" b="0" i="0" u="none" strike="noStrike">
                          <a:solidFill>
                            <a:srgbClr val="000000"/>
                          </a:solidFill>
                          <a:effectLst/>
                          <a:latin typeface="Intel Clear" panose="020B0604020203020204" pitchFamily="34" charset="0"/>
                        </a:rPr>
                        <a:t>(Unstuffed)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800" b="0" i="0" u="none" strike="noStrike">
                          <a:solidFill>
                            <a:srgbClr val="000000"/>
                          </a:solidFill>
                          <a:effectLst/>
                          <a:latin typeface="Intel Clear" panose="020B0604020203020204" pitchFamily="34" charset="0"/>
                        </a:rPr>
                        <a:t>PnP/System Meter for </a:t>
                      </a:r>
                      <a:br>
                        <a:rPr lang="en-US" sz="800" b="0" i="0" u="none" strike="noStrike">
                          <a:solidFill>
                            <a:srgbClr val="000000"/>
                          </a:solidFill>
                          <a:effectLst/>
                          <a:latin typeface="Intel Clear" panose="020B0604020203020204" pitchFamily="34" charset="0"/>
                        </a:rPr>
                      </a:br>
                      <a:r>
                        <a:rPr lang="en-US" sz="800" b="0" i="0" u="none" strike="noStrike">
                          <a:solidFill>
                            <a:srgbClr val="000000"/>
                          </a:solidFill>
                          <a:effectLst/>
                          <a:latin typeface="Intel Clear" panose="020B0604020203020204" pitchFamily="34" charset="0"/>
                        </a:rPr>
                        <a:t>PCH rails only</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4086407900"/>
                  </a:ext>
                </a:extLst>
              </a:tr>
              <a:tr h="585817">
                <a:tc>
                  <a:txBody>
                    <a:bodyPr/>
                    <a:lstStyle/>
                    <a:p>
                      <a:pPr algn="ctr" fontAlgn="ctr"/>
                      <a:r>
                        <a:rPr lang="en-US" sz="800" b="1" i="0" u="none" strike="noStrike">
                          <a:solidFill>
                            <a:srgbClr val="000000"/>
                          </a:solidFill>
                          <a:effectLst/>
                          <a:latin typeface="Intel Clear" panose="020B0604020203020204" pitchFamily="34" charset="0"/>
                        </a:rPr>
                        <a:t>S-031</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800" b="0" i="0" u="none" strike="noStrike">
                          <a:solidFill>
                            <a:srgbClr val="000000"/>
                          </a:solidFill>
                          <a:effectLst/>
                          <a:latin typeface="Intel Clear" panose="020B0604020203020204" pitchFamily="34" charset="0"/>
                        </a:rPr>
                        <a:t>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800" b="1" i="0" u="none" strike="noStrike">
                          <a:solidFill>
                            <a:srgbClr val="000000"/>
                          </a:solidFill>
                          <a:effectLst/>
                          <a:latin typeface="Intel Clear" panose="020B0604020203020204" pitchFamily="34" charset="0"/>
                        </a:rPr>
                        <a:t>NVL-S DDR5 UDIMM 2DPC </a:t>
                      </a:r>
                    </a:p>
                  </a:txBody>
                  <a:tcPr marL="54075"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800" b="0" i="0" u="none" strike="noStrike">
                          <a:solidFill>
                            <a:srgbClr val="000000"/>
                          </a:solidFill>
                          <a:effectLst/>
                          <a:latin typeface="Intel Clear" panose="020B0604020203020204" pitchFamily="34" charset="0"/>
                        </a:rPr>
                        <a:t>Base Board SKU</a:t>
                      </a:r>
                    </a:p>
                  </a:txBody>
                  <a:tcPr marL="54075"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800" b="1" i="0" u="none" strike="noStrike">
                          <a:solidFill>
                            <a:srgbClr val="000000"/>
                          </a:solidFill>
                          <a:effectLst/>
                          <a:latin typeface="Intel Clear" panose="020B0604020203020204" pitchFamily="34" charset="0"/>
                        </a:rPr>
                        <a:t>S-031: NVL-S DDR5 UDIMM 2DPC</a:t>
                      </a:r>
                    </a:p>
                  </a:txBody>
                  <a:tcPr marL="54075"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800" b="0" i="0" u="none" strike="noStrike">
                          <a:solidFill>
                            <a:srgbClr val="000000"/>
                          </a:solidFill>
                          <a:effectLst/>
                          <a:latin typeface="Intel Clear" panose="020B0604020203020204" pitchFamily="34" charset="0"/>
                        </a:rPr>
                        <a:t>UDIMM 2DPC </a:t>
                      </a:r>
                      <a:br>
                        <a:rPr lang="en-US" sz="800" b="0" i="0" u="none" strike="noStrike">
                          <a:solidFill>
                            <a:srgbClr val="000000"/>
                          </a:solidFill>
                          <a:effectLst/>
                          <a:latin typeface="Intel Clear" panose="020B0604020203020204" pitchFamily="34" charset="0"/>
                        </a:rPr>
                      </a:br>
                      <a:r>
                        <a:rPr lang="en-US" sz="800" b="0" i="0" u="none" strike="noStrike">
                          <a:solidFill>
                            <a:srgbClr val="000000"/>
                          </a:solidFill>
                          <a:effectLst/>
                          <a:latin typeface="Intel Clear" panose="020B0604020203020204" pitchFamily="34" charset="0"/>
                        </a:rPr>
                        <a:t>5600 2R/2R</a:t>
                      </a:r>
                      <a:br>
                        <a:rPr lang="en-US" sz="800" b="0" i="0" u="none" strike="noStrike">
                          <a:solidFill>
                            <a:srgbClr val="000000"/>
                          </a:solidFill>
                          <a:effectLst/>
                          <a:latin typeface="Intel Clear" panose="020B0604020203020204" pitchFamily="34" charset="0"/>
                        </a:rPr>
                      </a:br>
                      <a:r>
                        <a:rPr lang="en-US" sz="800" b="0" i="0" u="none" strike="noStrike">
                          <a:solidFill>
                            <a:srgbClr val="000000"/>
                          </a:solidFill>
                          <a:effectLst/>
                          <a:latin typeface="Intel Clear" panose="020B0604020203020204" pitchFamily="34" charset="0"/>
                        </a:rPr>
                        <a:t>(up to 256GB)</a:t>
                      </a:r>
                    </a:p>
                  </a:txBody>
                  <a:tcPr marL="54075"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800" b="0" i="0" u="none" strike="noStrike">
                          <a:solidFill>
                            <a:srgbClr val="000000"/>
                          </a:solidFill>
                          <a:effectLst/>
                          <a:latin typeface="Intel Clear" panose="020B0604020203020204" pitchFamily="34" charset="0"/>
                        </a:rPr>
                        <a:t>Type 3</a:t>
                      </a:r>
                      <a:br>
                        <a:rPr lang="en-US" sz="800" b="0" i="0" u="none" strike="noStrike">
                          <a:solidFill>
                            <a:srgbClr val="000000"/>
                          </a:solidFill>
                          <a:effectLst/>
                          <a:latin typeface="Intel Clear" panose="020B0604020203020204" pitchFamily="34" charset="0"/>
                        </a:rPr>
                      </a:br>
                      <a:r>
                        <a:rPr lang="en-US" sz="800" b="0" i="0" u="none" strike="noStrike">
                          <a:solidFill>
                            <a:srgbClr val="000000"/>
                          </a:solidFill>
                          <a:effectLst/>
                          <a:latin typeface="Intel Clear" panose="020B0604020203020204" pitchFamily="34" charset="0"/>
                        </a:rPr>
                        <a:t>6L + 4L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800" b="0" i="0" u="none" strike="noStrike">
                          <a:solidFill>
                            <a:srgbClr val="000000"/>
                          </a:solidFill>
                          <a:effectLst/>
                          <a:latin typeface="Intel Clear" panose="020B0604020203020204" pitchFamily="34" charset="0"/>
                        </a:rPr>
                        <a:t>Single-rail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800" b="0" i="0" u="none" strike="noStrike">
                          <a:solidFill>
                            <a:srgbClr val="000000"/>
                          </a:solidFill>
                          <a:effectLst/>
                          <a:latin typeface="Intel Clear" panose="020B0604020203020204" pitchFamily="34" charset="0"/>
                        </a:rPr>
                        <a:t>Delta config</a:t>
                      </a:r>
                      <a:br>
                        <a:rPr lang="en-US" sz="800" b="0" i="0" u="none" strike="noStrike">
                          <a:solidFill>
                            <a:srgbClr val="000000"/>
                          </a:solidFill>
                          <a:effectLst/>
                          <a:latin typeface="Intel Clear" panose="020B0604020203020204" pitchFamily="34" charset="0"/>
                        </a:rPr>
                      </a:br>
                      <a:r>
                        <a:rPr lang="en-US" sz="800" b="0" i="0" u="none" strike="noStrike">
                          <a:solidFill>
                            <a:srgbClr val="000000"/>
                          </a:solidFill>
                          <a:effectLst/>
                          <a:latin typeface="Intel Clear" panose="020B0604020203020204" pitchFamily="34" charset="0"/>
                        </a:rPr>
                        <a:t>Full PnP HDR supported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800" b="1" i="0" u="none" strike="noStrike" dirty="0">
                          <a:solidFill>
                            <a:srgbClr val="0070C0"/>
                          </a:solidFill>
                          <a:effectLst/>
                          <a:latin typeface="Intel Clear" panose="020B0604020203020204" pitchFamily="34" charset="0"/>
                        </a:rPr>
                        <a:t>1x BP TCSS M.2 module </a:t>
                      </a:r>
                      <a:br>
                        <a:rPr lang="en-US" sz="800" b="1" i="0" u="none" strike="noStrike" dirty="0">
                          <a:solidFill>
                            <a:srgbClr val="0070C0"/>
                          </a:solidFill>
                          <a:effectLst/>
                          <a:latin typeface="Intel Clear" panose="020B0604020203020204" pitchFamily="34" charset="0"/>
                        </a:rPr>
                      </a:br>
                      <a:r>
                        <a:rPr lang="en-US" sz="800" b="1" i="0" u="none" strike="noStrike" dirty="0">
                          <a:solidFill>
                            <a:srgbClr val="0070C0"/>
                          </a:solidFill>
                          <a:effectLst/>
                          <a:latin typeface="Intel Clear" panose="020B0604020203020204" pitchFamily="34" charset="0"/>
                        </a:rPr>
                        <a:t>(rework to Type-C retimerless)</a:t>
                      </a:r>
                      <a:br>
                        <a:rPr lang="en-US" sz="800" b="0" i="0" u="none" strike="noStrike" dirty="0">
                          <a:solidFill>
                            <a:srgbClr val="000000"/>
                          </a:solidFill>
                          <a:effectLst/>
                          <a:latin typeface="Intel Clear" panose="020B0604020203020204" pitchFamily="34" charset="0"/>
                        </a:rPr>
                      </a:br>
                      <a:r>
                        <a:rPr lang="en-US" sz="800" b="0" i="0" u="none" strike="noStrike" dirty="0">
                          <a:solidFill>
                            <a:srgbClr val="000000"/>
                          </a:solidFill>
                          <a:effectLst/>
                          <a:latin typeface="Intel Clear" panose="020B0604020203020204" pitchFamily="34" charset="0"/>
                        </a:rPr>
                        <a:t>1x FP Type-C with TCSS M.2 Module AIC </a:t>
                      </a:r>
                    </a:p>
                  </a:txBody>
                  <a:tcPr marL="54075"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800" b="0" i="0" u="none" strike="noStrike">
                          <a:solidFill>
                            <a:srgbClr val="000000"/>
                          </a:solidFill>
                          <a:effectLst/>
                          <a:latin typeface="Intel Clear" panose="020B0604020203020204" pitchFamily="34" charset="0"/>
                        </a:rPr>
                        <a:t>Yes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800" b="1" i="0" u="none" strike="noStrike">
                          <a:solidFill>
                            <a:srgbClr val="0070C0"/>
                          </a:solidFill>
                          <a:effectLst/>
                          <a:latin typeface="Intel Clear" panose="020B0604020203020204" pitchFamily="34" charset="0"/>
                        </a:rPr>
                        <a:t>PnP/System Meter(Default)</a:t>
                      </a:r>
                      <a:br>
                        <a:rPr lang="en-US" sz="800" b="0" i="0" u="none" strike="noStrike">
                          <a:solidFill>
                            <a:srgbClr val="000000"/>
                          </a:solidFill>
                          <a:effectLst/>
                          <a:latin typeface="Intel Clear" panose="020B0604020203020204" pitchFamily="34" charset="0"/>
                        </a:rPr>
                      </a:br>
                      <a:r>
                        <a:rPr lang="en-US" sz="800" b="0" i="0" u="none" strike="noStrike">
                          <a:solidFill>
                            <a:srgbClr val="000000"/>
                          </a:solidFill>
                          <a:effectLst/>
                          <a:latin typeface="Intel Clear" panose="020B0604020203020204" pitchFamily="34" charset="0"/>
                        </a:rPr>
                        <a:t>*Energy Telemetry(Optional)</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4017914742"/>
                  </a:ext>
                </a:extLst>
              </a:tr>
              <a:tr h="392047">
                <a:tc>
                  <a:txBody>
                    <a:bodyPr/>
                    <a:lstStyle/>
                    <a:p>
                      <a:pPr algn="ctr" fontAlgn="ctr"/>
                      <a:r>
                        <a:rPr lang="en-US" sz="800" b="1" i="0" u="none" strike="noStrike">
                          <a:solidFill>
                            <a:srgbClr val="000000"/>
                          </a:solidFill>
                          <a:effectLst/>
                          <a:latin typeface="Intel Clear" panose="020B0604020203020204" pitchFamily="34" charset="0"/>
                        </a:rPr>
                        <a:t>S-041</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800" b="0" i="0" u="none" strike="noStrike">
                          <a:solidFill>
                            <a:srgbClr val="000000"/>
                          </a:solidFill>
                          <a:effectLst/>
                          <a:latin typeface="Intel Clear" panose="020B0604020203020204" pitchFamily="34" charset="0"/>
                        </a:rPr>
                        <a:t>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r>
                        <a:rPr lang="en-US" sz="800" b="1" i="0" u="none" strike="noStrike">
                          <a:solidFill>
                            <a:srgbClr val="000000"/>
                          </a:solidFill>
                          <a:effectLst/>
                          <a:latin typeface="Intel Clear" panose="020B0604020203020204" pitchFamily="34" charset="0"/>
                        </a:rPr>
                        <a:t>NVL-S DDR5 SODIMM 1DPC </a:t>
                      </a:r>
                    </a:p>
                  </a:txBody>
                  <a:tcPr marL="54075"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r>
                        <a:rPr lang="en-US" sz="800" b="0" i="0" u="none" strike="noStrike">
                          <a:solidFill>
                            <a:srgbClr val="000000"/>
                          </a:solidFill>
                          <a:effectLst/>
                          <a:latin typeface="Intel Clear" panose="020B0604020203020204" pitchFamily="34" charset="0"/>
                        </a:rPr>
                        <a:t>Base Board SKU</a:t>
                      </a:r>
                    </a:p>
                  </a:txBody>
                  <a:tcPr marL="54075"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r>
                        <a:rPr lang="en-US" sz="800" b="1" i="0" u="none" strike="noStrike">
                          <a:solidFill>
                            <a:srgbClr val="000000"/>
                          </a:solidFill>
                          <a:effectLst/>
                          <a:latin typeface="Intel Clear" panose="020B0604020203020204" pitchFamily="34" charset="0"/>
                        </a:rPr>
                        <a:t>S-041: NVL-S DDR5 SODIMM 1DPC </a:t>
                      </a:r>
                    </a:p>
                  </a:txBody>
                  <a:tcPr marL="54075"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r>
                        <a:rPr lang="en-US" sz="800" b="0" i="0" u="none" strike="noStrike">
                          <a:solidFill>
                            <a:srgbClr val="000000"/>
                          </a:solidFill>
                          <a:effectLst/>
                          <a:latin typeface="Intel Clear" panose="020B0604020203020204" pitchFamily="34" charset="0"/>
                        </a:rPr>
                        <a:t>SODIMM 1DPC </a:t>
                      </a:r>
                      <a:br>
                        <a:rPr lang="en-US" sz="800" b="0" i="0" u="none" strike="noStrike">
                          <a:solidFill>
                            <a:srgbClr val="000000"/>
                          </a:solidFill>
                          <a:effectLst/>
                          <a:latin typeface="Intel Clear" panose="020B0604020203020204" pitchFamily="34" charset="0"/>
                        </a:rPr>
                      </a:br>
                      <a:r>
                        <a:rPr lang="en-US" sz="800" b="0" i="0" u="none" strike="noStrike">
                          <a:solidFill>
                            <a:srgbClr val="000000"/>
                          </a:solidFill>
                          <a:effectLst/>
                          <a:latin typeface="Intel Clear" panose="020B0604020203020204" pitchFamily="34" charset="0"/>
                        </a:rPr>
                        <a:t>8000 2R </a:t>
                      </a:r>
                      <a:br>
                        <a:rPr lang="en-US" sz="800" b="0" i="0" u="none" strike="noStrike">
                          <a:solidFill>
                            <a:srgbClr val="000000"/>
                          </a:solidFill>
                          <a:effectLst/>
                          <a:latin typeface="Intel Clear" panose="020B0604020203020204" pitchFamily="34" charset="0"/>
                        </a:rPr>
                      </a:br>
                      <a:r>
                        <a:rPr lang="en-US" sz="800" b="0" i="0" u="none" strike="noStrike">
                          <a:solidFill>
                            <a:srgbClr val="000000"/>
                          </a:solidFill>
                          <a:effectLst/>
                          <a:latin typeface="Intel Clear" panose="020B0604020203020204" pitchFamily="34" charset="0"/>
                        </a:rPr>
                        <a:t>(up to 128GB)</a:t>
                      </a:r>
                    </a:p>
                  </a:txBody>
                  <a:tcPr marL="54075"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800" b="0" i="0" u="none" strike="noStrike">
                          <a:solidFill>
                            <a:srgbClr val="000000"/>
                          </a:solidFill>
                          <a:effectLst/>
                          <a:latin typeface="Intel Clear" panose="020B0604020203020204" pitchFamily="34" charset="0"/>
                        </a:rPr>
                        <a:t>Type 3</a:t>
                      </a:r>
                      <a:br>
                        <a:rPr lang="en-US" sz="800" b="0" i="0" u="none" strike="noStrike">
                          <a:solidFill>
                            <a:srgbClr val="000000"/>
                          </a:solidFill>
                          <a:effectLst/>
                          <a:latin typeface="Intel Clear" panose="020B0604020203020204" pitchFamily="34" charset="0"/>
                        </a:rPr>
                      </a:br>
                      <a:r>
                        <a:rPr lang="en-US" sz="800" b="0" i="0" u="none" strike="noStrike">
                          <a:solidFill>
                            <a:srgbClr val="000000"/>
                          </a:solidFill>
                          <a:effectLst/>
                          <a:latin typeface="Intel Clear" panose="020B0604020203020204" pitchFamily="34" charset="0"/>
                        </a:rPr>
                        <a:t>6L + 4L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800" b="0" i="0" u="none" strike="noStrike">
                          <a:solidFill>
                            <a:srgbClr val="000000"/>
                          </a:solidFill>
                          <a:effectLst/>
                          <a:latin typeface="Intel Clear" panose="020B0604020203020204" pitchFamily="34" charset="0"/>
                        </a:rPr>
                        <a:t>Single-rail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800" b="0" i="0" u="none" strike="noStrike">
                          <a:solidFill>
                            <a:srgbClr val="000000"/>
                          </a:solidFill>
                          <a:effectLst/>
                          <a:latin typeface="Intel Clear" panose="020B0604020203020204" pitchFamily="34" charset="0"/>
                        </a:rPr>
                        <a:t>Delta config</a:t>
                      </a:r>
                      <a:br>
                        <a:rPr lang="en-US" sz="800" b="0" i="0" u="none" strike="noStrike">
                          <a:solidFill>
                            <a:srgbClr val="000000"/>
                          </a:solidFill>
                          <a:effectLst/>
                          <a:latin typeface="Intel Clear" panose="020B0604020203020204" pitchFamily="34" charset="0"/>
                        </a:rPr>
                      </a:br>
                      <a:r>
                        <a:rPr lang="en-US" sz="800" b="0" i="0" u="none" strike="noStrike">
                          <a:solidFill>
                            <a:srgbClr val="000000"/>
                          </a:solidFill>
                          <a:effectLst/>
                          <a:latin typeface="Intel Clear" panose="020B0604020203020204" pitchFamily="34" charset="0"/>
                        </a:rPr>
                        <a:t>Full PnP HDR supported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r>
                        <a:rPr lang="en-US" sz="800" b="0" i="0" u="none" strike="noStrike">
                          <a:solidFill>
                            <a:srgbClr val="000000"/>
                          </a:solidFill>
                          <a:effectLst/>
                          <a:latin typeface="Intel Clear" panose="020B0604020203020204" pitchFamily="34" charset="0"/>
                        </a:rPr>
                        <a:t>2x BP TCSS M.2 module</a:t>
                      </a:r>
                    </a:p>
                  </a:txBody>
                  <a:tcPr marL="54075"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800" b="0" i="0" u="none" strike="noStrike">
                          <a:solidFill>
                            <a:srgbClr val="000000"/>
                          </a:solidFill>
                          <a:effectLst/>
                          <a:latin typeface="Intel Clear" panose="020B0604020203020204" pitchFamily="34" charset="0"/>
                        </a:rPr>
                        <a:t>Yes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800" b="1" i="0" u="none" strike="noStrike">
                          <a:solidFill>
                            <a:srgbClr val="0070C0"/>
                          </a:solidFill>
                          <a:effectLst/>
                          <a:latin typeface="Intel Clear" panose="020B0604020203020204" pitchFamily="34" charset="0"/>
                        </a:rPr>
                        <a:t>Energy Telemetry(Default)</a:t>
                      </a:r>
                      <a:br>
                        <a:rPr lang="en-US" sz="800" b="1" i="0" u="none" strike="noStrike">
                          <a:solidFill>
                            <a:srgbClr val="000000"/>
                          </a:solidFill>
                          <a:effectLst/>
                          <a:latin typeface="Intel Clear" panose="020B0604020203020204" pitchFamily="34" charset="0"/>
                        </a:rPr>
                      </a:br>
                      <a:r>
                        <a:rPr lang="en-US" sz="800" b="0" i="0" u="none" strike="noStrike">
                          <a:solidFill>
                            <a:srgbClr val="000000"/>
                          </a:solidFill>
                          <a:effectLst/>
                          <a:latin typeface="Intel Clear" panose="020B0604020203020204" pitchFamily="34" charset="0"/>
                        </a:rPr>
                        <a:t>*PnP/System Meter(Optional)</a:t>
                      </a:r>
                      <a:endParaRPr lang="en-US" sz="800" b="1" i="0" u="none" strike="noStrike">
                        <a:solidFill>
                          <a:srgbClr val="000000"/>
                        </a:solidFill>
                        <a:effectLst/>
                        <a:latin typeface="Intel Clear" panose="020B0604020203020204" pitchFamily="34" charset="0"/>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285293360"/>
                  </a:ext>
                </a:extLst>
              </a:tr>
              <a:tr h="414578">
                <a:tc>
                  <a:txBody>
                    <a:bodyPr/>
                    <a:lstStyle/>
                    <a:p>
                      <a:pPr algn="ctr" fontAlgn="ctr"/>
                      <a:r>
                        <a:rPr lang="en-US" sz="800" b="1" i="0" u="none" strike="noStrike">
                          <a:solidFill>
                            <a:srgbClr val="000000"/>
                          </a:solidFill>
                          <a:effectLst/>
                          <a:latin typeface="Intel Clear" panose="020B0604020203020204" pitchFamily="34" charset="0"/>
                        </a:rPr>
                        <a:t>S-051</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800" b="0" i="0" u="none" strike="noStrike">
                          <a:solidFill>
                            <a:srgbClr val="000000"/>
                          </a:solidFill>
                          <a:effectLst/>
                          <a:latin typeface="Intel Clear" panose="020B0604020203020204" pitchFamily="34" charset="0"/>
                        </a:rPr>
                        <a:t>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800" b="1" i="0" u="none" strike="noStrike">
                          <a:solidFill>
                            <a:srgbClr val="000000"/>
                          </a:solidFill>
                          <a:effectLst/>
                          <a:latin typeface="Intel Clear" panose="020B0604020203020204" pitchFamily="34" charset="0"/>
                        </a:rPr>
                        <a:t>NVL-S DDR5 UDIMM 1DPC OC </a:t>
                      </a:r>
                    </a:p>
                  </a:txBody>
                  <a:tcPr marL="54075"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800" b="0" i="0" u="none" strike="noStrike">
                          <a:solidFill>
                            <a:srgbClr val="000000"/>
                          </a:solidFill>
                          <a:effectLst/>
                          <a:latin typeface="Intel Clear" panose="020B0604020203020204" pitchFamily="34" charset="0"/>
                        </a:rPr>
                        <a:t>Base Board SKU</a:t>
                      </a:r>
                    </a:p>
                  </a:txBody>
                  <a:tcPr marL="54075"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800" b="1" i="0" u="none" strike="noStrike">
                          <a:solidFill>
                            <a:srgbClr val="000000"/>
                          </a:solidFill>
                          <a:effectLst/>
                          <a:latin typeface="Intel Clear" panose="020B0604020203020204" pitchFamily="34" charset="0"/>
                        </a:rPr>
                        <a:t>S-051: NVL-S DDR5 UDIMM 1DPC OC</a:t>
                      </a:r>
                    </a:p>
                  </a:txBody>
                  <a:tcPr marL="54075"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800" b="0" i="0" u="none" strike="noStrike">
                          <a:solidFill>
                            <a:srgbClr val="000000"/>
                          </a:solidFill>
                          <a:effectLst/>
                          <a:latin typeface="Intel Clear" panose="020B0604020203020204" pitchFamily="34" charset="0"/>
                        </a:rPr>
                        <a:t>UDIMM 1DPC </a:t>
                      </a:r>
                      <a:br>
                        <a:rPr lang="en-US" sz="800" b="0" i="0" u="none" strike="noStrike">
                          <a:solidFill>
                            <a:srgbClr val="000000"/>
                          </a:solidFill>
                          <a:effectLst/>
                          <a:latin typeface="Intel Clear" panose="020B0604020203020204" pitchFamily="34" charset="0"/>
                        </a:rPr>
                      </a:br>
                      <a:r>
                        <a:rPr lang="en-US" sz="800" b="0" i="0" u="none" strike="noStrike">
                          <a:solidFill>
                            <a:srgbClr val="000000"/>
                          </a:solidFill>
                          <a:effectLst/>
                          <a:latin typeface="Intel Clear" panose="020B0604020203020204" pitchFamily="34" charset="0"/>
                        </a:rPr>
                        <a:t>XMP speed</a:t>
                      </a:r>
                      <a:br>
                        <a:rPr lang="en-US" sz="800" b="0" i="0" u="none" strike="noStrike">
                          <a:solidFill>
                            <a:srgbClr val="000000"/>
                          </a:solidFill>
                          <a:effectLst/>
                          <a:latin typeface="Intel Clear" panose="020B0604020203020204" pitchFamily="34" charset="0"/>
                        </a:rPr>
                      </a:br>
                      <a:r>
                        <a:rPr lang="en-US" sz="800" b="0" i="0" u="none" strike="noStrike">
                          <a:solidFill>
                            <a:srgbClr val="000000"/>
                          </a:solidFill>
                          <a:effectLst/>
                          <a:latin typeface="Intel Clear" panose="020B0604020203020204" pitchFamily="34" charset="0"/>
                        </a:rPr>
                        <a:t>(up to 128GB)</a:t>
                      </a:r>
                    </a:p>
                  </a:txBody>
                  <a:tcPr marL="54075"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800" b="0" i="0" u="none" strike="noStrike">
                          <a:solidFill>
                            <a:srgbClr val="000000"/>
                          </a:solidFill>
                          <a:effectLst/>
                          <a:latin typeface="Intel Clear" panose="020B0604020203020204" pitchFamily="34" charset="0"/>
                        </a:rPr>
                        <a:t>Type 3</a:t>
                      </a:r>
                      <a:br>
                        <a:rPr lang="en-US" sz="800" b="0" i="0" u="none" strike="noStrike">
                          <a:solidFill>
                            <a:srgbClr val="000000"/>
                          </a:solidFill>
                          <a:effectLst/>
                          <a:latin typeface="Intel Clear" panose="020B0604020203020204" pitchFamily="34" charset="0"/>
                        </a:rPr>
                      </a:br>
                      <a:r>
                        <a:rPr lang="en-US" sz="800" b="0" i="0" u="none" strike="noStrike">
                          <a:solidFill>
                            <a:srgbClr val="000000"/>
                          </a:solidFill>
                          <a:effectLst/>
                          <a:latin typeface="Intel Clear" panose="020B0604020203020204" pitchFamily="34" charset="0"/>
                        </a:rPr>
                        <a:t>6L + 6L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800" b="0" i="0" u="none" strike="noStrike">
                          <a:solidFill>
                            <a:srgbClr val="000000"/>
                          </a:solidFill>
                          <a:effectLst/>
                          <a:latin typeface="Intel Clear" panose="020B0604020203020204" pitchFamily="34" charset="0"/>
                        </a:rPr>
                        <a:t>Multi-rail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800" b="0" i="0" u="none" strike="noStrike">
                          <a:solidFill>
                            <a:srgbClr val="000000"/>
                          </a:solidFill>
                          <a:effectLst/>
                          <a:latin typeface="Intel Clear" panose="020B0604020203020204" pitchFamily="34" charset="0"/>
                        </a:rPr>
                        <a:t>Delta config, </a:t>
                      </a:r>
                      <a:br>
                        <a:rPr lang="en-US" sz="800" b="0" i="0" u="none" strike="noStrike">
                          <a:solidFill>
                            <a:srgbClr val="000000"/>
                          </a:solidFill>
                          <a:effectLst/>
                          <a:latin typeface="Intel Clear" panose="020B0604020203020204" pitchFamily="34" charset="0"/>
                        </a:rPr>
                      </a:br>
                      <a:r>
                        <a:rPr lang="en-US" sz="800" b="0" i="0" u="none" strike="noStrike">
                          <a:solidFill>
                            <a:srgbClr val="000000"/>
                          </a:solidFill>
                          <a:effectLst/>
                          <a:latin typeface="Intel Clear" panose="020B0604020203020204" pitchFamily="34" charset="0"/>
                        </a:rPr>
                        <a:t>Overclocking</a:t>
                      </a:r>
                      <a:br>
                        <a:rPr lang="en-US" sz="800" b="0" i="0" u="none" strike="noStrike">
                          <a:solidFill>
                            <a:srgbClr val="000000"/>
                          </a:solidFill>
                          <a:effectLst/>
                          <a:latin typeface="Intel Clear" panose="020B0604020203020204" pitchFamily="34" charset="0"/>
                        </a:rPr>
                      </a:br>
                      <a:r>
                        <a:rPr lang="en-US" sz="800" b="0" i="0" u="none" strike="noStrike">
                          <a:solidFill>
                            <a:srgbClr val="000000"/>
                          </a:solidFill>
                          <a:effectLst/>
                          <a:latin typeface="Intel Clear" panose="020B0604020203020204" pitchFamily="34" charset="0"/>
                        </a:rPr>
                        <a:t>Partial PnP HDR supported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800" b="1" i="0" u="none" strike="noStrike">
                          <a:solidFill>
                            <a:srgbClr val="000000"/>
                          </a:solidFill>
                          <a:effectLst/>
                          <a:latin typeface="Intel Clear" panose="020B0604020203020204" pitchFamily="34" charset="0"/>
                        </a:rPr>
                        <a:t>2 x BP Rood Bridge onboard with 80G routing</a:t>
                      </a:r>
                    </a:p>
                  </a:txBody>
                  <a:tcPr marL="54075"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800" b="0" i="0" u="none" strike="noStrike">
                          <a:solidFill>
                            <a:srgbClr val="000000"/>
                          </a:solidFill>
                          <a:effectLst/>
                          <a:latin typeface="Intel Clear" panose="020B0604020203020204" pitchFamily="34" charset="0"/>
                        </a:rPr>
                        <a:t>Yes, without</a:t>
                      </a:r>
                      <a:br>
                        <a:rPr lang="en-US" sz="800" b="0" i="0" u="none" strike="noStrike">
                          <a:solidFill>
                            <a:srgbClr val="000000"/>
                          </a:solidFill>
                          <a:effectLst/>
                          <a:latin typeface="Intel Clear" panose="020B0604020203020204" pitchFamily="34" charset="0"/>
                        </a:rPr>
                      </a:br>
                      <a:r>
                        <a:rPr lang="en-US" sz="800" b="0" i="0" u="none" strike="noStrike">
                          <a:solidFill>
                            <a:srgbClr val="000000"/>
                          </a:solidFill>
                          <a:effectLst/>
                          <a:latin typeface="Intel Clear" panose="020B0604020203020204" pitchFamily="34" charset="0"/>
                        </a:rPr>
                        <a:t>VCCIA support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800" b="1" i="0" u="none" strike="noStrike">
                          <a:solidFill>
                            <a:srgbClr val="0070C0"/>
                          </a:solidFill>
                          <a:effectLst/>
                          <a:latin typeface="Intel Clear" panose="020B0604020203020204" pitchFamily="34" charset="0"/>
                        </a:rPr>
                        <a:t>PnP/System Meter(Default)</a:t>
                      </a:r>
                      <a:br>
                        <a:rPr lang="en-US" sz="800" b="0" i="0" u="none" strike="noStrike">
                          <a:solidFill>
                            <a:srgbClr val="000000"/>
                          </a:solidFill>
                          <a:effectLst/>
                          <a:latin typeface="Intel Clear" panose="020B0604020203020204" pitchFamily="34" charset="0"/>
                        </a:rPr>
                      </a:br>
                      <a:r>
                        <a:rPr lang="en-US" sz="800" b="0" i="0" u="none" strike="noStrike">
                          <a:solidFill>
                            <a:srgbClr val="000000"/>
                          </a:solidFill>
                          <a:effectLst/>
                          <a:latin typeface="Intel Clear" panose="020B0604020203020204" pitchFamily="34" charset="0"/>
                        </a:rPr>
                        <a:t>*Energy Telemetry(Optional)</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008677151"/>
                  </a:ext>
                </a:extLst>
              </a:tr>
              <a:tr h="396553">
                <a:tc>
                  <a:txBody>
                    <a:bodyPr/>
                    <a:lstStyle/>
                    <a:p>
                      <a:pPr algn="ctr" fontAlgn="ctr"/>
                      <a:r>
                        <a:rPr lang="en-US" sz="800" b="1" i="0" u="none" strike="noStrike">
                          <a:solidFill>
                            <a:srgbClr val="000000"/>
                          </a:solidFill>
                          <a:effectLst/>
                          <a:latin typeface="Intel Clear" panose="020B0604020203020204" pitchFamily="34" charset="0"/>
                        </a:rPr>
                        <a:t>S-061</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800" b="0" i="0" u="none" strike="noStrike">
                          <a:solidFill>
                            <a:srgbClr val="000000"/>
                          </a:solidFill>
                          <a:effectLst/>
                          <a:latin typeface="Intel Clear" panose="020B0604020203020204" pitchFamily="34" charset="0"/>
                        </a:rPr>
                        <a:t>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l" fontAlgn="ctr"/>
                      <a:r>
                        <a:rPr lang="en-US" sz="800" b="1" i="0" u="none" strike="noStrike">
                          <a:solidFill>
                            <a:srgbClr val="000000"/>
                          </a:solidFill>
                          <a:effectLst/>
                          <a:latin typeface="Intel Clear" panose="020B0604020203020204" pitchFamily="34" charset="0"/>
                        </a:rPr>
                        <a:t>NVL-S HSIO UDIMM 1DPC</a:t>
                      </a:r>
                    </a:p>
                  </a:txBody>
                  <a:tcPr marL="54075"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l" fontAlgn="ctr"/>
                      <a:r>
                        <a:rPr lang="en-US" sz="800" b="0" i="0" u="none" strike="noStrike">
                          <a:solidFill>
                            <a:srgbClr val="000000"/>
                          </a:solidFill>
                          <a:effectLst/>
                          <a:latin typeface="Intel Clear" panose="020B0604020203020204" pitchFamily="34" charset="0"/>
                        </a:rPr>
                        <a:t>Base Board SKU</a:t>
                      </a:r>
                    </a:p>
                  </a:txBody>
                  <a:tcPr marL="54075"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l" fontAlgn="ctr"/>
                      <a:r>
                        <a:rPr lang="en-US" sz="800" b="1" i="0" u="none" strike="noStrike">
                          <a:solidFill>
                            <a:srgbClr val="000000"/>
                          </a:solidFill>
                          <a:effectLst/>
                          <a:latin typeface="Intel Clear" panose="020B0604020203020204" pitchFamily="34" charset="0"/>
                        </a:rPr>
                        <a:t>S-061: NVL-S HSIO UDIMM 1DPC</a:t>
                      </a:r>
                    </a:p>
                  </a:txBody>
                  <a:tcPr marL="54075"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l" fontAlgn="ctr"/>
                      <a:r>
                        <a:rPr lang="en-US" sz="800" b="0" i="0" u="none" strike="noStrike">
                          <a:solidFill>
                            <a:srgbClr val="000000"/>
                          </a:solidFill>
                          <a:effectLst/>
                          <a:latin typeface="Intel Clear" panose="020B0604020203020204" pitchFamily="34" charset="0"/>
                        </a:rPr>
                        <a:t>UDIMM 1DPC </a:t>
                      </a:r>
                    </a:p>
                  </a:txBody>
                  <a:tcPr marL="54075"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800" b="0" i="0" u="none" strike="noStrike">
                          <a:solidFill>
                            <a:srgbClr val="000000"/>
                          </a:solidFill>
                          <a:effectLst/>
                          <a:latin typeface="Intel Clear" panose="020B0604020203020204" pitchFamily="34" charset="0"/>
                        </a:rPr>
                        <a:t>Type 3</a:t>
                      </a:r>
                      <a:br>
                        <a:rPr lang="en-US" sz="800" b="0" i="0" u="none" strike="noStrike">
                          <a:solidFill>
                            <a:srgbClr val="000000"/>
                          </a:solidFill>
                          <a:effectLst/>
                          <a:latin typeface="Intel Clear" panose="020B0604020203020204" pitchFamily="34" charset="0"/>
                        </a:rPr>
                      </a:br>
                      <a:r>
                        <a:rPr lang="en-US" sz="800" b="0" i="0" u="none" strike="noStrike">
                          <a:solidFill>
                            <a:srgbClr val="000000"/>
                          </a:solidFill>
                          <a:effectLst/>
                          <a:latin typeface="Intel Clear" panose="020B0604020203020204" pitchFamily="34" charset="0"/>
                        </a:rPr>
                        <a:t>4L + 8L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800" b="0" i="0" u="none" strike="noStrike">
                          <a:solidFill>
                            <a:srgbClr val="000000"/>
                          </a:solidFill>
                          <a:effectLst/>
                          <a:latin typeface="Intel Clear" panose="020B0604020203020204" pitchFamily="34" charset="0"/>
                        </a:rPr>
                        <a:t>Multi-rail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800" b="0" i="0" u="none" strike="noStrike">
                          <a:solidFill>
                            <a:srgbClr val="000000"/>
                          </a:solidFill>
                          <a:effectLst/>
                          <a:latin typeface="Intel Clear" panose="020B0604020203020204" pitchFamily="34" charset="0"/>
                        </a:rPr>
                        <a:t>iVE/FV HSIO Validation</a:t>
                      </a:r>
                      <a:br>
                        <a:rPr lang="en-US" sz="800" b="0" i="0" u="none" strike="noStrike">
                          <a:solidFill>
                            <a:srgbClr val="000000"/>
                          </a:solidFill>
                          <a:effectLst/>
                          <a:latin typeface="Intel Clear" panose="020B0604020203020204" pitchFamily="34" charset="0"/>
                        </a:rPr>
                      </a:br>
                      <a:r>
                        <a:rPr lang="en-US" sz="800" b="0" i="0" u="none" strike="noStrike">
                          <a:solidFill>
                            <a:srgbClr val="000000"/>
                          </a:solidFill>
                          <a:effectLst/>
                          <a:latin typeface="Intel Clear" panose="020B0604020203020204" pitchFamily="34" charset="0"/>
                        </a:rPr>
                        <a:t>Full PnP HDR supported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l" fontAlgn="ctr"/>
                      <a:r>
                        <a:rPr lang="en-US" sz="800" b="1" i="0" u="none" strike="noStrike">
                          <a:solidFill>
                            <a:srgbClr val="0070C0"/>
                          </a:solidFill>
                          <a:effectLst/>
                          <a:latin typeface="Intel Clear" panose="020B0604020203020204" pitchFamily="34" charset="0"/>
                        </a:rPr>
                        <a:t>2 x BP Rood Bridge onboard with 40G routing</a:t>
                      </a:r>
                    </a:p>
                  </a:txBody>
                  <a:tcPr marL="54075"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800" b="0" i="0" u="none" strike="noStrike">
                          <a:solidFill>
                            <a:srgbClr val="000000"/>
                          </a:solidFill>
                          <a:effectLst/>
                          <a:latin typeface="Intel Clear" panose="020B0604020203020204" pitchFamily="34" charset="0"/>
                        </a:rPr>
                        <a:t>Yes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800" b="1" i="0" u="none" strike="noStrike" dirty="0">
                          <a:solidFill>
                            <a:srgbClr val="000000"/>
                          </a:solidFill>
                          <a:effectLst/>
                          <a:latin typeface="Intel Clear" panose="020B0604020203020204" pitchFamily="34" charset="0"/>
                        </a:rPr>
                        <a:t>No support</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382688529"/>
                  </a:ext>
                </a:extLst>
              </a:tr>
            </a:tbl>
          </a:graphicData>
        </a:graphic>
      </p:graphicFrame>
    </p:spTree>
    <p:extLst>
      <p:ext uri="{BB962C8B-B14F-4D97-AF65-F5344CB8AC3E}">
        <p14:creationId xmlns:p14="http://schemas.microsoft.com/office/powerpoint/2010/main" val="2685102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21B488-D863-FB5F-FD68-DFC09C963BCB}"/>
            </a:ext>
          </a:extLst>
        </p:cNvPr>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B54F1336-2AE1-0DD2-64C6-E2212DC59503}"/>
              </a:ext>
            </a:extLst>
          </p:cNvPr>
          <p:cNvGraphicFramePr>
            <a:graphicFrameLocks noGrp="1"/>
          </p:cNvGraphicFramePr>
          <p:nvPr/>
        </p:nvGraphicFramePr>
        <p:xfrm>
          <a:off x="483637" y="1413510"/>
          <a:ext cx="10972801" cy="3901440"/>
        </p:xfrm>
        <a:graphic>
          <a:graphicData uri="http://schemas.openxmlformats.org/drawingml/2006/table">
            <a:tbl>
              <a:tblPr/>
              <a:tblGrid>
                <a:gridCol w="391886">
                  <a:extLst>
                    <a:ext uri="{9D8B030D-6E8A-4147-A177-3AD203B41FA5}">
                      <a16:colId xmlns:a16="http://schemas.microsoft.com/office/drawing/2014/main" val="906740121"/>
                    </a:ext>
                  </a:extLst>
                </a:gridCol>
                <a:gridCol w="437103">
                  <a:extLst>
                    <a:ext uri="{9D8B030D-6E8A-4147-A177-3AD203B41FA5}">
                      <a16:colId xmlns:a16="http://schemas.microsoft.com/office/drawing/2014/main" val="2164142261"/>
                    </a:ext>
                  </a:extLst>
                </a:gridCol>
                <a:gridCol w="1145512">
                  <a:extLst>
                    <a:ext uri="{9D8B030D-6E8A-4147-A177-3AD203B41FA5}">
                      <a16:colId xmlns:a16="http://schemas.microsoft.com/office/drawing/2014/main" val="2720342468"/>
                    </a:ext>
                  </a:extLst>
                </a:gridCol>
                <a:gridCol w="1115367">
                  <a:extLst>
                    <a:ext uri="{9D8B030D-6E8A-4147-A177-3AD203B41FA5}">
                      <a16:colId xmlns:a16="http://schemas.microsoft.com/office/drawing/2014/main" val="3867718742"/>
                    </a:ext>
                  </a:extLst>
                </a:gridCol>
                <a:gridCol w="2140299">
                  <a:extLst>
                    <a:ext uri="{9D8B030D-6E8A-4147-A177-3AD203B41FA5}">
                      <a16:colId xmlns:a16="http://schemas.microsoft.com/office/drawing/2014/main" val="2993704897"/>
                    </a:ext>
                  </a:extLst>
                </a:gridCol>
                <a:gridCol w="731018">
                  <a:extLst>
                    <a:ext uri="{9D8B030D-6E8A-4147-A177-3AD203B41FA5}">
                      <a16:colId xmlns:a16="http://schemas.microsoft.com/office/drawing/2014/main" val="110938492"/>
                    </a:ext>
                  </a:extLst>
                </a:gridCol>
                <a:gridCol w="474785">
                  <a:extLst>
                    <a:ext uri="{9D8B030D-6E8A-4147-A177-3AD203B41FA5}">
                      <a16:colId xmlns:a16="http://schemas.microsoft.com/office/drawing/2014/main" val="2658971927"/>
                    </a:ext>
                  </a:extLst>
                </a:gridCol>
                <a:gridCol w="444640">
                  <a:extLst>
                    <a:ext uri="{9D8B030D-6E8A-4147-A177-3AD203B41FA5}">
                      <a16:colId xmlns:a16="http://schemas.microsoft.com/office/drawing/2014/main" val="820664778"/>
                    </a:ext>
                  </a:extLst>
                </a:gridCol>
                <a:gridCol w="1168121">
                  <a:extLst>
                    <a:ext uri="{9D8B030D-6E8A-4147-A177-3AD203B41FA5}">
                      <a16:colId xmlns:a16="http://schemas.microsoft.com/office/drawing/2014/main" val="4246255706"/>
                    </a:ext>
                  </a:extLst>
                </a:gridCol>
                <a:gridCol w="1122903">
                  <a:extLst>
                    <a:ext uri="{9D8B030D-6E8A-4147-A177-3AD203B41FA5}">
                      <a16:colId xmlns:a16="http://schemas.microsoft.com/office/drawing/2014/main" val="4192211408"/>
                    </a:ext>
                  </a:extLst>
                </a:gridCol>
                <a:gridCol w="595365">
                  <a:extLst>
                    <a:ext uri="{9D8B030D-6E8A-4147-A177-3AD203B41FA5}">
                      <a16:colId xmlns:a16="http://schemas.microsoft.com/office/drawing/2014/main" val="2337318506"/>
                    </a:ext>
                  </a:extLst>
                </a:gridCol>
                <a:gridCol w="1205802">
                  <a:extLst>
                    <a:ext uri="{9D8B030D-6E8A-4147-A177-3AD203B41FA5}">
                      <a16:colId xmlns:a16="http://schemas.microsoft.com/office/drawing/2014/main" val="3714957026"/>
                    </a:ext>
                  </a:extLst>
                </a:gridCol>
              </a:tblGrid>
              <a:tr h="239653">
                <a:tc>
                  <a:txBody>
                    <a:bodyPr/>
                    <a:lstStyle/>
                    <a:p>
                      <a:pPr algn="ctr" fontAlgn="ctr"/>
                      <a:r>
                        <a:rPr lang="en-US" sz="800" b="1" i="0" u="none" strike="noStrike">
                          <a:solidFill>
                            <a:srgbClr val="FFFFFF"/>
                          </a:solidFill>
                          <a:effectLst/>
                          <a:latin typeface="Intel Clear" panose="020B0604020203020204" pitchFamily="34" charset="0"/>
                        </a:rPr>
                        <a:t>SKU</a:t>
                      </a:r>
                      <a:br>
                        <a:rPr lang="en-US" sz="800" b="1" i="0" u="none" strike="noStrike">
                          <a:solidFill>
                            <a:srgbClr val="FFFFFF"/>
                          </a:solidFill>
                          <a:effectLst/>
                          <a:latin typeface="Intel Clear" panose="020B0604020203020204" pitchFamily="34" charset="0"/>
                        </a:rPr>
                      </a:br>
                      <a:r>
                        <a:rPr lang="en-US" sz="800" b="1" i="0" u="none" strike="noStrike">
                          <a:solidFill>
                            <a:srgbClr val="FFFFFF"/>
                          </a:solidFill>
                          <a:effectLst/>
                          <a:latin typeface="Intel Clear" panose="020B0604020203020204" pitchFamily="34" charset="0"/>
                        </a:rPr>
                        <a:t>Code #</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7D31"/>
                    </a:solidFill>
                  </a:tcPr>
                </a:tc>
                <a:tc>
                  <a:txBody>
                    <a:bodyPr/>
                    <a:lstStyle/>
                    <a:p>
                      <a:pPr algn="ctr" fontAlgn="ctr"/>
                      <a:r>
                        <a:rPr lang="en-US" sz="800" b="1" i="0" u="none" strike="noStrike">
                          <a:solidFill>
                            <a:srgbClr val="FFFFFF"/>
                          </a:solidFill>
                          <a:effectLst/>
                          <a:latin typeface="Intel Clear" panose="020B0604020203020204" pitchFamily="34" charset="0"/>
                        </a:rPr>
                        <a:t>Segment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7D31"/>
                    </a:solidFill>
                  </a:tcPr>
                </a:tc>
                <a:tc>
                  <a:txBody>
                    <a:bodyPr/>
                    <a:lstStyle/>
                    <a:p>
                      <a:pPr algn="ctr" fontAlgn="ctr"/>
                      <a:r>
                        <a:rPr lang="en-US" sz="800" b="1" i="0" u="none" strike="noStrike">
                          <a:solidFill>
                            <a:srgbClr val="FFFFFF"/>
                          </a:solidFill>
                          <a:effectLst/>
                          <a:latin typeface="Intel Clear" panose="020B0604020203020204" pitchFamily="34" charset="0"/>
                        </a:rPr>
                        <a:t>RVP SKU Name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7D31"/>
                    </a:solidFill>
                  </a:tcPr>
                </a:tc>
                <a:tc>
                  <a:txBody>
                    <a:bodyPr/>
                    <a:lstStyle/>
                    <a:p>
                      <a:pPr algn="ctr" fontAlgn="ctr"/>
                      <a:r>
                        <a:rPr lang="en-US" sz="800" b="1" i="0" u="none" strike="noStrike">
                          <a:solidFill>
                            <a:srgbClr val="FFFFFF"/>
                          </a:solidFill>
                          <a:effectLst/>
                          <a:latin typeface="Intel Clear" panose="020B0604020203020204" pitchFamily="34" charset="0"/>
                        </a:rPr>
                        <a:t>Base board SKU/ BOM SKU</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7D31"/>
                    </a:solidFill>
                  </a:tcPr>
                </a:tc>
                <a:tc>
                  <a:txBody>
                    <a:bodyPr/>
                    <a:lstStyle/>
                    <a:p>
                      <a:pPr algn="ctr" fontAlgn="ctr"/>
                      <a:r>
                        <a:rPr lang="en-US" sz="800" b="1" i="0" u="none" strike="noStrike">
                          <a:solidFill>
                            <a:srgbClr val="FFFFFF"/>
                          </a:solidFill>
                          <a:effectLst/>
                          <a:latin typeface="Intel Clear" panose="020B0604020203020204" pitchFamily="34" charset="0"/>
                        </a:rPr>
                        <a:t>RVP Base board SKU + BOM SKU</a:t>
                      </a:r>
                      <a:br>
                        <a:rPr lang="en-US" sz="800" b="1" i="0" u="none" strike="noStrike">
                          <a:solidFill>
                            <a:srgbClr val="FFFFFF"/>
                          </a:solidFill>
                          <a:effectLst/>
                          <a:latin typeface="Intel Clear" panose="020B0604020203020204" pitchFamily="34" charset="0"/>
                        </a:rPr>
                      </a:br>
                      <a:r>
                        <a:rPr lang="en-US" sz="800" b="1" i="0" u="none" strike="noStrike">
                          <a:solidFill>
                            <a:srgbClr val="FFFF00"/>
                          </a:solidFill>
                          <a:effectLst/>
                          <a:latin typeface="Intel Clear" panose="020B0604020203020204" pitchFamily="34" charset="0"/>
                        </a:rPr>
                        <a:t>(Will change with MySamples Tool SKU name later)</a:t>
                      </a:r>
                      <a:endParaRPr lang="en-US" sz="800" b="1" i="0" u="none" strike="noStrike">
                        <a:solidFill>
                          <a:srgbClr val="FFFFFF"/>
                        </a:solidFill>
                        <a:effectLst/>
                        <a:latin typeface="Intel Clear" panose="020B0604020203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7D31"/>
                    </a:solidFill>
                  </a:tcPr>
                </a:tc>
                <a:tc>
                  <a:txBody>
                    <a:bodyPr/>
                    <a:lstStyle/>
                    <a:p>
                      <a:pPr algn="ctr" fontAlgn="ctr"/>
                      <a:r>
                        <a:rPr lang="en-US" sz="800" b="1" i="0" u="none" strike="noStrike">
                          <a:solidFill>
                            <a:srgbClr val="FFFFFF"/>
                          </a:solidFill>
                          <a:effectLst/>
                          <a:latin typeface="Intel Clear" panose="020B0604020203020204" pitchFamily="34" charset="0"/>
                        </a:rPr>
                        <a:t>Memory Support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7D31"/>
                    </a:solidFill>
                  </a:tcPr>
                </a:tc>
                <a:tc>
                  <a:txBody>
                    <a:bodyPr/>
                    <a:lstStyle/>
                    <a:p>
                      <a:pPr algn="ctr" fontAlgn="ctr"/>
                      <a:r>
                        <a:rPr lang="en-US" sz="800" b="1" i="0" u="none" strike="noStrike">
                          <a:solidFill>
                            <a:srgbClr val="FFFFFF"/>
                          </a:solidFill>
                          <a:effectLst/>
                          <a:latin typeface="Intel Clear" panose="020B0604020203020204" pitchFamily="34" charset="0"/>
                        </a:rPr>
                        <a:t>PCB Type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7D31"/>
                    </a:solidFill>
                  </a:tcPr>
                </a:tc>
                <a:tc>
                  <a:txBody>
                    <a:bodyPr/>
                    <a:lstStyle/>
                    <a:p>
                      <a:pPr algn="ctr" fontAlgn="ctr"/>
                      <a:r>
                        <a:rPr lang="en-US" sz="800" b="1" i="0" u="none" strike="noStrike">
                          <a:solidFill>
                            <a:srgbClr val="FFFFFF"/>
                          </a:solidFill>
                          <a:effectLst/>
                          <a:latin typeface="Intel Clear" panose="020B0604020203020204" pitchFamily="34" charset="0"/>
                        </a:rPr>
                        <a:t>PSU</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7D31"/>
                    </a:solidFill>
                  </a:tcPr>
                </a:tc>
                <a:tc>
                  <a:txBody>
                    <a:bodyPr/>
                    <a:lstStyle/>
                    <a:p>
                      <a:pPr algn="ctr" fontAlgn="ctr"/>
                      <a:r>
                        <a:rPr lang="en-US" sz="800" b="1" i="0" u="none" strike="noStrike">
                          <a:solidFill>
                            <a:srgbClr val="FFFFFF"/>
                          </a:solidFill>
                          <a:effectLst/>
                          <a:latin typeface="Intel Clear" panose="020B0604020203020204" pitchFamily="34" charset="0"/>
                        </a:rPr>
                        <a:t>Validation Config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7D31"/>
                    </a:solidFill>
                  </a:tcPr>
                </a:tc>
                <a:tc>
                  <a:txBody>
                    <a:bodyPr/>
                    <a:lstStyle/>
                    <a:p>
                      <a:pPr algn="ctr" fontAlgn="ctr"/>
                      <a:r>
                        <a:rPr lang="en-US" sz="800" b="1" i="0" u="none" strike="noStrike">
                          <a:solidFill>
                            <a:srgbClr val="FFFFFF"/>
                          </a:solidFill>
                          <a:effectLst/>
                          <a:latin typeface="Intel Clear" panose="020B0604020203020204" pitchFamily="34" charset="0"/>
                        </a:rPr>
                        <a:t>Type-C / Display Config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7D31"/>
                    </a:solidFill>
                  </a:tcPr>
                </a:tc>
                <a:tc>
                  <a:txBody>
                    <a:bodyPr/>
                    <a:lstStyle/>
                    <a:p>
                      <a:pPr algn="ctr" fontAlgn="ctr"/>
                      <a:r>
                        <a:rPr lang="en-US" sz="800" b="1" i="0" u="none" strike="noStrike">
                          <a:solidFill>
                            <a:srgbClr val="FFFFFF"/>
                          </a:solidFill>
                          <a:effectLst/>
                          <a:latin typeface="Intel Clear" panose="020B0604020203020204" pitchFamily="34" charset="0"/>
                        </a:rPr>
                        <a:t>2x7 PnP HDR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7D31"/>
                    </a:solidFill>
                  </a:tcPr>
                </a:tc>
                <a:tc>
                  <a:txBody>
                    <a:bodyPr/>
                    <a:lstStyle/>
                    <a:p>
                      <a:pPr algn="ctr" fontAlgn="ctr"/>
                      <a:r>
                        <a:rPr lang="en-US" sz="800" b="1" i="0" u="none" strike="noStrike">
                          <a:solidFill>
                            <a:srgbClr val="FFFFFF"/>
                          </a:solidFill>
                          <a:effectLst/>
                          <a:latin typeface="Intel Clear" panose="020B0604020203020204" pitchFamily="34" charset="0"/>
                        </a:rPr>
                        <a:t>Power Accumulator</a:t>
                      </a:r>
                      <a:br>
                        <a:rPr lang="en-US" sz="800" b="1" i="0" u="none" strike="noStrike">
                          <a:solidFill>
                            <a:srgbClr val="FFFFFF"/>
                          </a:solidFill>
                          <a:effectLst/>
                          <a:latin typeface="Intel Clear" panose="020B0604020203020204" pitchFamily="34" charset="0"/>
                        </a:rPr>
                      </a:br>
                      <a:r>
                        <a:rPr lang="en-US" sz="800" b="1" i="0" u="none" strike="noStrike">
                          <a:solidFill>
                            <a:srgbClr val="FFFFFF"/>
                          </a:solidFill>
                          <a:effectLst/>
                          <a:latin typeface="Intel Clear" panose="020B0604020203020204" pitchFamily="34" charset="0"/>
                        </a:rPr>
                        <a:t>Config (PAC1954)</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7D31"/>
                    </a:solidFill>
                  </a:tcPr>
                </a:tc>
                <a:extLst>
                  <a:ext uri="{0D108BD9-81ED-4DB2-BD59-A6C34878D82A}">
                    <a16:rowId xmlns:a16="http://schemas.microsoft.com/office/drawing/2014/main" val="265209509"/>
                  </a:ext>
                </a:extLst>
              </a:tr>
              <a:tr h="366262">
                <a:tc>
                  <a:txBody>
                    <a:bodyPr/>
                    <a:lstStyle/>
                    <a:p>
                      <a:pPr algn="ctr" fontAlgn="ctr"/>
                      <a:r>
                        <a:rPr lang="en-US" sz="800" b="1" i="0" u="none" strike="noStrike">
                          <a:solidFill>
                            <a:srgbClr val="000000"/>
                          </a:solidFill>
                          <a:effectLst/>
                          <a:latin typeface="Intel Clear" panose="020B0604020203020204" pitchFamily="34" charset="0"/>
                        </a:rPr>
                        <a:t>S-011</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rowSpan="4">
                  <a:txBody>
                    <a:bodyPr/>
                    <a:lstStyle/>
                    <a:p>
                      <a:pPr algn="ctr" fontAlgn="ctr"/>
                      <a:r>
                        <a:rPr lang="en-US" sz="800" b="0" i="0" u="none" strike="noStrike">
                          <a:solidFill>
                            <a:srgbClr val="000000"/>
                          </a:solidFill>
                          <a:effectLst/>
                          <a:latin typeface="Intel Clear" panose="020B0604020203020204" pitchFamily="34" charset="0"/>
                        </a:rPr>
                        <a:t>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rowSpan="4">
                  <a:txBody>
                    <a:bodyPr/>
                    <a:lstStyle/>
                    <a:p>
                      <a:pPr algn="l" fontAlgn="ctr"/>
                      <a:r>
                        <a:rPr lang="en-US" sz="800" b="0" i="0" u="none" strike="noStrike">
                          <a:solidFill>
                            <a:srgbClr val="000000"/>
                          </a:solidFill>
                          <a:effectLst/>
                          <a:latin typeface="Intel Clear" panose="020B0604020203020204" pitchFamily="34" charset="0"/>
                        </a:rPr>
                        <a:t>NVL-S DDR5 UDIMM 1DPC</a:t>
                      </a:r>
                    </a:p>
                  </a:txBody>
                  <a:tcPr marL="5426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r>
                        <a:rPr lang="en-US" sz="800" b="0" i="0" u="none" strike="noStrike">
                          <a:solidFill>
                            <a:srgbClr val="000000"/>
                          </a:solidFill>
                          <a:effectLst/>
                          <a:latin typeface="Intel Clear" panose="020B0604020203020204" pitchFamily="34" charset="0"/>
                        </a:rPr>
                        <a:t>Base Board SKU</a:t>
                      </a:r>
                    </a:p>
                  </a:txBody>
                  <a:tcPr marL="5426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r>
                        <a:rPr lang="en-US" sz="800" b="1" i="0" u="none" strike="noStrike">
                          <a:solidFill>
                            <a:srgbClr val="000000"/>
                          </a:solidFill>
                          <a:effectLst/>
                          <a:latin typeface="Intel Clear" panose="020B0604020203020204" pitchFamily="34" charset="0"/>
                        </a:rPr>
                        <a:t>S-011: NVL-S DDR5 UDIMM 1DPC EV w/ PnP HDR</a:t>
                      </a:r>
                    </a:p>
                  </a:txBody>
                  <a:tcPr marL="5426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rowSpan="4">
                  <a:txBody>
                    <a:bodyPr/>
                    <a:lstStyle/>
                    <a:p>
                      <a:pPr algn="l" fontAlgn="ctr"/>
                      <a:r>
                        <a:rPr lang="en-US" sz="800" b="0" i="0" u="none" strike="noStrike">
                          <a:solidFill>
                            <a:srgbClr val="000000"/>
                          </a:solidFill>
                          <a:effectLst/>
                          <a:latin typeface="Intel Clear" panose="020B0604020203020204" pitchFamily="34" charset="0"/>
                        </a:rPr>
                        <a:t>UDIMM 1DPC </a:t>
                      </a:r>
                      <a:br>
                        <a:rPr lang="en-US" sz="800" b="0" i="0" u="none" strike="noStrike">
                          <a:solidFill>
                            <a:srgbClr val="000000"/>
                          </a:solidFill>
                          <a:effectLst/>
                          <a:latin typeface="Intel Clear" panose="020B0604020203020204" pitchFamily="34" charset="0"/>
                        </a:rPr>
                      </a:br>
                      <a:r>
                        <a:rPr lang="en-US" sz="800" b="0" i="0" u="none" strike="noStrike">
                          <a:solidFill>
                            <a:srgbClr val="000000"/>
                          </a:solidFill>
                          <a:effectLst/>
                          <a:latin typeface="Intel Clear" panose="020B0604020203020204" pitchFamily="34" charset="0"/>
                        </a:rPr>
                        <a:t>8000 2R</a:t>
                      </a:r>
                      <a:br>
                        <a:rPr lang="en-US" sz="800" b="0" i="0" u="none" strike="noStrike">
                          <a:solidFill>
                            <a:srgbClr val="000000"/>
                          </a:solidFill>
                          <a:effectLst/>
                          <a:latin typeface="Intel Clear" panose="020B0604020203020204" pitchFamily="34" charset="0"/>
                        </a:rPr>
                      </a:br>
                      <a:r>
                        <a:rPr lang="en-US" sz="800" b="0" i="0" u="none" strike="noStrike">
                          <a:solidFill>
                            <a:srgbClr val="000000"/>
                          </a:solidFill>
                          <a:effectLst/>
                          <a:latin typeface="Intel Clear" panose="020B0604020203020204" pitchFamily="34" charset="0"/>
                        </a:rPr>
                        <a:t>(up to 128GB)</a:t>
                      </a:r>
                    </a:p>
                  </a:txBody>
                  <a:tcPr marL="5426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rowSpan="2">
                  <a:txBody>
                    <a:bodyPr/>
                    <a:lstStyle/>
                    <a:p>
                      <a:pPr algn="ctr" fontAlgn="ctr"/>
                      <a:r>
                        <a:rPr lang="en-US" sz="800" b="0" i="0" u="none" strike="noStrike" dirty="0">
                          <a:solidFill>
                            <a:srgbClr val="000000"/>
                          </a:solidFill>
                          <a:effectLst/>
                          <a:latin typeface="Intel Clear" panose="020B0604020203020204" pitchFamily="34" charset="0"/>
                        </a:rPr>
                        <a:t>Type 3</a:t>
                      </a:r>
                      <a:br>
                        <a:rPr lang="en-US" sz="800" b="0" i="0" u="none" strike="noStrike" dirty="0">
                          <a:solidFill>
                            <a:srgbClr val="000000"/>
                          </a:solidFill>
                          <a:effectLst/>
                          <a:latin typeface="Intel Clear" panose="020B0604020203020204" pitchFamily="34" charset="0"/>
                        </a:rPr>
                      </a:br>
                      <a:r>
                        <a:rPr lang="en-US" sz="800" b="0" i="0" u="none" strike="noStrike" dirty="0">
                          <a:solidFill>
                            <a:srgbClr val="000000"/>
                          </a:solidFill>
                          <a:effectLst/>
                          <a:latin typeface="Intel Clear" panose="020B0604020203020204" pitchFamily="34" charset="0"/>
                        </a:rPr>
                        <a:t>4L + </a:t>
                      </a:r>
                      <a:r>
                        <a:rPr lang="en-US" sz="800" b="1" i="0" u="none" strike="noStrike" dirty="0">
                          <a:solidFill>
                            <a:srgbClr val="000000"/>
                          </a:solidFill>
                          <a:effectLst/>
                          <a:latin typeface="Intel Clear" panose="020B0604020203020204" pitchFamily="34" charset="0"/>
                        </a:rPr>
                        <a:t>8L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rowSpan="4">
                  <a:txBody>
                    <a:bodyPr/>
                    <a:lstStyle/>
                    <a:p>
                      <a:pPr algn="ctr" fontAlgn="ctr"/>
                      <a:r>
                        <a:rPr lang="en-US" sz="800" b="0" i="0" u="none" strike="noStrike">
                          <a:solidFill>
                            <a:srgbClr val="000000"/>
                          </a:solidFill>
                          <a:effectLst/>
                          <a:latin typeface="Intel Clear" panose="020B0604020203020204" pitchFamily="34" charset="0"/>
                        </a:rPr>
                        <a:t>Multi-rail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800" b="0" i="0" u="none" strike="noStrike">
                          <a:solidFill>
                            <a:srgbClr val="000000"/>
                          </a:solidFill>
                          <a:effectLst/>
                          <a:latin typeface="Intel Clear" panose="020B0604020203020204" pitchFamily="34" charset="0"/>
                        </a:rPr>
                        <a:t>PnP HDR, PL1=PL2</a:t>
                      </a:r>
                      <a:br>
                        <a:rPr lang="en-US" sz="800" b="0" i="0" u="none" strike="noStrike">
                          <a:solidFill>
                            <a:srgbClr val="000000"/>
                          </a:solidFill>
                          <a:effectLst/>
                          <a:latin typeface="Intel Clear" panose="020B0604020203020204" pitchFamily="34" charset="0"/>
                        </a:rPr>
                      </a:br>
                      <a:r>
                        <a:rPr lang="en-US" sz="800" b="0" i="0" u="none" strike="noStrike">
                          <a:solidFill>
                            <a:srgbClr val="000000"/>
                          </a:solidFill>
                          <a:effectLst/>
                          <a:latin typeface="Intel Clear" panose="020B0604020203020204" pitchFamily="34" charset="0"/>
                        </a:rPr>
                        <a:t>w/ Validation and Debug hooks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rowSpan="2">
                  <a:txBody>
                    <a:bodyPr/>
                    <a:lstStyle/>
                    <a:p>
                      <a:pPr algn="l" fontAlgn="ctr"/>
                      <a:r>
                        <a:rPr lang="en-US" sz="800" b="0" i="0" u="none" strike="noStrike" dirty="0">
                          <a:solidFill>
                            <a:srgbClr val="000000"/>
                          </a:solidFill>
                          <a:effectLst/>
                          <a:latin typeface="Intel Clear" panose="020B0604020203020204" pitchFamily="34" charset="0"/>
                        </a:rPr>
                        <a:t>2x BP TCSS M.2 module</a:t>
                      </a:r>
                      <a:br>
                        <a:rPr lang="en-US" sz="800" b="0" i="0" u="none" strike="noStrike" dirty="0">
                          <a:solidFill>
                            <a:srgbClr val="000000"/>
                          </a:solidFill>
                          <a:effectLst/>
                          <a:latin typeface="Intel Clear" panose="020B0604020203020204" pitchFamily="34" charset="0"/>
                        </a:rPr>
                      </a:br>
                      <a:r>
                        <a:rPr lang="en-US" sz="800" b="1" i="0" u="none" strike="noStrike" dirty="0">
                          <a:solidFill>
                            <a:srgbClr val="0070C0"/>
                          </a:solidFill>
                          <a:effectLst/>
                          <a:latin typeface="Intel Clear" panose="020B0604020203020204" pitchFamily="34" charset="0"/>
                        </a:rPr>
                        <a:t>2x DP2.1 </a:t>
                      </a:r>
                      <a:r>
                        <a:rPr lang="en-US" sz="800" b="1" i="0" u="none" strike="noStrike" dirty="0" err="1">
                          <a:solidFill>
                            <a:srgbClr val="0070C0"/>
                          </a:solidFill>
                          <a:effectLst/>
                          <a:latin typeface="Intel Clear" panose="020B0604020203020204" pitchFamily="34" charset="0"/>
                        </a:rPr>
                        <a:t>FsDP</a:t>
                      </a:r>
                      <a:r>
                        <a:rPr lang="en-US" sz="800" b="1" i="0" u="none" strike="noStrike" dirty="0">
                          <a:solidFill>
                            <a:srgbClr val="0070C0"/>
                          </a:solidFill>
                          <a:effectLst/>
                          <a:latin typeface="Intel Clear" panose="020B0604020203020204" pitchFamily="34" charset="0"/>
                        </a:rPr>
                        <a:t> connector</a:t>
                      </a:r>
                      <a:endParaRPr lang="en-US" sz="800" b="0" i="0" u="none" strike="noStrike" dirty="0">
                        <a:solidFill>
                          <a:srgbClr val="0070C0"/>
                        </a:solidFill>
                        <a:effectLst/>
                        <a:latin typeface="Intel Clear" panose="020B0604020203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800" b="0" i="0" u="none" strike="noStrike">
                          <a:solidFill>
                            <a:srgbClr val="000000"/>
                          </a:solidFill>
                          <a:effectLst/>
                          <a:latin typeface="Intel Clear" panose="020B0604020203020204" pitchFamily="34" charset="0"/>
                        </a:rPr>
                        <a:t>Yes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800" b="1" i="0" u="none" strike="noStrike" dirty="0">
                          <a:solidFill>
                            <a:srgbClr val="0070C0"/>
                          </a:solidFill>
                          <a:effectLst/>
                          <a:latin typeface="Intel Clear" panose="020B0604020203020204" pitchFamily="34" charset="0"/>
                        </a:rPr>
                        <a:t>PnP/System Meter (Default)</a:t>
                      </a:r>
                      <a:br>
                        <a:rPr lang="en-US" sz="800" b="0" i="0" u="none" strike="noStrike" dirty="0">
                          <a:solidFill>
                            <a:srgbClr val="000000"/>
                          </a:solidFill>
                          <a:effectLst/>
                          <a:latin typeface="Intel Clear" panose="020B0604020203020204" pitchFamily="34" charset="0"/>
                        </a:rPr>
                      </a:br>
                      <a:r>
                        <a:rPr lang="en-US" sz="800" b="0" i="0" u="none" strike="noStrike" dirty="0">
                          <a:solidFill>
                            <a:srgbClr val="000000"/>
                          </a:solidFill>
                          <a:effectLst/>
                          <a:latin typeface="Intel Clear" panose="020B0604020203020204" pitchFamily="34" charset="0"/>
                        </a:rPr>
                        <a:t>*Energy Telemetry (Optional)</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24141126"/>
                  </a:ext>
                </a:extLst>
              </a:tr>
              <a:tr h="235131">
                <a:tc>
                  <a:txBody>
                    <a:bodyPr/>
                    <a:lstStyle/>
                    <a:p>
                      <a:pPr algn="ctr" fontAlgn="ctr"/>
                      <a:r>
                        <a:rPr lang="en-US" sz="800" b="1" i="0" u="none" strike="noStrike">
                          <a:solidFill>
                            <a:srgbClr val="000000"/>
                          </a:solidFill>
                          <a:effectLst/>
                          <a:latin typeface="Intel Clear" panose="020B0604020203020204" pitchFamily="34" charset="0"/>
                        </a:rPr>
                        <a:t>S-012</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vMerge="1">
                  <a:txBody>
                    <a:bodyPr/>
                    <a:lstStyle/>
                    <a:p>
                      <a:endParaRPr lang="en-US"/>
                    </a:p>
                  </a:txBody>
                  <a:tcPr/>
                </a:tc>
                <a:tc vMerge="1">
                  <a:txBody>
                    <a:bodyPr/>
                    <a:lstStyle/>
                    <a:p>
                      <a:endParaRPr lang="en-US"/>
                    </a:p>
                  </a:txBody>
                  <a:tcPr/>
                </a:tc>
                <a:tc>
                  <a:txBody>
                    <a:bodyPr/>
                    <a:lstStyle/>
                    <a:p>
                      <a:pPr algn="l" fontAlgn="ctr"/>
                      <a:r>
                        <a:rPr lang="en-US" sz="800" b="0" i="0" u="none" strike="noStrike">
                          <a:solidFill>
                            <a:srgbClr val="000000"/>
                          </a:solidFill>
                          <a:effectLst/>
                          <a:latin typeface="Intel Clear" panose="020B0604020203020204" pitchFamily="34" charset="0"/>
                        </a:rPr>
                        <a:t>BOM SKU</a:t>
                      </a:r>
                    </a:p>
                  </a:txBody>
                  <a:tcPr marL="5426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r>
                        <a:rPr lang="en-US" sz="800" b="1" i="0" u="none" strike="noStrike">
                          <a:solidFill>
                            <a:srgbClr val="000000"/>
                          </a:solidFill>
                          <a:effectLst/>
                          <a:latin typeface="Intel Clear" panose="020B0604020203020204" pitchFamily="34" charset="0"/>
                        </a:rPr>
                        <a:t>S-012: NVL-S DDR5 UDIMM 1DPC PPV</a:t>
                      </a:r>
                    </a:p>
                  </a:txBody>
                  <a:tcPr marL="5426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800" b="0" i="0" u="none" strike="noStrike">
                          <a:solidFill>
                            <a:srgbClr val="000000"/>
                          </a:solidFill>
                          <a:effectLst/>
                          <a:latin typeface="Intel Clear" panose="020B0604020203020204" pitchFamily="34" charset="0"/>
                        </a:rPr>
                        <a:t>PPV only, PL1=PL2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vMerge="1">
                  <a:txBody>
                    <a:bodyPr/>
                    <a:lstStyle/>
                    <a:p>
                      <a:endParaRPr lang="en-US"/>
                    </a:p>
                  </a:txBody>
                  <a:tcPr/>
                </a:tc>
                <a:tc>
                  <a:txBody>
                    <a:bodyPr/>
                    <a:lstStyle/>
                    <a:p>
                      <a:pPr algn="ctr" fontAlgn="ctr"/>
                      <a:r>
                        <a:rPr lang="en-US" sz="800" b="0" i="0" u="none" strike="noStrike">
                          <a:solidFill>
                            <a:srgbClr val="000000"/>
                          </a:solidFill>
                          <a:effectLst/>
                          <a:latin typeface="Intel Clear" panose="020B0604020203020204" pitchFamily="34" charset="0"/>
                        </a:rPr>
                        <a:t>No</a:t>
                      </a:r>
                      <a:br>
                        <a:rPr lang="en-US" sz="800" b="0" i="0" u="none" strike="noStrike">
                          <a:solidFill>
                            <a:srgbClr val="000000"/>
                          </a:solidFill>
                          <a:effectLst/>
                          <a:latin typeface="Intel Clear" panose="020B0604020203020204" pitchFamily="34" charset="0"/>
                        </a:rPr>
                      </a:br>
                      <a:r>
                        <a:rPr lang="en-US" sz="800" b="0" i="0" u="none" strike="noStrike">
                          <a:solidFill>
                            <a:srgbClr val="000000"/>
                          </a:solidFill>
                          <a:effectLst/>
                          <a:latin typeface="Intel Clear" panose="020B0604020203020204" pitchFamily="34" charset="0"/>
                        </a:rPr>
                        <a:t>(Unstuffed)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800" b="0" i="0" u="none" strike="noStrike">
                          <a:solidFill>
                            <a:srgbClr val="000000"/>
                          </a:solidFill>
                          <a:effectLst/>
                          <a:latin typeface="Intel Clear" panose="020B0604020203020204" pitchFamily="34" charset="0"/>
                        </a:rPr>
                        <a:t>PnP/System Meter for </a:t>
                      </a:r>
                      <a:br>
                        <a:rPr lang="en-US" sz="800" b="0" i="0" u="none" strike="noStrike">
                          <a:solidFill>
                            <a:srgbClr val="000000"/>
                          </a:solidFill>
                          <a:effectLst/>
                          <a:latin typeface="Intel Clear" panose="020B0604020203020204" pitchFamily="34" charset="0"/>
                        </a:rPr>
                      </a:br>
                      <a:r>
                        <a:rPr lang="en-US" sz="800" b="0" i="0" u="none" strike="noStrike">
                          <a:solidFill>
                            <a:srgbClr val="000000"/>
                          </a:solidFill>
                          <a:effectLst/>
                          <a:latin typeface="Intel Clear" panose="020B0604020203020204" pitchFamily="34" charset="0"/>
                        </a:rPr>
                        <a:t>CPU rails only</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2054718682"/>
                  </a:ext>
                </a:extLst>
              </a:tr>
              <a:tr h="352697">
                <a:tc>
                  <a:txBody>
                    <a:bodyPr/>
                    <a:lstStyle/>
                    <a:p>
                      <a:pPr algn="ctr" fontAlgn="ctr"/>
                      <a:r>
                        <a:rPr lang="en-US" sz="800" b="1" i="0" u="none" strike="noStrike">
                          <a:solidFill>
                            <a:srgbClr val="000000"/>
                          </a:solidFill>
                          <a:effectLst/>
                          <a:latin typeface="Intel Clear" panose="020B0604020203020204" pitchFamily="34" charset="0"/>
                        </a:rPr>
                        <a:t>S-021</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vMerge="1">
                  <a:txBody>
                    <a:bodyPr/>
                    <a:lstStyle/>
                    <a:p>
                      <a:endParaRPr lang="en-US"/>
                    </a:p>
                  </a:txBody>
                  <a:tcPr/>
                </a:tc>
                <a:tc vMerge="1">
                  <a:txBody>
                    <a:bodyPr/>
                    <a:lstStyle/>
                    <a:p>
                      <a:endParaRPr lang="en-US"/>
                    </a:p>
                  </a:txBody>
                  <a:tcPr/>
                </a:tc>
                <a:tc>
                  <a:txBody>
                    <a:bodyPr/>
                    <a:lstStyle/>
                    <a:p>
                      <a:pPr algn="l" fontAlgn="ctr"/>
                      <a:r>
                        <a:rPr lang="en-US" sz="800" b="0" i="0" u="none" strike="noStrike">
                          <a:solidFill>
                            <a:srgbClr val="000000"/>
                          </a:solidFill>
                          <a:effectLst/>
                          <a:latin typeface="Intel Clear" panose="020B0604020203020204" pitchFamily="34" charset="0"/>
                        </a:rPr>
                        <a:t>Base Board SKU</a:t>
                      </a:r>
                    </a:p>
                  </a:txBody>
                  <a:tcPr marL="5426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r>
                        <a:rPr lang="pl-PL" sz="800" b="1" i="0" u="none" strike="noStrike">
                          <a:solidFill>
                            <a:srgbClr val="000000"/>
                          </a:solidFill>
                          <a:effectLst/>
                          <a:latin typeface="Intel Clear" panose="020B0604020203020204" pitchFamily="34" charset="0"/>
                        </a:rPr>
                        <a:t>S-021: NVL-S DDR5 UDIMM 1DPC CRB w/o PnP HDR</a:t>
                      </a:r>
                    </a:p>
                  </a:txBody>
                  <a:tcPr marL="5426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vMerge="1">
                  <a:txBody>
                    <a:bodyPr/>
                    <a:lstStyle/>
                    <a:p>
                      <a:endParaRPr lang="en-US"/>
                    </a:p>
                  </a:txBody>
                  <a:tcPr/>
                </a:tc>
                <a:tc rowSpan="2">
                  <a:txBody>
                    <a:bodyPr/>
                    <a:lstStyle/>
                    <a:p>
                      <a:pPr algn="ctr" fontAlgn="ctr"/>
                      <a:r>
                        <a:rPr lang="en-US" sz="800" b="0" i="0" u="none" strike="noStrike" dirty="0">
                          <a:solidFill>
                            <a:srgbClr val="000000"/>
                          </a:solidFill>
                          <a:effectLst/>
                          <a:latin typeface="Intel Clear" panose="020B0604020203020204" pitchFamily="34" charset="0"/>
                        </a:rPr>
                        <a:t>Type 3</a:t>
                      </a:r>
                      <a:br>
                        <a:rPr lang="en-US" sz="800" b="0" i="0" u="none" strike="noStrike" dirty="0">
                          <a:solidFill>
                            <a:srgbClr val="000000"/>
                          </a:solidFill>
                          <a:effectLst/>
                          <a:latin typeface="Intel Clear" panose="020B0604020203020204" pitchFamily="34" charset="0"/>
                        </a:rPr>
                      </a:br>
                      <a:r>
                        <a:rPr lang="en-US" sz="800" b="0" i="0" u="none" strike="noStrike" dirty="0">
                          <a:solidFill>
                            <a:srgbClr val="000000"/>
                          </a:solidFill>
                          <a:effectLst/>
                          <a:latin typeface="Intel Clear" panose="020B0604020203020204" pitchFamily="34" charset="0"/>
                        </a:rPr>
                        <a:t>4L + </a:t>
                      </a:r>
                      <a:r>
                        <a:rPr lang="en-US" sz="800" b="1" i="0" u="none" strike="noStrike" dirty="0">
                          <a:solidFill>
                            <a:srgbClr val="000000"/>
                          </a:solidFill>
                          <a:effectLst/>
                          <a:latin typeface="Intel Clear" panose="020B0604020203020204" pitchFamily="34" charset="0"/>
                        </a:rPr>
                        <a:t>6L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vMerge="1">
                  <a:txBody>
                    <a:bodyPr/>
                    <a:lstStyle/>
                    <a:p>
                      <a:endParaRPr lang="en-US"/>
                    </a:p>
                  </a:txBody>
                  <a:tcPr/>
                </a:tc>
                <a:tc>
                  <a:txBody>
                    <a:bodyPr/>
                    <a:lstStyle/>
                    <a:p>
                      <a:pPr algn="ctr" fontAlgn="ctr"/>
                      <a:r>
                        <a:rPr lang="en-US" sz="800" b="1" i="0" u="none" strike="noStrike">
                          <a:solidFill>
                            <a:srgbClr val="000000"/>
                          </a:solidFill>
                          <a:effectLst/>
                          <a:latin typeface="Intel Clear" panose="020B0604020203020204" pitchFamily="34" charset="0"/>
                        </a:rPr>
                        <a:t>Golden Config, EV/SI/PI</a:t>
                      </a:r>
                      <a:br>
                        <a:rPr lang="en-US" sz="800" b="0" i="0" u="none" strike="noStrike">
                          <a:solidFill>
                            <a:srgbClr val="000000"/>
                          </a:solidFill>
                          <a:effectLst/>
                          <a:latin typeface="Intel Clear" panose="020B0604020203020204" pitchFamily="34" charset="0"/>
                        </a:rPr>
                      </a:br>
                      <a:r>
                        <a:rPr lang="en-US" sz="800" b="0" i="0" u="none" strike="noStrike">
                          <a:solidFill>
                            <a:srgbClr val="000000"/>
                          </a:solidFill>
                          <a:effectLst/>
                          <a:latin typeface="Intel Clear" panose="020B0604020203020204" pitchFamily="34" charset="0"/>
                        </a:rPr>
                        <a:t>w/o Validation and Debug hooks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rowSpan="2">
                  <a:txBody>
                    <a:bodyPr/>
                    <a:lstStyle/>
                    <a:p>
                      <a:pPr algn="l" fontAlgn="ctr"/>
                      <a:r>
                        <a:rPr lang="en-US" sz="800" b="0" i="0" u="none" strike="noStrike" dirty="0">
                          <a:solidFill>
                            <a:srgbClr val="000000"/>
                          </a:solidFill>
                          <a:effectLst/>
                          <a:latin typeface="Intel Clear" panose="020B0604020203020204" pitchFamily="34" charset="0"/>
                        </a:rPr>
                        <a:t>2x BP TCSS M.2 module</a:t>
                      </a:r>
                      <a:br>
                        <a:rPr lang="en-US" sz="800" b="0" i="0" u="none" strike="noStrike" dirty="0">
                          <a:solidFill>
                            <a:srgbClr val="000000"/>
                          </a:solidFill>
                          <a:effectLst/>
                          <a:latin typeface="Intel Clear" panose="020B0604020203020204" pitchFamily="34" charset="0"/>
                        </a:rPr>
                      </a:br>
                      <a:r>
                        <a:rPr lang="en-US" sz="800" b="1" i="0" u="none" strike="noStrike" dirty="0">
                          <a:solidFill>
                            <a:srgbClr val="000000"/>
                          </a:solidFill>
                          <a:effectLst/>
                          <a:latin typeface="Intel Clear" panose="020B0604020203020204" pitchFamily="34" charset="0"/>
                        </a:rPr>
                        <a:t>1x DP2.1 </a:t>
                      </a:r>
                      <a:r>
                        <a:rPr lang="en-US" sz="800" b="1" i="0" u="none" strike="noStrike" dirty="0" err="1">
                          <a:solidFill>
                            <a:srgbClr val="000000"/>
                          </a:solidFill>
                          <a:effectLst/>
                          <a:latin typeface="Intel Clear" panose="020B0604020203020204" pitchFamily="34" charset="0"/>
                        </a:rPr>
                        <a:t>FsDP</a:t>
                      </a:r>
                      <a:r>
                        <a:rPr lang="en-US" sz="800" b="1" i="0" u="none" strike="noStrike" dirty="0">
                          <a:solidFill>
                            <a:srgbClr val="000000"/>
                          </a:solidFill>
                          <a:effectLst/>
                          <a:latin typeface="Intel Clear" panose="020B0604020203020204" pitchFamily="34" charset="0"/>
                        </a:rPr>
                        <a:t> connector</a:t>
                      </a:r>
                      <a:br>
                        <a:rPr lang="en-US" sz="800" b="1" i="0" u="none" strike="noStrike" dirty="0">
                          <a:solidFill>
                            <a:srgbClr val="000000"/>
                          </a:solidFill>
                          <a:effectLst/>
                          <a:latin typeface="Intel Clear" panose="020B0604020203020204" pitchFamily="34" charset="0"/>
                        </a:rPr>
                      </a:br>
                      <a:r>
                        <a:rPr lang="en-US" sz="800" b="1" i="0" u="none" strike="noStrike" dirty="0">
                          <a:solidFill>
                            <a:srgbClr val="0070C0"/>
                          </a:solidFill>
                          <a:effectLst/>
                          <a:latin typeface="Intel Clear" panose="020B0604020203020204" pitchFamily="34" charset="0"/>
                        </a:rPr>
                        <a:t>1x HDMI2.1 connector</a:t>
                      </a:r>
                      <a:endParaRPr lang="en-US" sz="800" b="0" i="0" u="none" strike="noStrike" dirty="0">
                        <a:solidFill>
                          <a:srgbClr val="0070C0"/>
                        </a:solidFill>
                        <a:effectLst/>
                        <a:latin typeface="Intel Clear" panose="020B0604020203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CC00FF"/>
                      </a:solidFill>
                      <a:prstDash val="solid"/>
                      <a:round/>
                      <a:headEnd type="none" w="med" len="med"/>
                      <a:tailEnd type="none" w="med" len="med"/>
                    </a:lnB>
                    <a:solidFill>
                      <a:srgbClr val="92D050"/>
                    </a:solidFill>
                  </a:tcPr>
                </a:tc>
                <a:tc>
                  <a:txBody>
                    <a:bodyPr/>
                    <a:lstStyle/>
                    <a:p>
                      <a:pPr algn="ctr" fontAlgn="ctr"/>
                      <a:r>
                        <a:rPr lang="en-US" sz="800" b="0" i="0" u="none" strike="noStrike">
                          <a:solidFill>
                            <a:srgbClr val="000000"/>
                          </a:solidFill>
                          <a:effectLst/>
                          <a:latin typeface="Intel Clear" panose="020B0604020203020204" pitchFamily="34" charset="0"/>
                        </a:rPr>
                        <a:t>No</a:t>
                      </a:r>
                      <a:br>
                        <a:rPr lang="en-US" sz="800" b="0" i="0" u="none" strike="noStrike">
                          <a:solidFill>
                            <a:srgbClr val="000000"/>
                          </a:solidFill>
                          <a:effectLst/>
                          <a:latin typeface="Intel Clear" panose="020B0604020203020204" pitchFamily="34" charset="0"/>
                        </a:rPr>
                      </a:br>
                      <a:r>
                        <a:rPr lang="en-US" sz="800" b="0" i="0" u="none" strike="noStrike">
                          <a:solidFill>
                            <a:srgbClr val="000000"/>
                          </a:solidFill>
                          <a:effectLst/>
                          <a:latin typeface="Intel Clear" panose="020B0604020203020204" pitchFamily="34" charset="0"/>
                        </a:rPr>
                        <a:t>(Unstuffed)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800" b="1" i="0" u="none" strike="noStrike" dirty="0">
                          <a:solidFill>
                            <a:srgbClr val="0070C0"/>
                          </a:solidFill>
                          <a:effectLst/>
                          <a:latin typeface="Intel Clear" panose="020B0604020203020204" pitchFamily="34" charset="0"/>
                        </a:rPr>
                        <a:t>Energy Telemetry (Default)</a:t>
                      </a:r>
                      <a:br>
                        <a:rPr lang="en-US" sz="800" b="1" i="0" u="none" strike="noStrike" dirty="0">
                          <a:solidFill>
                            <a:srgbClr val="000000"/>
                          </a:solidFill>
                          <a:effectLst/>
                          <a:latin typeface="Intel Clear" panose="020B0604020203020204" pitchFamily="34" charset="0"/>
                        </a:rPr>
                      </a:br>
                      <a:r>
                        <a:rPr lang="en-US" sz="800" b="0" i="0" u="none" strike="noStrike" dirty="0">
                          <a:solidFill>
                            <a:srgbClr val="000000"/>
                          </a:solidFill>
                          <a:effectLst/>
                          <a:latin typeface="Intel Clear" panose="020B0604020203020204" pitchFamily="34" charset="0"/>
                        </a:rPr>
                        <a:t>*PnP/System Meter (Optional)</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340251712"/>
                  </a:ext>
                </a:extLst>
              </a:tr>
              <a:tr h="239653">
                <a:tc>
                  <a:txBody>
                    <a:bodyPr/>
                    <a:lstStyle/>
                    <a:p>
                      <a:pPr algn="ctr" fontAlgn="ctr"/>
                      <a:r>
                        <a:rPr lang="en-US" sz="800" b="1" i="0" u="none" strike="noStrike">
                          <a:solidFill>
                            <a:srgbClr val="000000"/>
                          </a:solidFill>
                          <a:effectLst/>
                          <a:latin typeface="Intel Clear" panose="020B0604020203020204" pitchFamily="34" charset="0"/>
                        </a:rPr>
                        <a:t>S-022</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vMerge="1">
                  <a:txBody>
                    <a:bodyPr/>
                    <a:lstStyle/>
                    <a:p>
                      <a:endParaRPr lang="en-US"/>
                    </a:p>
                  </a:txBody>
                  <a:tcPr/>
                </a:tc>
                <a:tc vMerge="1">
                  <a:txBody>
                    <a:bodyPr/>
                    <a:lstStyle/>
                    <a:p>
                      <a:endParaRPr lang="en-US"/>
                    </a:p>
                  </a:txBody>
                  <a:tcPr/>
                </a:tc>
                <a:tc>
                  <a:txBody>
                    <a:bodyPr/>
                    <a:lstStyle/>
                    <a:p>
                      <a:pPr algn="l" fontAlgn="ctr"/>
                      <a:r>
                        <a:rPr lang="en-US" sz="800" b="0" i="0" u="none" strike="noStrike" dirty="0">
                          <a:solidFill>
                            <a:srgbClr val="000000"/>
                          </a:solidFill>
                          <a:effectLst/>
                          <a:latin typeface="Intel Clear" panose="020B0604020203020204" pitchFamily="34" charset="0"/>
                        </a:rPr>
                        <a:t>Board SKU</a:t>
                      </a:r>
                    </a:p>
                  </a:txBody>
                  <a:tcPr marL="5426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r>
                        <a:rPr lang="en-US" sz="800" b="1" i="0" u="none" strike="noStrike">
                          <a:solidFill>
                            <a:srgbClr val="000000"/>
                          </a:solidFill>
                          <a:effectLst/>
                          <a:latin typeface="Intel Clear" panose="020B0604020203020204" pitchFamily="34" charset="0"/>
                        </a:rPr>
                        <a:t>S-022: NVL-S DDR5 UDIMM 1DPC CPV</a:t>
                      </a:r>
                    </a:p>
                  </a:txBody>
                  <a:tcPr marL="5426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800" b="0" i="0" u="none" strike="noStrike">
                          <a:solidFill>
                            <a:srgbClr val="000000"/>
                          </a:solidFill>
                          <a:effectLst/>
                          <a:latin typeface="Intel Clear" panose="020B0604020203020204" pitchFamily="34" charset="0"/>
                        </a:rPr>
                        <a:t>CPV only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vMerge="1">
                  <a:txBody>
                    <a:bodyPr/>
                    <a:lstStyle/>
                    <a:p>
                      <a:endParaRPr lang="en-US"/>
                    </a:p>
                  </a:txBody>
                  <a:tcPr/>
                </a:tc>
                <a:tc>
                  <a:txBody>
                    <a:bodyPr/>
                    <a:lstStyle/>
                    <a:p>
                      <a:pPr algn="ctr" fontAlgn="ctr"/>
                      <a:r>
                        <a:rPr lang="en-US" sz="800" b="0" i="0" u="none" strike="noStrike">
                          <a:solidFill>
                            <a:srgbClr val="000000"/>
                          </a:solidFill>
                          <a:effectLst/>
                          <a:latin typeface="Intel Clear" panose="020B0604020203020204" pitchFamily="34" charset="0"/>
                        </a:rPr>
                        <a:t>No</a:t>
                      </a:r>
                      <a:br>
                        <a:rPr lang="en-US" sz="800" b="0" i="0" u="none" strike="noStrike">
                          <a:solidFill>
                            <a:srgbClr val="000000"/>
                          </a:solidFill>
                          <a:effectLst/>
                          <a:latin typeface="Intel Clear" panose="020B0604020203020204" pitchFamily="34" charset="0"/>
                        </a:rPr>
                      </a:br>
                      <a:r>
                        <a:rPr lang="en-US" sz="800" b="0" i="0" u="none" strike="noStrike">
                          <a:solidFill>
                            <a:srgbClr val="000000"/>
                          </a:solidFill>
                          <a:effectLst/>
                          <a:latin typeface="Intel Clear" panose="020B0604020203020204" pitchFamily="34" charset="0"/>
                        </a:rPr>
                        <a:t>(Unstuffed)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800" b="0" i="0" u="none" strike="noStrike">
                          <a:solidFill>
                            <a:srgbClr val="000000"/>
                          </a:solidFill>
                          <a:effectLst/>
                          <a:latin typeface="Intel Clear" panose="020B0604020203020204" pitchFamily="34" charset="0"/>
                        </a:rPr>
                        <a:t>PnP/System Meter for </a:t>
                      </a:r>
                      <a:br>
                        <a:rPr lang="en-US" sz="800" b="0" i="0" u="none" strike="noStrike">
                          <a:solidFill>
                            <a:srgbClr val="000000"/>
                          </a:solidFill>
                          <a:effectLst/>
                          <a:latin typeface="Intel Clear" panose="020B0604020203020204" pitchFamily="34" charset="0"/>
                        </a:rPr>
                      </a:br>
                      <a:r>
                        <a:rPr lang="en-US" sz="800" b="0" i="0" u="none" strike="noStrike">
                          <a:solidFill>
                            <a:srgbClr val="000000"/>
                          </a:solidFill>
                          <a:effectLst/>
                          <a:latin typeface="Intel Clear" panose="020B0604020203020204" pitchFamily="34" charset="0"/>
                        </a:rPr>
                        <a:t>PCH rails only</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2290106307"/>
                  </a:ext>
                </a:extLst>
              </a:tr>
              <a:tr h="592350">
                <a:tc>
                  <a:txBody>
                    <a:bodyPr/>
                    <a:lstStyle/>
                    <a:p>
                      <a:pPr algn="ctr" fontAlgn="ctr"/>
                      <a:r>
                        <a:rPr lang="en-US" sz="800" b="1" i="0" u="none" strike="noStrike">
                          <a:solidFill>
                            <a:srgbClr val="000000"/>
                          </a:solidFill>
                          <a:effectLst/>
                          <a:latin typeface="Intel Clear" panose="020B0604020203020204" pitchFamily="34" charset="0"/>
                        </a:rPr>
                        <a:t>S-031</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800" b="0" i="0" u="none" strike="noStrike">
                          <a:solidFill>
                            <a:srgbClr val="000000"/>
                          </a:solidFill>
                          <a:effectLst/>
                          <a:latin typeface="Intel Clear" panose="020B0604020203020204" pitchFamily="34" charset="0"/>
                        </a:rPr>
                        <a:t>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800" b="0" i="0" u="none" strike="noStrike">
                          <a:solidFill>
                            <a:srgbClr val="000000"/>
                          </a:solidFill>
                          <a:effectLst/>
                          <a:latin typeface="Intel Clear" panose="020B0604020203020204" pitchFamily="34" charset="0"/>
                        </a:rPr>
                        <a:t>NVL-S DDR5 UDIMM 2DPC </a:t>
                      </a:r>
                    </a:p>
                  </a:txBody>
                  <a:tcPr marL="5426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800" b="0" i="0" u="none" strike="noStrike">
                          <a:solidFill>
                            <a:srgbClr val="000000"/>
                          </a:solidFill>
                          <a:effectLst/>
                          <a:latin typeface="Intel Clear" panose="020B0604020203020204" pitchFamily="34" charset="0"/>
                        </a:rPr>
                        <a:t>Base Board SKU</a:t>
                      </a:r>
                    </a:p>
                  </a:txBody>
                  <a:tcPr marL="5426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800" b="1" i="0" u="none" strike="noStrike">
                          <a:solidFill>
                            <a:srgbClr val="000000"/>
                          </a:solidFill>
                          <a:effectLst/>
                          <a:latin typeface="Intel Clear" panose="020B0604020203020204" pitchFamily="34" charset="0"/>
                        </a:rPr>
                        <a:t>S-031: NVL-S DDR5 UDIMM 2DPC</a:t>
                      </a:r>
                    </a:p>
                  </a:txBody>
                  <a:tcPr marL="5426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800" b="0" i="0" u="none" strike="noStrike">
                          <a:solidFill>
                            <a:srgbClr val="000000"/>
                          </a:solidFill>
                          <a:effectLst/>
                          <a:latin typeface="Intel Clear" panose="020B0604020203020204" pitchFamily="34" charset="0"/>
                        </a:rPr>
                        <a:t>UDIMM 2DPC </a:t>
                      </a:r>
                      <a:br>
                        <a:rPr lang="en-US" sz="800" b="0" i="0" u="none" strike="noStrike">
                          <a:solidFill>
                            <a:srgbClr val="000000"/>
                          </a:solidFill>
                          <a:effectLst/>
                          <a:latin typeface="Intel Clear" panose="020B0604020203020204" pitchFamily="34" charset="0"/>
                        </a:rPr>
                      </a:br>
                      <a:r>
                        <a:rPr lang="en-US" sz="800" b="0" i="0" u="none" strike="noStrike">
                          <a:solidFill>
                            <a:srgbClr val="000000"/>
                          </a:solidFill>
                          <a:effectLst/>
                          <a:latin typeface="Intel Clear" panose="020B0604020203020204" pitchFamily="34" charset="0"/>
                        </a:rPr>
                        <a:t>5600 2R/2R</a:t>
                      </a:r>
                      <a:br>
                        <a:rPr lang="en-US" sz="800" b="0" i="0" u="none" strike="noStrike">
                          <a:solidFill>
                            <a:srgbClr val="000000"/>
                          </a:solidFill>
                          <a:effectLst/>
                          <a:latin typeface="Intel Clear" panose="020B0604020203020204" pitchFamily="34" charset="0"/>
                        </a:rPr>
                      </a:br>
                      <a:r>
                        <a:rPr lang="en-US" sz="800" b="0" i="0" u="none" strike="noStrike">
                          <a:solidFill>
                            <a:srgbClr val="000000"/>
                          </a:solidFill>
                          <a:effectLst/>
                          <a:latin typeface="Intel Clear" panose="020B0604020203020204" pitchFamily="34" charset="0"/>
                        </a:rPr>
                        <a:t>(up to 256GB)</a:t>
                      </a:r>
                    </a:p>
                  </a:txBody>
                  <a:tcPr marL="5426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800" b="0" i="0" u="none" strike="noStrike" dirty="0">
                          <a:solidFill>
                            <a:srgbClr val="000000"/>
                          </a:solidFill>
                          <a:effectLst/>
                          <a:latin typeface="Intel Clear" panose="020B0604020203020204" pitchFamily="34" charset="0"/>
                        </a:rPr>
                        <a:t>Type 3</a:t>
                      </a:r>
                      <a:br>
                        <a:rPr lang="en-US" sz="800" b="0" i="0" u="none" strike="noStrike" dirty="0">
                          <a:solidFill>
                            <a:srgbClr val="000000"/>
                          </a:solidFill>
                          <a:effectLst/>
                          <a:latin typeface="Intel Clear" panose="020B0604020203020204" pitchFamily="34" charset="0"/>
                        </a:rPr>
                      </a:br>
                      <a:r>
                        <a:rPr lang="en-US" sz="800" b="0" i="0" u="none" strike="noStrike" dirty="0">
                          <a:solidFill>
                            <a:srgbClr val="000000"/>
                          </a:solidFill>
                          <a:effectLst/>
                          <a:latin typeface="Intel Clear" panose="020B0604020203020204" pitchFamily="34" charset="0"/>
                        </a:rPr>
                        <a:t>6L + 4L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800" b="0" i="0" u="none" strike="noStrike">
                          <a:solidFill>
                            <a:srgbClr val="000000"/>
                          </a:solidFill>
                          <a:effectLst/>
                          <a:latin typeface="Intel Clear" panose="020B0604020203020204" pitchFamily="34" charset="0"/>
                        </a:rPr>
                        <a:t>Single-rail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800" b="0" i="0" u="none" strike="noStrike">
                          <a:solidFill>
                            <a:srgbClr val="000000"/>
                          </a:solidFill>
                          <a:effectLst/>
                          <a:latin typeface="Intel Clear" panose="020B0604020203020204" pitchFamily="34" charset="0"/>
                        </a:rPr>
                        <a:t>Delta config</a:t>
                      </a:r>
                      <a:br>
                        <a:rPr lang="en-US" sz="800" b="0" i="0" u="none" strike="noStrike">
                          <a:solidFill>
                            <a:srgbClr val="000000"/>
                          </a:solidFill>
                          <a:effectLst/>
                          <a:latin typeface="Intel Clear" panose="020B0604020203020204" pitchFamily="34" charset="0"/>
                        </a:rPr>
                      </a:br>
                      <a:r>
                        <a:rPr lang="en-US" sz="800" b="0" i="0" u="none" strike="noStrike">
                          <a:solidFill>
                            <a:srgbClr val="000000"/>
                          </a:solidFill>
                          <a:effectLst/>
                          <a:latin typeface="Intel Clear" panose="020B0604020203020204" pitchFamily="34" charset="0"/>
                        </a:rPr>
                        <a:t>Full PnP HDR supported</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CC00F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800" b="1" i="0" u="none" strike="noStrike" dirty="0">
                          <a:solidFill>
                            <a:srgbClr val="0070C0"/>
                          </a:solidFill>
                          <a:effectLst/>
                          <a:latin typeface="Intel Clear" panose="020B0604020203020204" pitchFamily="34" charset="0"/>
                        </a:rPr>
                        <a:t>1x BP TCSS M.2 module </a:t>
                      </a:r>
                      <a:br>
                        <a:rPr lang="en-US" sz="800" b="1" i="0" u="none" strike="noStrike" dirty="0">
                          <a:solidFill>
                            <a:srgbClr val="0070C0"/>
                          </a:solidFill>
                          <a:effectLst/>
                          <a:latin typeface="Intel Clear" panose="020B0604020203020204" pitchFamily="34" charset="0"/>
                        </a:rPr>
                      </a:br>
                      <a:r>
                        <a:rPr lang="en-US" sz="800" b="1" i="0" u="none" strike="noStrike" dirty="0">
                          <a:solidFill>
                            <a:srgbClr val="0070C0"/>
                          </a:solidFill>
                          <a:effectLst/>
                          <a:latin typeface="Intel Clear" panose="020B0604020203020204" pitchFamily="34" charset="0"/>
                        </a:rPr>
                        <a:t>(rework to Type-C retimerless)</a:t>
                      </a:r>
                      <a:br>
                        <a:rPr lang="en-US" sz="800" b="0" i="0" u="none" strike="noStrike" dirty="0">
                          <a:solidFill>
                            <a:srgbClr val="000000"/>
                          </a:solidFill>
                          <a:effectLst/>
                          <a:latin typeface="Intel Clear" panose="020B0604020203020204" pitchFamily="34" charset="0"/>
                        </a:rPr>
                      </a:br>
                      <a:r>
                        <a:rPr lang="en-US" sz="800" b="0" i="0" u="none" strike="noStrike" dirty="0">
                          <a:solidFill>
                            <a:srgbClr val="000000"/>
                          </a:solidFill>
                          <a:effectLst/>
                          <a:latin typeface="Intel Clear" panose="020B0604020203020204" pitchFamily="34" charset="0"/>
                        </a:rPr>
                        <a:t>1x FP Type-C with TCSS M.2 Module AIC </a:t>
                      </a:r>
                    </a:p>
                  </a:txBody>
                  <a:tcPr marL="0" marR="0" marT="0" marB="0" anchor="ctr">
                    <a:lnL w="12700" cap="flat" cmpd="sng" algn="ctr">
                      <a:solidFill>
                        <a:srgbClr val="CC00FF"/>
                      </a:solidFill>
                      <a:prstDash val="solid"/>
                      <a:round/>
                      <a:headEnd type="none" w="med" len="med"/>
                      <a:tailEnd type="none" w="med" len="med"/>
                    </a:lnL>
                    <a:lnR w="12700" cap="flat" cmpd="sng" algn="ctr">
                      <a:solidFill>
                        <a:srgbClr val="CC00FF"/>
                      </a:solidFill>
                      <a:prstDash val="solid"/>
                      <a:round/>
                      <a:headEnd type="none" w="med" len="med"/>
                      <a:tailEnd type="none" w="med" len="med"/>
                    </a:lnR>
                    <a:lnT w="12700" cap="flat" cmpd="sng" algn="ctr">
                      <a:solidFill>
                        <a:srgbClr val="CC00FF"/>
                      </a:solidFill>
                      <a:prstDash val="solid"/>
                      <a:round/>
                      <a:headEnd type="none" w="med" len="med"/>
                      <a:tailEnd type="none" w="med" len="med"/>
                    </a:lnT>
                    <a:lnB w="12700" cap="flat" cmpd="sng" algn="ctr">
                      <a:solidFill>
                        <a:srgbClr val="CC00FF"/>
                      </a:solidFill>
                      <a:prstDash val="solid"/>
                      <a:round/>
                      <a:headEnd type="none" w="med" len="med"/>
                      <a:tailEnd type="none" w="med" len="med"/>
                    </a:lnB>
                    <a:solidFill>
                      <a:srgbClr val="E2EFDA"/>
                    </a:solidFill>
                  </a:tcPr>
                </a:tc>
                <a:tc>
                  <a:txBody>
                    <a:bodyPr/>
                    <a:lstStyle/>
                    <a:p>
                      <a:pPr algn="ctr" fontAlgn="ctr"/>
                      <a:r>
                        <a:rPr lang="en-US" sz="800" b="0" i="0" u="none" strike="noStrike" dirty="0">
                          <a:solidFill>
                            <a:srgbClr val="000000"/>
                          </a:solidFill>
                          <a:effectLst/>
                          <a:latin typeface="Intel Clear" panose="020B0604020203020204" pitchFamily="34" charset="0"/>
                        </a:rPr>
                        <a:t>Yes</a:t>
                      </a:r>
                    </a:p>
                  </a:txBody>
                  <a:tcPr marL="0" marR="0" marT="0" marB="0" anchor="ctr">
                    <a:lnL w="12700" cap="flat" cmpd="sng" algn="ctr">
                      <a:solidFill>
                        <a:srgbClr val="CC00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800" b="1" i="0" u="none" strike="noStrike" dirty="0">
                          <a:solidFill>
                            <a:srgbClr val="0070C0"/>
                          </a:solidFill>
                          <a:effectLst/>
                          <a:latin typeface="Intel Clear" panose="020B0604020203020204" pitchFamily="34" charset="0"/>
                        </a:rPr>
                        <a:t>PnP/System Meter (Default)</a:t>
                      </a:r>
                      <a:br>
                        <a:rPr lang="en-US" sz="800" b="0" i="0" u="none" strike="noStrike" dirty="0">
                          <a:solidFill>
                            <a:srgbClr val="000000"/>
                          </a:solidFill>
                          <a:effectLst/>
                          <a:latin typeface="Intel Clear" panose="020B0604020203020204" pitchFamily="34" charset="0"/>
                        </a:rPr>
                      </a:br>
                      <a:r>
                        <a:rPr lang="en-US" sz="800" b="0" i="0" u="none" strike="noStrike" dirty="0">
                          <a:solidFill>
                            <a:srgbClr val="000000"/>
                          </a:solidFill>
                          <a:effectLst/>
                          <a:latin typeface="Intel Clear" panose="020B0604020203020204" pitchFamily="34" charset="0"/>
                        </a:rPr>
                        <a:t>*Energy Telemetry (Optional)</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491328936"/>
                  </a:ext>
                </a:extLst>
              </a:tr>
              <a:tr h="393393">
                <a:tc>
                  <a:txBody>
                    <a:bodyPr/>
                    <a:lstStyle/>
                    <a:p>
                      <a:pPr algn="ctr" fontAlgn="ctr"/>
                      <a:r>
                        <a:rPr lang="en-US" sz="800" b="1" i="0" u="none" strike="noStrike">
                          <a:solidFill>
                            <a:srgbClr val="000000"/>
                          </a:solidFill>
                          <a:effectLst/>
                          <a:latin typeface="Intel Clear" panose="020B0604020203020204" pitchFamily="34" charset="0"/>
                        </a:rPr>
                        <a:t>S-041</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800" b="0" i="0" u="none" strike="noStrike">
                          <a:solidFill>
                            <a:srgbClr val="000000"/>
                          </a:solidFill>
                          <a:effectLst/>
                          <a:latin typeface="Intel Clear" panose="020B0604020203020204" pitchFamily="34" charset="0"/>
                        </a:rPr>
                        <a:t>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r>
                        <a:rPr lang="en-US" sz="800" b="0" i="0" u="none" strike="noStrike">
                          <a:solidFill>
                            <a:srgbClr val="000000"/>
                          </a:solidFill>
                          <a:effectLst/>
                          <a:latin typeface="Intel Clear" panose="020B0604020203020204" pitchFamily="34" charset="0"/>
                        </a:rPr>
                        <a:t>NVL-S DDR5 SODIMM 1DPC </a:t>
                      </a:r>
                    </a:p>
                  </a:txBody>
                  <a:tcPr marL="5426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r>
                        <a:rPr lang="en-US" sz="800" b="0" i="0" u="none" strike="noStrike">
                          <a:solidFill>
                            <a:srgbClr val="000000"/>
                          </a:solidFill>
                          <a:effectLst/>
                          <a:latin typeface="Intel Clear" panose="020B0604020203020204" pitchFamily="34" charset="0"/>
                        </a:rPr>
                        <a:t>Base Board SKU</a:t>
                      </a:r>
                    </a:p>
                  </a:txBody>
                  <a:tcPr marL="5426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r>
                        <a:rPr lang="en-US" sz="800" b="1" i="0" u="none" strike="noStrike">
                          <a:solidFill>
                            <a:srgbClr val="000000"/>
                          </a:solidFill>
                          <a:effectLst/>
                          <a:latin typeface="Intel Clear" panose="020B0604020203020204" pitchFamily="34" charset="0"/>
                        </a:rPr>
                        <a:t>S-041: NVL-S DDR5 SODIMM 1DPC </a:t>
                      </a:r>
                    </a:p>
                  </a:txBody>
                  <a:tcPr marL="5426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r>
                        <a:rPr lang="en-US" sz="800" b="0" i="0" u="none" strike="noStrike">
                          <a:solidFill>
                            <a:srgbClr val="000000"/>
                          </a:solidFill>
                          <a:effectLst/>
                          <a:latin typeface="Intel Clear" panose="020B0604020203020204" pitchFamily="34" charset="0"/>
                        </a:rPr>
                        <a:t>SODIMM 1DPC </a:t>
                      </a:r>
                      <a:br>
                        <a:rPr lang="en-US" sz="800" b="0" i="0" u="none" strike="noStrike">
                          <a:solidFill>
                            <a:srgbClr val="000000"/>
                          </a:solidFill>
                          <a:effectLst/>
                          <a:latin typeface="Intel Clear" panose="020B0604020203020204" pitchFamily="34" charset="0"/>
                        </a:rPr>
                      </a:br>
                      <a:r>
                        <a:rPr lang="en-US" sz="800" b="0" i="0" u="none" strike="noStrike">
                          <a:solidFill>
                            <a:srgbClr val="000000"/>
                          </a:solidFill>
                          <a:effectLst/>
                          <a:latin typeface="Intel Clear" panose="020B0604020203020204" pitchFamily="34" charset="0"/>
                        </a:rPr>
                        <a:t>8000 2R </a:t>
                      </a:r>
                      <a:br>
                        <a:rPr lang="en-US" sz="800" b="0" i="0" u="none" strike="noStrike">
                          <a:solidFill>
                            <a:srgbClr val="000000"/>
                          </a:solidFill>
                          <a:effectLst/>
                          <a:latin typeface="Intel Clear" panose="020B0604020203020204" pitchFamily="34" charset="0"/>
                        </a:rPr>
                      </a:br>
                      <a:r>
                        <a:rPr lang="en-US" sz="800" b="0" i="0" u="none" strike="noStrike">
                          <a:solidFill>
                            <a:srgbClr val="000000"/>
                          </a:solidFill>
                          <a:effectLst/>
                          <a:latin typeface="Intel Clear" panose="020B0604020203020204" pitchFamily="34" charset="0"/>
                        </a:rPr>
                        <a:t>(up to 128GB)</a:t>
                      </a:r>
                    </a:p>
                  </a:txBody>
                  <a:tcPr marL="5426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800" b="0" i="0" u="none" strike="noStrike">
                          <a:solidFill>
                            <a:srgbClr val="000000"/>
                          </a:solidFill>
                          <a:effectLst/>
                          <a:latin typeface="Intel Clear" panose="020B0604020203020204" pitchFamily="34" charset="0"/>
                        </a:rPr>
                        <a:t>Type 3</a:t>
                      </a:r>
                      <a:br>
                        <a:rPr lang="en-US" sz="800" b="0" i="0" u="none" strike="noStrike">
                          <a:solidFill>
                            <a:srgbClr val="000000"/>
                          </a:solidFill>
                          <a:effectLst/>
                          <a:latin typeface="Intel Clear" panose="020B0604020203020204" pitchFamily="34" charset="0"/>
                        </a:rPr>
                      </a:br>
                      <a:r>
                        <a:rPr lang="en-US" sz="800" b="0" i="0" u="none" strike="noStrike">
                          <a:solidFill>
                            <a:srgbClr val="000000"/>
                          </a:solidFill>
                          <a:effectLst/>
                          <a:latin typeface="Intel Clear" panose="020B0604020203020204" pitchFamily="34" charset="0"/>
                        </a:rPr>
                        <a:t>6L + 4L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800" b="0" i="0" u="none" strike="noStrike">
                          <a:solidFill>
                            <a:srgbClr val="000000"/>
                          </a:solidFill>
                          <a:effectLst/>
                          <a:latin typeface="Intel Clear" panose="020B0604020203020204" pitchFamily="34" charset="0"/>
                        </a:rPr>
                        <a:t>Single-rail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800" b="0" i="0" u="none" strike="noStrike">
                          <a:solidFill>
                            <a:srgbClr val="000000"/>
                          </a:solidFill>
                          <a:effectLst/>
                          <a:latin typeface="Intel Clear" panose="020B0604020203020204" pitchFamily="34" charset="0"/>
                        </a:rPr>
                        <a:t>Delta config</a:t>
                      </a:r>
                      <a:br>
                        <a:rPr lang="en-US" sz="800" b="0" i="0" u="none" strike="noStrike">
                          <a:solidFill>
                            <a:srgbClr val="000000"/>
                          </a:solidFill>
                          <a:effectLst/>
                          <a:latin typeface="Intel Clear" panose="020B0604020203020204" pitchFamily="34" charset="0"/>
                        </a:rPr>
                      </a:br>
                      <a:r>
                        <a:rPr lang="en-US" sz="800" b="0" i="0" u="none" strike="noStrike">
                          <a:solidFill>
                            <a:srgbClr val="000000"/>
                          </a:solidFill>
                          <a:effectLst/>
                          <a:latin typeface="Intel Clear" panose="020B0604020203020204" pitchFamily="34" charset="0"/>
                        </a:rPr>
                        <a:t>Full PnP HDR supported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r>
                        <a:rPr lang="en-US" sz="800" b="0" i="0" u="none" strike="noStrike" dirty="0">
                          <a:solidFill>
                            <a:srgbClr val="000000"/>
                          </a:solidFill>
                          <a:effectLst/>
                          <a:latin typeface="Intel Clear" panose="020B0604020203020204" pitchFamily="34" charset="0"/>
                        </a:rPr>
                        <a:t>2x BP TCSS M.2 module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CC00F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800" b="0" i="0" u="none" strike="noStrike">
                          <a:solidFill>
                            <a:srgbClr val="000000"/>
                          </a:solidFill>
                          <a:effectLst/>
                          <a:latin typeface="Intel Clear" panose="020B0604020203020204" pitchFamily="34" charset="0"/>
                        </a:rPr>
                        <a:t>Yes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800" b="1" i="0" u="none" strike="noStrike" dirty="0">
                          <a:solidFill>
                            <a:srgbClr val="0070C0"/>
                          </a:solidFill>
                          <a:effectLst/>
                          <a:latin typeface="Intel Clear" panose="020B0604020203020204" pitchFamily="34" charset="0"/>
                        </a:rPr>
                        <a:t>Energy Telemetry (Default)</a:t>
                      </a:r>
                      <a:br>
                        <a:rPr lang="en-US" sz="800" b="1" i="0" u="none" strike="noStrike" dirty="0">
                          <a:solidFill>
                            <a:srgbClr val="000000"/>
                          </a:solidFill>
                          <a:effectLst/>
                          <a:latin typeface="Intel Clear" panose="020B0604020203020204" pitchFamily="34" charset="0"/>
                        </a:rPr>
                      </a:br>
                      <a:r>
                        <a:rPr lang="en-US" sz="800" b="0" i="0" u="none" strike="noStrike" dirty="0">
                          <a:solidFill>
                            <a:srgbClr val="000000"/>
                          </a:solidFill>
                          <a:effectLst/>
                          <a:latin typeface="Intel Clear" panose="020B0604020203020204" pitchFamily="34" charset="0"/>
                        </a:rPr>
                        <a:t>*PnP/System Meter(Optional)</a:t>
                      </a:r>
                      <a:endParaRPr lang="en-US" sz="800" b="1" i="0" u="none" strike="noStrike" dirty="0">
                        <a:solidFill>
                          <a:srgbClr val="000000"/>
                        </a:solidFill>
                        <a:effectLst/>
                        <a:latin typeface="Intel Clear" panose="020B0604020203020204" pitchFamily="34" charset="0"/>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990358299"/>
                  </a:ext>
                </a:extLst>
              </a:tr>
              <a:tr h="416002">
                <a:tc>
                  <a:txBody>
                    <a:bodyPr/>
                    <a:lstStyle/>
                    <a:p>
                      <a:pPr algn="ctr" fontAlgn="ctr"/>
                      <a:r>
                        <a:rPr lang="en-US" sz="800" b="1" i="0" u="none" strike="noStrike">
                          <a:solidFill>
                            <a:srgbClr val="000000"/>
                          </a:solidFill>
                          <a:effectLst/>
                          <a:latin typeface="Intel Clear" panose="020B0604020203020204" pitchFamily="34" charset="0"/>
                        </a:rPr>
                        <a:t>S-051</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800" b="0" i="0" u="none" strike="noStrike">
                          <a:solidFill>
                            <a:srgbClr val="000000"/>
                          </a:solidFill>
                          <a:effectLst/>
                          <a:latin typeface="Intel Clear" panose="020B0604020203020204" pitchFamily="34" charset="0"/>
                        </a:rPr>
                        <a:t>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800" b="0" i="0" u="none" strike="noStrike">
                          <a:solidFill>
                            <a:srgbClr val="000000"/>
                          </a:solidFill>
                          <a:effectLst/>
                          <a:latin typeface="Intel Clear" panose="020B0604020203020204" pitchFamily="34" charset="0"/>
                        </a:rPr>
                        <a:t>NVL-S DDR5 UDIMM 1DPC OC </a:t>
                      </a:r>
                    </a:p>
                  </a:txBody>
                  <a:tcPr marL="5426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800" b="0" i="0" u="none" strike="noStrike">
                          <a:solidFill>
                            <a:srgbClr val="000000"/>
                          </a:solidFill>
                          <a:effectLst/>
                          <a:latin typeface="Intel Clear" panose="020B0604020203020204" pitchFamily="34" charset="0"/>
                        </a:rPr>
                        <a:t>Base Board SKU</a:t>
                      </a:r>
                    </a:p>
                  </a:txBody>
                  <a:tcPr marL="5426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800" b="1" i="0" u="none" strike="noStrike">
                          <a:solidFill>
                            <a:srgbClr val="000000"/>
                          </a:solidFill>
                          <a:effectLst/>
                          <a:latin typeface="Intel Clear" panose="020B0604020203020204" pitchFamily="34" charset="0"/>
                        </a:rPr>
                        <a:t>S-051: NVL-S DDR5 UDIMM 1DPC OC</a:t>
                      </a:r>
                    </a:p>
                  </a:txBody>
                  <a:tcPr marL="5426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800" b="0" i="0" u="none" strike="noStrike">
                          <a:solidFill>
                            <a:srgbClr val="000000"/>
                          </a:solidFill>
                          <a:effectLst/>
                          <a:latin typeface="Intel Clear" panose="020B0604020203020204" pitchFamily="34" charset="0"/>
                        </a:rPr>
                        <a:t>UDIMM 1DPC </a:t>
                      </a:r>
                      <a:br>
                        <a:rPr lang="en-US" sz="800" b="0" i="0" u="none" strike="noStrike">
                          <a:solidFill>
                            <a:srgbClr val="000000"/>
                          </a:solidFill>
                          <a:effectLst/>
                          <a:latin typeface="Intel Clear" panose="020B0604020203020204" pitchFamily="34" charset="0"/>
                        </a:rPr>
                      </a:br>
                      <a:r>
                        <a:rPr lang="en-US" sz="800" b="0" i="0" u="none" strike="noStrike">
                          <a:solidFill>
                            <a:srgbClr val="000000"/>
                          </a:solidFill>
                          <a:effectLst/>
                          <a:latin typeface="Intel Clear" panose="020B0604020203020204" pitchFamily="34" charset="0"/>
                        </a:rPr>
                        <a:t>XMP speed</a:t>
                      </a:r>
                      <a:br>
                        <a:rPr lang="en-US" sz="800" b="0" i="0" u="none" strike="noStrike">
                          <a:solidFill>
                            <a:srgbClr val="000000"/>
                          </a:solidFill>
                          <a:effectLst/>
                          <a:latin typeface="Intel Clear" panose="020B0604020203020204" pitchFamily="34" charset="0"/>
                        </a:rPr>
                      </a:br>
                      <a:r>
                        <a:rPr lang="en-US" sz="800" b="0" i="0" u="none" strike="noStrike">
                          <a:solidFill>
                            <a:srgbClr val="000000"/>
                          </a:solidFill>
                          <a:effectLst/>
                          <a:latin typeface="Intel Clear" panose="020B0604020203020204" pitchFamily="34" charset="0"/>
                        </a:rPr>
                        <a:t>(up to 128GB)</a:t>
                      </a:r>
                    </a:p>
                  </a:txBody>
                  <a:tcPr marL="5426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800" b="0" i="0" u="none" strike="noStrike">
                          <a:solidFill>
                            <a:srgbClr val="000000"/>
                          </a:solidFill>
                          <a:effectLst/>
                          <a:latin typeface="Intel Clear" panose="020B0604020203020204" pitchFamily="34" charset="0"/>
                        </a:rPr>
                        <a:t>Type 3</a:t>
                      </a:r>
                      <a:br>
                        <a:rPr lang="en-US" sz="800" b="0" i="0" u="none" strike="noStrike">
                          <a:solidFill>
                            <a:srgbClr val="000000"/>
                          </a:solidFill>
                          <a:effectLst/>
                          <a:latin typeface="Intel Clear" panose="020B0604020203020204" pitchFamily="34" charset="0"/>
                        </a:rPr>
                      </a:br>
                      <a:r>
                        <a:rPr lang="en-US" sz="800" b="0" i="0" u="none" strike="noStrike">
                          <a:solidFill>
                            <a:srgbClr val="000000"/>
                          </a:solidFill>
                          <a:effectLst/>
                          <a:latin typeface="Intel Clear" panose="020B0604020203020204" pitchFamily="34" charset="0"/>
                        </a:rPr>
                        <a:t>6L + 6L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800" b="0" i="0" u="none" strike="noStrike">
                          <a:solidFill>
                            <a:srgbClr val="000000"/>
                          </a:solidFill>
                          <a:effectLst/>
                          <a:latin typeface="Intel Clear" panose="020B0604020203020204" pitchFamily="34" charset="0"/>
                        </a:rPr>
                        <a:t>Multi-rail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800" b="0" i="0" u="none" strike="noStrike">
                          <a:solidFill>
                            <a:srgbClr val="000000"/>
                          </a:solidFill>
                          <a:effectLst/>
                          <a:latin typeface="Intel Clear" panose="020B0604020203020204" pitchFamily="34" charset="0"/>
                        </a:rPr>
                        <a:t>Delta config, Overclocking</a:t>
                      </a:r>
                      <a:br>
                        <a:rPr lang="en-US" sz="800" b="0" i="0" u="none" strike="noStrike">
                          <a:solidFill>
                            <a:srgbClr val="000000"/>
                          </a:solidFill>
                          <a:effectLst/>
                          <a:latin typeface="Intel Clear" panose="020B0604020203020204" pitchFamily="34" charset="0"/>
                        </a:rPr>
                      </a:br>
                      <a:r>
                        <a:rPr lang="en-US" sz="800" b="0" i="0" u="none" strike="noStrike">
                          <a:solidFill>
                            <a:srgbClr val="000000"/>
                          </a:solidFill>
                          <a:effectLst/>
                          <a:latin typeface="Intel Clear" panose="020B0604020203020204" pitchFamily="34" charset="0"/>
                        </a:rPr>
                        <a:t>Partial PnP HDR supported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800" b="1" i="0" u="none" strike="noStrike">
                          <a:solidFill>
                            <a:srgbClr val="000000"/>
                          </a:solidFill>
                          <a:effectLst/>
                          <a:latin typeface="Intel Clear" panose="020B0604020203020204" pitchFamily="34" charset="0"/>
                        </a:rPr>
                        <a:t>2 x BP Rood Bridge onboard with 80G routing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CC00FF"/>
                      </a:solidFill>
                      <a:prstDash val="solid"/>
                      <a:round/>
                      <a:headEnd type="none" w="med" len="med"/>
                      <a:tailEnd type="none" w="med" len="med"/>
                    </a:lnB>
                    <a:solidFill>
                      <a:srgbClr val="E2EFDA"/>
                    </a:solidFill>
                  </a:tcPr>
                </a:tc>
                <a:tc>
                  <a:txBody>
                    <a:bodyPr/>
                    <a:lstStyle/>
                    <a:p>
                      <a:pPr algn="ctr" fontAlgn="ctr"/>
                      <a:r>
                        <a:rPr lang="en-US" sz="800" b="0" i="0" u="none" strike="noStrike">
                          <a:solidFill>
                            <a:srgbClr val="000000"/>
                          </a:solidFill>
                          <a:effectLst/>
                          <a:latin typeface="Intel Clear" panose="020B0604020203020204" pitchFamily="34" charset="0"/>
                        </a:rPr>
                        <a:t>Yes, without</a:t>
                      </a:r>
                      <a:br>
                        <a:rPr lang="en-US" sz="800" b="0" i="0" u="none" strike="noStrike">
                          <a:solidFill>
                            <a:srgbClr val="000000"/>
                          </a:solidFill>
                          <a:effectLst/>
                          <a:latin typeface="Intel Clear" panose="020B0604020203020204" pitchFamily="34" charset="0"/>
                        </a:rPr>
                      </a:br>
                      <a:r>
                        <a:rPr lang="en-US" sz="800" b="0" i="0" u="none" strike="noStrike">
                          <a:solidFill>
                            <a:srgbClr val="000000"/>
                          </a:solidFill>
                          <a:effectLst/>
                          <a:latin typeface="Intel Clear" panose="020B0604020203020204" pitchFamily="34" charset="0"/>
                        </a:rPr>
                        <a:t>VCCIA support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800" b="1" i="0" u="none" strike="noStrike" dirty="0">
                          <a:solidFill>
                            <a:srgbClr val="0070C0"/>
                          </a:solidFill>
                          <a:effectLst/>
                          <a:latin typeface="Intel Clear" panose="020B0604020203020204" pitchFamily="34" charset="0"/>
                        </a:rPr>
                        <a:t>PnP/System Meter (Default)</a:t>
                      </a:r>
                      <a:br>
                        <a:rPr lang="en-US" sz="800" b="0" i="0" u="none" strike="noStrike" dirty="0">
                          <a:solidFill>
                            <a:srgbClr val="000000"/>
                          </a:solidFill>
                          <a:effectLst/>
                          <a:latin typeface="Intel Clear" panose="020B0604020203020204" pitchFamily="34" charset="0"/>
                        </a:rPr>
                      </a:br>
                      <a:r>
                        <a:rPr lang="en-US" sz="800" b="0" i="0" u="none" strike="noStrike" dirty="0">
                          <a:solidFill>
                            <a:srgbClr val="000000"/>
                          </a:solidFill>
                          <a:effectLst/>
                          <a:latin typeface="Intel Clear" panose="020B0604020203020204" pitchFamily="34" charset="0"/>
                        </a:rPr>
                        <a:t>*Energy Telemetry (Optional)</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437843203"/>
                  </a:ext>
                </a:extLst>
              </a:tr>
              <a:tr h="239653">
                <a:tc>
                  <a:txBody>
                    <a:bodyPr/>
                    <a:lstStyle/>
                    <a:p>
                      <a:pPr algn="ctr" fontAlgn="ctr"/>
                      <a:r>
                        <a:rPr lang="en-US" sz="800" b="1" i="0" u="none" strike="noStrike">
                          <a:solidFill>
                            <a:srgbClr val="000000"/>
                          </a:solidFill>
                          <a:effectLst/>
                          <a:latin typeface="Intel Clear" panose="020B0604020203020204" pitchFamily="34" charset="0"/>
                        </a:rPr>
                        <a:t>S-061</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800" b="0" i="0" u="none" strike="noStrike">
                          <a:solidFill>
                            <a:srgbClr val="000000"/>
                          </a:solidFill>
                          <a:effectLst/>
                          <a:latin typeface="Intel Clear" panose="020B0604020203020204" pitchFamily="34" charset="0"/>
                        </a:rPr>
                        <a:t>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l" fontAlgn="ctr"/>
                      <a:r>
                        <a:rPr lang="en-US" sz="800" b="0" i="0" u="none" strike="noStrike">
                          <a:solidFill>
                            <a:srgbClr val="000000"/>
                          </a:solidFill>
                          <a:effectLst/>
                          <a:latin typeface="Intel Clear" panose="020B0604020203020204" pitchFamily="34" charset="0"/>
                        </a:rPr>
                        <a:t>NVL-S HSIO UDIMM 1DPC</a:t>
                      </a:r>
                    </a:p>
                  </a:txBody>
                  <a:tcPr marL="5426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l" fontAlgn="ctr"/>
                      <a:r>
                        <a:rPr lang="en-US" sz="800" b="0" i="0" u="none" strike="noStrike">
                          <a:solidFill>
                            <a:srgbClr val="000000"/>
                          </a:solidFill>
                          <a:effectLst/>
                          <a:latin typeface="Intel Clear" panose="020B0604020203020204" pitchFamily="34" charset="0"/>
                        </a:rPr>
                        <a:t>Base Board SKU</a:t>
                      </a:r>
                    </a:p>
                  </a:txBody>
                  <a:tcPr marL="5426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l" fontAlgn="ctr"/>
                      <a:r>
                        <a:rPr lang="en-US" sz="800" b="1" i="0" u="none" strike="noStrike">
                          <a:solidFill>
                            <a:srgbClr val="000000"/>
                          </a:solidFill>
                          <a:effectLst/>
                          <a:latin typeface="Intel Clear" panose="020B0604020203020204" pitchFamily="34" charset="0"/>
                        </a:rPr>
                        <a:t>S-061: NVL-S HSIO UDIMM 1DPC</a:t>
                      </a:r>
                    </a:p>
                  </a:txBody>
                  <a:tcPr marL="5426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l" fontAlgn="ctr"/>
                      <a:r>
                        <a:rPr lang="en-US" sz="800" b="0" i="0" u="none" strike="noStrike">
                          <a:solidFill>
                            <a:srgbClr val="000000"/>
                          </a:solidFill>
                          <a:effectLst/>
                          <a:latin typeface="Intel Clear" panose="020B0604020203020204" pitchFamily="34" charset="0"/>
                        </a:rPr>
                        <a:t>UDIMM 1DPC </a:t>
                      </a:r>
                    </a:p>
                  </a:txBody>
                  <a:tcPr marL="5426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800" b="0" i="0" u="none" strike="noStrike" dirty="0">
                          <a:solidFill>
                            <a:srgbClr val="000000"/>
                          </a:solidFill>
                          <a:effectLst/>
                          <a:latin typeface="Intel Clear" panose="020B0604020203020204" pitchFamily="34" charset="0"/>
                        </a:rPr>
                        <a:t>Type 3</a:t>
                      </a:r>
                      <a:br>
                        <a:rPr lang="en-US" sz="800" b="0" i="0" u="none" strike="noStrike" dirty="0">
                          <a:solidFill>
                            <a:srgbClr val="000000"/>
                          </a:solidFill>
                          <a:effectLst/>
                          <a:latin typeface="Intel Clear" panose="020B0604020203020204" pitchFamily="34" charset="0"/>
                        </a:rPr>
                      </a:br>
                      <a:r>
                        <a:rPr lang="en-US" sz="800" b="0" i="0" u="none" strike="noStrike" dirty="0">
                          <a:solidFill>
                            <a:srgbClr val="000000"/>
                          </a:solidFill>
                          <a:effectLst/>
                          <a:latin typeface="Intel Clear" panose="020B0604020203020204" pitchFamily="34" charset="0"/>
                        </a:rPr>
                        <a:t>4L + 8L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800" b="0" i="0" u="none" strike="noStrike">
                          <a:solidFill>
                            <a:srgbClr val="000000"/>
                          </a:solidFill>
                          <a:effectLst/>
                          <a:latin typeface="Intel Clear" panose="020B0604020203020204" pitchFamily="34" charset="0"/>
                        </a:rPr>
                        <a:t>Multi-rail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800" b="0" i="0" u="none" strike="noStrike">
                          <a:solidFill>
                            <a:srgbClr val="000000"/>
                          </a:solidFill>
                          <a:effectLst/>
                          <a:latin typeface="Intel Clear" panose="020B0604020203020204" pitchFamily="34" charset="0"/>
                        </a:rPr>
                        <a:t>iVE/FV HSIO Validation</a:t>
                      </a:r>
                      <a:br>
                        <a:rPr lang="en-US" sz="800" b="0" i="0" u="none" strike="noStrike">
                          <a:solidFill>
                            <a:srgbClr val="000000"/>
                          </a:solidFill>
                          <a:effectLst/>
                          <a:latin typeface="Intel Clear" panose="020B0604020203020204" pitchFamily="34" charset="0"/>
                        </a:rPr>
                      </a:br>
                      <a:r>
                        <a:rPr lang="en-US" sz="800" b="0" i="0" u="none" strike="noStrike">
                          <a:solidFill>
                            <a:srgbClr val="000000"/>
                          </a:solidFill>
                          <a:effectLst/>
                          <a:latin typeface="Intel Clear" panose="020B0604020203020204" pitchFamily="34" charset="0"/>
                        </a:rPr>
                        <a:t>Partial PnP HDR supported</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CC00FF"/>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l" fontAlgn="ctr"/>
                      <a:r>
                        <a:rPr lang="en-US" sz="800" b="0" i="0" u="none" strike="noStrike" dirty="0">
                          <a:solidFill>
                            <a:srgbClr val="000000"/>
                          </a:solidFill>
                          <a:effectLst/>
                          <a:latin typeface="Intel Clear" panose="020B0604020203020204" pitchFamily="34" charset="0"/>
                        </a:rPr>
                        <a:t>2x BP TCSS M.2 module</a:t>
                      </a:r>
                    </a:p>
                  </a:txBody>
                  <a:tcPr marL="0" marR="0" marT="0" marB="0" anchor="ctr">
                    <a:lnL w="12700" cap="flat" cmpd="sng" algn="ctr">
                      <a:solidFill>
                        <a:srgbClr val="CC00FF"/>
                      </a:solidFill>
                      <a:prstDash val="solid"/>
                      <a:round/>
                      <a:headEnd type="none" w="med" len="med"/>
                      <a:tailEnd type="none" w="med" len="med"/>
                    </a:lnL>
                    <a:lnR w="12700" cap="flat" cmpd="sng" algn="ctr">
                      <a:solidFill>
                        <a:srgbClr val="CC00FF"/>
                      </a:solidFill>
                      <a:prstDash val="solid"/>
                      <a:round/>
                      <a:headEnd type="none" w="med" len="med"/>
                      <a:tailEnd type="none" w="med" len="med"/>
                    </a:lnR>
                    <a:lnT w="12700" cap="flat" cmpd="sng" algn="ctr">
                      <a:solidFill>
                        <a:srgbClr val="CC00FF"/>
                      </a:solidFill>
                      <a:prstDash val="solid"/>
                      <a:round/>
                      <a:headEnd type="none" w="med" len="med"/>
                      <a:tailEnd type="none" w="med" len="med"/>
                    </a:lnT>
                    <a:lnB w="12700" cap="flat" cmpd="sng" algn="ctr">
                      <a:solidFill>
                        <a:srgbClr val="CC00FF"/>
                      </a:solidFill>
                      <a:prstDash val="solid"/>
                      <a:round/>
                      <a:headEnd type="none" w="med" len="med"/>
                      <a:tailEnd type="none" w="med" len="med"/>
                    </a:lnB>
                    <a:solidFill>
                      <a:srgbClr val="92D050"/>
                    </a:solidFill>
                  </a:tcPr>
                </a:tc>
                <a:tc>
                  <a:txBody>
                    <a:bodyPr/>
                    <a:lstStyle/>
                    <a:p>
                      <a:pPr algn="ctr" fontAlgn="ctr"/>
                      <a:r>
                        <a:rPr lang="en-US" sz="800" b="0" i="0" u="none" strike="noStrike">
                          <a:solidFill>
                            <a:srgbClr val="000000"/>
                          </a:solidFill>
                          <a:effectLst/>
                          <a:latin typeface="Intel Clear" panose="020B0604020203020204" pitchFamily="34" charset="0"/>
                        </a:rPr>
                        <a:t>Yes</a:t>
                      </a:r>
                    </a:p>
                  </a:txBody>
                  <a:tcPr marL="0" marR="0" marT="0" marB="0" anchor="ctr">
                    <a:lnL w="12700" cap="flat" cmpd="sng" algn="ctr">
                      <a:solidFill>
                        <a:srgbClr val="CC00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800" b="1" i="0" u="none" strike="noStrike" dirty="0">
                          <a:solidFill>
                            <a:srgbClr val="000000"/>
                          </a:solidFill>
                          <a:effectLst/>
                          <a:latin typeface="Intel Clear" panose="020B0604020203020204" pitchFamily="34" charset="0"/>
                        </a:rPr>
                        <a:t>No support</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2353202499"/>
                  </a:ext>
                </a:extLst>
              </a:tr>
            </a:tbl>
          </a:graphicData>
        </a:graphic>
      </p:graphicFrame>
      <p:sp>
        <p:nvSpPr>
          <p:cNvPr id="2" name="Title 1">
            <a:extLst>
              <a:ext uri="{FF2B5EF4-FFF2-40B4-BE49-F238E27FC236}">
                <a16:creationId xmlns:a16="http://schemas.microsoft.com/office/drawing/2014/main" id="{64AC1EB7-F009-2B9A-542B-7525409ADA6A}"/>
              </a:ext>
            </a:extLst>
          </p:cNvPr>
          <p:cNvSpPr>
            <a:spLocks noGrp="1"/>
          </p:cNvSpPr>
          <p:nvPr>
            <p:ph type="title"/>
          </p:nvPr>
        </p:nvSpPr>
        <p:spPr>
          <a:xfrm>
            <a:off x="536977" y="147872"/>
            <a:ext cx="11010816" cy="952499"/>
          </a:xfrm>
        </p:spPr>
        <p:txBody>
          <a:bodyPr/>
          <a:lstStyle/>
          <a:p>
            <a:r>
              <a:rPr lang="en-US" dirty="0"/>
              <a:t>NVL Desktop RVP SKU Summary</a:t>
            </a:r>
          </a:p>
        </p:txBody>
      </p:sp>
      <p:sp>
        <p:nvSpPr>
          <p:cNvPr id="6" name="TextBox 5">
            <a:extLst>
              <a:ext uri="{FF2B5EF4-FFF2-40B4-BE49-F238E27FC236}">
                <a16:creationId xmlns:a16="http://schemas.microsoft.com/office/drawing/2014/main" id="{268AE1D8-2B89-FBC4-5B4C-87973FAFE193}"/>
              </a:ext>
            </a:extLst>
          </p:cNvPr>
          <p:cNvSpPr txBox="1"/>
          <p:nvPr/>
        </p:nvSpPr>
        <p:spPr>
          <a:xfrm>
            <a:off x="10411720" y="147085"/>
            <a:ext cx="1098058"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lvl="0" indent="0" algn="l" defTabSz="2438338" rtl="0" eaLnBrk="1" fontAlgn="auto" latinLnBrk="0" hangingPunct="0">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70C0"/>
                </a:solidFill>
                <a:effectLst/>
                <a:uLnTx/>
                <a:uFillTx/>
                <a:latin typeface="Intel Clear"/>
                <a:ea typeface="+mn-ea"/>
                <a:cs typeface="+mn-cs"/>
                <a:sym typeface="Helvetica Neue"/>
              </a:rPr>
              <a:t>WW03Y2025</a:t>
            </a:r>
          </a:p>
        </p:txBody>
      </p:sp>
    </p:spTree>
    <p:extLst>
      <p:ext uri="{BB962C8B-B14F-4D97-AF65-F5344CB8AC3E}">
        <p14:creationId xmlns:p14="http://schemas.microsoft.com/office/powerpoint/2010/main" val="3862620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920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1_BasicWhite">
  <a:themeElements>
    <a:clrScheme name="Intel2020">
      <a:dk1>
        <a:srgbClr val="000000"/>
      </a:dk1>
      <a:lt1>
        <a:srgbClr val="FFFFFF"/>
      </a:lt1>
      <a:dk2>
        <a:srgbClr val="004A86"/>
      </a:dk2>
      <a:lt2>
        <a:srgbClr val="525252"/>
      </a:lt2>
      <a:accent1>
        <a:srgbClr val="0068B5"/>
      </a:accent1>
      <a:accent2>
        <a:srgbClr val="00C7FD"/>
      </a:accent2>
      <a:accent3>
        <a:srgbClr val="F6CB4B"/>
      </a:accent3>
      <a:accent4>
        <a:srgbClr val="D96930"/>
      </a:accent4>
      <a:accent5>
        <a:srgbClr val="8F5DA2"/>
      </a:accent5>
      <a:accent6>
        <a:srgbClr val="8BAE46"/>
      </a:accent6>
      <a:hlink>
        <a:srgbClr val="0068B5"/>
      </a:hlink>
      <a:folHlink>
        <a:srgbClr val="0068B5"/>
      </a:folHlink>
    </a:clrScheme>
    <a:fontScheme name="Custom 11">
      <a:majorFont>
        <a:latin typeface="Intel Clear Light"/>
        <a:ea typeface="Helvetica Neue"/>
        <a:cs typeface="Helvetica Neue"/>
      </a:majorFont>
      <a:minorFont>
        <a:latin typeface="Intel Clear"/>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none" lIns="0" tIns="0" rIns="0" bIns="0" numCol="1" spcCol="38100" rtlCol="0" anchor="t" anchorCtr="0">
        <a:spAutoFit/>
      </a:bodyPr>
      <a:lstStyle>
        <a:defPPr marL="0" marR="0" indent="0" algn="l" defTabSz="2438338" rtl="0" fontAlgn="auto" latinLnBrk="0" hangingPunct="0">
          <a:lnSpc>
            <a:spcPct val="100000"/>
          </a:lnSpc>
          <a:spcBef>
            <a:spcPts val="0"/>
          </a:spcBef>
          <a:spcAft>
            <a:spcPts val="0"/>
          </a:spcAft>
          <a:buClrTx/>
          <a:buSzTx/>
          <a:buFontTx/>
          <a:buNone/>
          <a:tabLst/>
          <a:defRPr kumimoji="0" b="0" i="0" u="none" strike="noStrike" cap="none" spc="0" normalizeH="0" baseline="0" dirty="0" err="1" smtClean="0">
            <a:ln>
              <a:noFill/>
            </a:ln>
            <a:solidFill>
              <a:schemeClr val="tx2"/>
            </a:solidFill>
            <a:effectLst/>
            <a:uFillTx/>
            <a:latin typeface="+mn-lt"/>
            <a:ea typeface="+mn-ea"/>
            <a:cs typeface="+mn-cs"/>
            <a:sym typeface="Helvetica Neue"/>
          </a:defRPr>
        </a:def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A2199AAF6C57D41B8DEC3111EC6F0C9" ma:contentTypeVersion="3" ma:contentTypeDescription="Create a new document." ma:contentTypeScope="" ma:versionID="2abc8166e29904bbcb2951dc8df3d64c">
  <xsd:schema xmlns:xsd="http://www.w3.org/2001/XMLSchema" xmlns:xs="http://www.w3.org/2001/XMLSchema" xmlns:p="http://schemas.microsoft.com/office/2006/metadata/properties" xmlns:ns2="18b538a9-f304-438f-8b78-3a6041ca0d15" targetNamespace="http://schemas.microsoft.com/office/2006/metadata/properties" ma:root="true" ma:fieldsID="a0e5811c38a56dc0c286d276ae927556" ns2:_="">
    <xsd:import namespace="18b538a9-f304-438f-8b78-3a6041ca0d15"/>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b538a9-f304-438f-8b78-3a6041ca0d1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24B8A99-8161-4D52-8DFD-478F5C1B3170}">
  <ds:schemaRefs>
    <ds:schemaRef ds:uri="f7bda678-550a-4678-98c6-dda603e11c8e"/>
    <ds:schemaRef ds:uri="http://purl.org/dc/elements/1.1/"/>
    <ds:schemaRef ds:uri="http://purl.org/dc/dcmitype/"/>
    <ds:schemaRef ds:uri="http://schemas.openxmlformats.org/package/2006/metadata/core-properties"/>
    <ds:schemaRef ds:uri="http://purl.org/dc/terms/"/>
    <ds:schemaRef ds:uri="http://schemas.microsoft.com/office/2006/documentManagement/types"/>
    <ds:schemaRef ds:uri="http://schemas.microsoft.com/office/2006/metadata/properties"/>
    <ds:schemaRef ds:uri="http://www.w3.org/XML/1998/namespace"/>
    <ds:schemaRef ds:uri="http://schemas.microsoft.com/office/infopath/2007/PartnerControls"/>
    <ds:schemaRef ds:uri="c15dcb21-6fa2-4d85-a6fe-ae443862ce00"/>
    <ds:schemaRef ds:uri="d8608922-bacc-4d0e-9803-5af3778135e8"/>
    <ds:schemaRef ds:uri="eca89263-17a0-4e94-982b-39b39b06c469"/>
  </ds:schemaRefs>
</ds:datastoreItem>
</file>

<file path=customXml/itemProps2.xml><?xml version="1.0" encoding="utf-8"?>
<ds:datastoreItem xmlns:ds="http://schemas.openxmlformats.org/officeDocument/2006/customXml" ds:itemID="{201C66F3-FBD8-4B0F-98D9-445FE3649D01}">
  <ds:schemaRefs>
    <ds:schemaRef ds:uri="http://schemas.microsoft.com/sharepoint/v3/contenttype/forms"/>
  </ds:schemaRefs>
</ds:datastoreItem>
</file>

<file path=customXml/itemProps3.xml><?xml version="1.0" encoding="utf-8"?>
<ds:datastoreItem xmlns:ds="http://schemas.openxmlformats.org/officeDocument/2006/customXml" ds:itemID="{DAFF4D06-90E8-435F-A314-0217E33827E5}"/>
</file>

<file path=docMetadata/LabelInfo.xml><?xml version="1.0" encoding="utf-8"?>
<clbl:labelList xmlns:clbl="http://schemas.microsoft.com/office/2020/mipLabelMetadata">
  <clbl:label id="{f9410587-2dbf-4cbf-9a99-5d54386da03f}" enabled="1" method="Privileged" siteId="{46c98d88-e344-4ed4-8496-4ed7712e255d}" removed="0"/>
</clbl:labelList>
</file>

<file path=docProps/app.xml><?xml version="1.0" encoding="utf-8"?>
<Properties xmlns="http://schemas.openxmlformats.org/officeDocument/2006/extended-properties" xmlns:vt="http://schemas.openxmlformats.org/officeDocument/2006/docPropsVTypes">
  <Template/>
  <TotalTime>11457</TotalTime>
  <Words>3755</Words>
  <Application>Microsoft Office PowerPoint</Application>
  <PresentationFormat>Widescreen</PresentationFormat>
  <Paragraphs>451</Paragraphs>
  <Slides>9</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Helvetica Neue</vt:lpstr>
      <vt:lpstr>Helvetica Neue Medium</vt:lpstr>
      <vt:lpstr>Aptos</vt:lpstr>
      <vt:lpstr>Arial</vt:lpstr>
      <vt:lpstr>Calibri</vt:lpstr>
      <vt:lpstr>Helvetica</vt:lpstr>
      <vt:lpstr>Intel Clear</vt:lpstr>
      <vt:lpstr>Intel Clear Light</vt:lpstr>
      <vt:lpstr>Wingdings</vt:lpstr>
      <vt:lpstr>21_BasicWhite</vt:lpstr>
      <vt:lpstr>NVL S RVP Update</vt:lpstr>
      <vt:lpstr>RVP SKU Strategy History</vt:lpstr>
      <vt:lpstr>PowerPoint Presentation</vt:lpstr>
      <vt:lpstr>NVL Desktop RVP SKU Summary</vt:lpstr>
      <vt:lpstr>NVL-S RVP – M.2 TCSS Module</vt:lpstr>
      <vt:lpstr>Back up</vt:lpstr>
      <vt:lpstr>NVL Desktop RVP SKU Summary</vt:lpstr>
      <vt:lpstr>NVL Desktop RVP SKU 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Killeen, Kristine</dc:creator>
  <cp:keywords>CTPClassification=CTP_NT</cp:keywords>
  <cp:lastModifiedBy>Yuan, Simon1</cp:lastModifiedBy>
  <cp:revision>258</cp:revision>
  <dcterms:modified xsi:type="dcterms:W3CDTF">2025-06-11T07:10:56Z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77294acb-f791-4422-865e-0b7527e37b89</vt:lpwstr>
  </property>
  <property fmtid="{D5CDD505-2E9C-101B-9397-08002B2CF9AE}" pid="3" name="CTP_TimeStamp">
    <vt:lpwstr>2020-08-21 21:49:33Z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y fmtid="{D5CDD505-2E9C-101B-9397-08002B2CF9AE}" pid="8" name="ContentTypeId">
    <vt:lpwstr>0x010100BA2199AAF6C57D41B8DEC3111EC6F0C9</vt:lpwstr>
  </property>
</Properties>
</file>