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1" r:id="rId8"/>
    <p:sldId id="269" r:id="rId9"/>
    <p:sldId id="268" r:id="rId10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00"/>
    <a:srgbClr val="0068B5"/>
    <a:srgbClr val="FC6467"/>
    <a:srgbClr val="00C7FD"/>
    <a:srgbClr val="2872C5"/>
    <a:srgbClr val="525252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C74B2-E547-458E-8301-99B9D089F7B5}" v="5" dt="2025-08-28T10:31:11.084"/>
    <p1510:client id="{4E43B869-063C-47F1-A23F-8175805CF9F5}" v="6" dt="2025-08-28T10:02:54.48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orient="horz" pos="4032"/>
        <p:guide pos="7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Ellen" userId="b325cac5-01af-4369-9f30-5e71526068a2" providerId="ADAL" clId="{21BC74B2-E547-458E-8301-99B9D089F7B5}"/>
    <pc:docChg chg="custSel modSld">
      <pc:chgData name="Chen, Ellen" userId="b325cac5-01af-4369-9f30-5e71526068a2" providerId="ADAL" clId="{21BC74B2-E547-458E-8301-99B9D089F7B5}" dt="2025-08-28T10:32:04.232" v="25" actId="1076"/>
      <pc:docMkLst>
        <pc:docMk/>
      </pc:docMkLst>
      <pc:sldChg chg="modSp">
        <pc:chgData name="Chen, Ellen" userId="b325cac5-01af-4369-9f30-5e71526068a2" providerId="ADAL" clId="{21BC74B2-E547-458E-8301-99B9D089F7B5}" dt="2025-08-28T10:28:48.447" v="8"/>
        <pc:sldMkLst>
          <pc:docMk/>
          <pc:sldMk cId="0" sldId="257"/>
        </pc:sldMkLst>
        <pc:graphicFrameChg chg="mod">
          <ac:chgData name="Chen, Ellen" userId="b325cac5-01af-4369-9f30-5e71526068a2" providerId="ADAL" clId="{21BC74B2-E547-458E-8301-99B9D089F7B5}" dt="2025-08-28T10:28:48.447" v="8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addSp delSp modSp mod">
        <pc:chgData name="Chen, Ellen" userId="b325cac5-01af-4369-9f30-5e71526068a2" providerId="ADAL" clId="{21BC74B2-E547-458E-8301-99B9D089F7B5}" dt="2025-08-28T10:32:04.232" v="25" actId="1076"/>
        <pc:sldMkLst>
          <pc:docMk/>
          <pc:sldMk cId="2320893713" sldId="269"/>
        </pc:sldMkLst>
        <pc:spChg chg="add mod">
          <ac:chgData name="Chen, Ellen" userId="b325cac5-01af-4369-9f30-5e71526068a2" providerId="ADAL" clId="{21BC74B2-E547-458E-8301-99B9D089F7B5}" dt="2025-08-28T10:31:58.150" v="24" actId="1076"/>
          <ac:spMkLst>
            <pc:docMk/>
            <pc:sldMk cId="2320893713" sldId="269"/>
            <ac:spMk id="14" creationId="{3055036E-BC8D-4F5C-20D5-C0689AD10755}"/>
          </ac:spMkLst>
        </pc:spChg>
        <pc:spChg chg="add mod">
          <ac:chgData name="Chen, Ellen" userId="b325cac5-01af-4369-9f30-5e71526068a2" providerId="ADAL" clId="{21BC74B2-E547-458E-8301-99B9D089F7B5}" dt="2025-08-28T10:32:04.232" v="25" actId="1076"/>
          <ac:spMkLst>
            <pc:docMk/>
            <pc:sldMk cId="2320893713" sldId="269"/>
            <ac:spMk id="15" creationId="{85C2802C-0D64-0203-71FA-3B7F35BC9E67}"/>
          </ac:spMkLst>
        </pc:spChg>
        <pc:picChg chg="add del mod">
          <ac:chgData name="Chen, Ellen" userId="b325cac5-01af-4369-9f30-5e71526068a2" providerId="ADAL" clId="{21BC74B2-E547-458E-8301-99B9D089F7B5}" dt="2025-08-28T10:30:47.668" v="9" actId="478"/>
          <ac:picMkLst>
            <pc:docMk/>
            <pc:sldMk cId="2320893713" sldId="269"/>
            <ac:picMk id="7" creationId="{64A7DA4F-55C8-B902-404E-102B94F0B642}"/>
          </ac:picMkLst>
        </pc:picChg>
        <pc:picChg chg="add mod">
          <ac:chgData name="Chen, Ellen" userId="b325cac5-01af-4369-9f30-5e71526068a2" providerId="ADAL" clId="{21BC74B2-E547-458E-8301-99B9D089F7B5}" dt="2025-08-28T10:31:54.046" v="23" actId="1076"/>
          <ac:picMkLst>
            <pc:docMk/>
            <pc:sldMk cId="2320893713" sldId="269"/>
            <ac:picMk id="12" creationId="{6ADD1970-F887-DE63-783A-E9724EEEBC26}"/>
          </ac:picMkLst>
        </pc:picChg>
        <pc:picChg chg="del">
          <ac:chgData name="Chen, Ellen" userId="b325cac5-01af-4369-9f30-5e71526068a2" providerId="ADAL" clId="{21BC74B2-E547-458E-8301-99B9D089F7B5}" dt="2025-08-28T10:05:47.946" v="0" actId="478"/>
          <ac:picMkLst>
            <pc:docMk/>
            <pc:sldMk cId="2320893713" sldId="269"/>
            <ac:picMk id="12" creationId="{CAE8B907-230E-396C-A02A-EDE1E6FA17DC}"/>
          </ac:picMkLst>
        </pc:picChg>
        <pc:cxnChg chg="mod">
          <ac:chgData name="Chen, Ellen" userId="b325cac5-01af-4369-9f30-5e71526068a2" providerId="ADAL" clId="{21BC74B2-E547-458E-8301-99B9D089F7B5}" dt="2025-08-28T10:05:59.451" v="5" actId="14100"/>
          <ac:cxnSpMkLst>
            <pc:docMk/>
            <pc:sldMk cId="2320893713" sldId="269"/>
            <ac:cxnSpMk id="9" creationId="{5651A0B6-65DF-AA40-5732-0F11F4620561}"/>
          </ac:cxnSpMkLst>
        </pc:cxnChg>
        <pc:cxnChg chg="mod">
          <ac:chgData name="Chen, Ellen" userId="b325cac5-01af-4369-9f30-5e71526068a2" providerId="ADAL" clId="{21BC74B2-E547-458E-8301-99B9D089F7B5}" dt="2025-08-28T10:06:01.500" v="6" actId="14100"/>
          <ac:cxnSpMkLst>
            <pc:docMk/>
            <pc:sldMk cId="2320893713" sldId="269"/>
            <ac:cxnSpMk id="10" creationId="{85747CED-05EA-F971-27EF-50034363351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servicenow.intel.com/rework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9600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6" y="3325115"/>
            <a:ext cx="9699494" cy="165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4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2934670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507771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59ED6280-5945-4A30-AB0D-CB43EE9DB1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8" y="1452346"/>
            <a:ext cx="3206002" cy="1384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AD799-2E6F-4941-A292-3577FAA2A9F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66" y="27113"/>
            <a:ext cx="3206002" cy="13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906359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>
            <a:lvl1pPr algn="ctr">
              <a:defRPr sz="3200" b="1">
                <a:solidFill>
                  <a:srgbClr val="525252"/>
                </a:solidFill>
              </a:defRPr>
            </a:lvl1pPr>
          </a:lstStyle>
          <a:p>
            <a:r>
              <a:rPr lang="en-US"/>
              <a:t>Rework Number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02D91DB-74E5-458F-B755-40B8796EAC9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71500" y="1790700"/>
            <a:ext cx="11010900" cy="4495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C0CBE-C2F0-41E3-83E4-80839A02B3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8088" y="571500"/>
            <a:ext cx="9104312" cy="9525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IN" sz="3200" b="0" i="0" u="none" strike="noStrike" cap="none" spc="0" baseline="0" dirty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</a:lstStyle>
          <a:p>
            <a:pPr lvl="0"/>
            <a:r>
              <a:rPr lang="en-US"/>
              <a:t>Document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5592" y="170581"/>
            <a:ext cx="2849396" cy="58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32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SKU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ACF30F3-086D-433E-9D13-DB9A1C1F41A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135" y="1031574"/>
            <a:ext cx="5755707" cy="533439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DDB7-8767-41F6-B794-F052AC5C0F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9332" y="155674"/>
            <a:ext cx="2746375" cy="5778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Step Number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1C40-8410-4D20-968B-3B8C095576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70458" y="3931065"/>
            <a:ext cx="444411" cy="1759011"/>
          </a:xfrm>
        </p:spPr>
        <p:txBody>
          <a:bodyPr vert="vert270"/>
          <a:lstStyle>
            <a:lvl1pPr marL="0" indent="0">
              <a:buNone/>
              <a:defRPr>
                <a:highlight>
                  <a:srgbClr val="00C7FD"/>
                </a:highlight>
              </a:defRPr>
            </a:lvl1pPr>
            <a:lvl5pPr marL="919957" indent="0">
              <a:buNone/>
              <a:defRPr/>
            </a:lvl5pPr>
          </a:lstStyle>
          <a:p>
            <a:pPr lvl="0"/>
            <a:r>
              <a:rPr lang="en-US"/>
              <a:t>FLIPPED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hyperlink" Target="https://servicenow.intel.com/rework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 descr="A picture containing graphical user interface&#10;&#10;Description automatically generated">
            <a:hlinkClick r:id="rId32"/>
            <a:extLst>
              <a:ext uri="{FF2B5EF4-FFF2-40B4-BE49-F238E27FC236}">
                <a16:creationId xmlns:a16="http://schemas.microsoft.com/office/drawing/2014/main" id="{7C86DBE0-F567-4D00-A571-0BB57477E86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8" y="6435893"/>
            <a:ext cx="947742" cy="409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0D95C-B00B-4EB2-999C-C72248D72458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" y="6434952"/>
            <a:ext cx="959792" cy="414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81" r:id="rId5"/>
    <p:sldLayoutId id="2147483782" r:id="rId6"/>
    <p:sldLayoutId id="2147483759" r:id="rId7"/>
    <p:sldLayoutId id="2147483755" r:id="rId8"/>
    <p:sldLayoutId id="2147483722" r:id="rId9"/>
    <p:sldLayoutId id="2147483778" r:id="rId10"/>
    <p:sldLayoutId id="2147483724" r:id="rId11"/>
    <p:sldLayoutId id="2147483751" r:id="rId12"/>
    <p:sldLayoutId id="2147483730" r:id="rId13"/>
    <p:sldLayoutId id="2147483754" r:id="rId14"/>
    <p:sldLayoutId id="2147483761" r:id="rId15"/>
    <p:sldLayoutId id="2147483749" r:id="rId16"/>
    <p:sldLayoutId id="2147483746" r:id="rId17"/>
    <p:sldLayoutId id="2147483747" r:id="rId18"/>
    <p:sldLayoutId id="2147483769" r:id="rId19"/>
    <p:sldLayoutId id="2147483768" r:id="rId20"/>
    <p:sldLayoutId id="2147483723" r:id="rId21"/>
    <p:sldLayoutId id="2147483770" r:id="rId22"/>
    <p:sldLayoutId id="2147483771" r:id="rId23"/>
    <p:sldLayoutId id="2147483772" r:id="rId24"/>
    <p:sldLayoutId id="2147483745" r:id="rId25"/>
    <p:sldLayoutId id="2147483780" r:id="rId26"/>
    <p:sldLayoutId id="2147483744" r:id="rId27"/>
    <p:sldLayoutId id="214748375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R-04 </a:t>
            </a:r>
            <a:r>
              <a:rPr lang="en-US" altLang="zh-TW" dirty="0"/>
              <a:t>To r</a:t>
            </a:r>
            <a:r>
              <a:rPr lang="en-US" dirty="0"/>
              <a:t>esolve boot failure or the system shutdown occasionally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NVL-S</a:t>
            </a:r>
            <a:r>
              <a:t> RVP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Required</a:t>
            </a:r>
            <a:r>
              <a:t> Rework 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R-04</a:t>
            </a:r>
            <a:endParaRPr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373877220"/>
              </p:ext>
            </p:extLst>
          </p:nvPr>
        </p:nvGraphicFramePr>
        <p:xfrm>
          <a:off x="609600" y="1390650"/>
          <a:ext cx="10972800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Change Log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202</a:t>
                      </a:r>
                      <a:r>
                        <a:rPr lang="en-US"/>
                        <a:t>5</a:t>
                      </a:r>
                      <a:r>
                        <a:t> WW</a:t>
                      </a:r>
                      <a:r>
                        <a:rPr lang="en-US"/>
                        <a:t>35 - Initial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Description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/>
                        <a:t>To resolve boot failure or the system shutdown occasionally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Impact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The board will be boot normally</a:t>
                      </a:r>
                      <a:endParaRPr lang="en-US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Rework Involved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/>
                        <a:t>Resistors and blue wires</a:t>
                      </a:r>
                      <a:endParaRPr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SKUs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/>
                        <a:t>S-041 FAB1</a:t>
                      </a:r>
                      <a:endParaRPr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Contacts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/>
                        <a:t>Chen, Ellen ; Wang, Ivan B</a:t>
                      </a:r>
                      <a:endParaRPr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HSD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/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Collateral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SW Dependency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resolve boot failure or the system shutdown occasionally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NVL-S</a:t>
            </a:r>
            <a:r>
              <a:rPr dirty="0"/>
              <a:t> RVP </a:t>
            </a:r>
            <a:r>
              <a:rPr lang="en-US" dirty="0"/>
              <a:t>S-041 </a:t>
            </a:r>
            <a:r>
              <a:rPr dirty="0"/>
              <a:t>Top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A27B54-07D5-A96D-13B9-6C93EC7A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80" y="1453896"/>
            <a:ext cx="4304102" cy="4806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29EB2A-77BE-8CB8-E992-6CE83BDE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96" y="2384494"/>
            <a:ext cx="4978656" cy="2235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C0CBD5B-3359-E0C0-171B-59AA86DF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4196277"/>
            <a:ext cx="2420411" cy="2221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2" y="170581"/>
            <a:ext cx="3750450" cy="582843"/>
          </a:xfrm>
        </p:spPr>
        <p:txBody>
          <a:bodyPr/>
          <a:lstStyle/>
          <a:p>
            <a:r>
              <a:rPr lang="en-US" sz="2600" dirty="0"/>
              <a:t>NVL-S</a:t>
            </a:r>
            <a:r>
              <a:rPr sz="2600" dirty="0"/>
              <a:t> RVP</a:t>
            </a:r>
            <a:r>
              <a:rPr lang="en-US" sz="2600" dirty="0"/>
              <a:t> S-041</a:t>
            </a:r>
            <a:endParaRPr sz="2600"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678998524"/>
              </p:ext>
            </p:extLst>
          </p:nvPr>
        </p:nvGraphicFramePr>
        <p:xfrm>
          <a:off x="75592" y="788398"/>
          <a:ext cx="9717632" cy="1695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407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Action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REFDES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Description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76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UNSTUFF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R4B39,R3B45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pl-PL" sz="1200" dirty="0">
                          <a:latin typeface="+mn-lt"/>
                        </a:rPr>
                        <a:t>RES D,0402,0.00 OHM,5.00%,1/16W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767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Blue wire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1.</a:t>
                      </a:r>
                      <a:r>
                        <a:rPr lang="en-US" sz="1400" dirty="0">
                          <a:latin typeface="+mn-lt"/>
                        </a:rPr>
                        <a:t> Add a blue wire between</a:t>
                      </a:r>
                      <a:r>
                        <a:rPr lang="en-US" dirty="0"/>
                        <a:t> R4B39.1 and R3B45.2</a:t>
                      </a:r>
                    </a:p>
                    <a:p>
                      <a:pPr algn="ctr">
                        <a:defRPr sz="1400"/>
                      </a:pPr>
                      <a:r>
                        <a:rPr lang="en-US" dirty="0"/>
                        <a:t>2. </a:t>
                      </a:r>
                      <a:r>
                        <a:rPr lang="en-US" sz="1400" dirty="0">
                          <a:latin typeface="+mn-lt"/>
                        </a:rPr>
                        <a:t>Add a blue wire between</a:t>
                      </a:r>
                      <a:r>
                        <a:rPr lang="en-US" dirty="0"/>
                        <a:t> R4B39.2 and R3B45.1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endParaRPr lang="pt-BR" sz="1200" dirty="0">
                        <a:latin typeface="+mn-lt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61416878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dirty="0"/>
              <a:t>Step 1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TOP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9584" y="4425695"/>
            <a:ext cx="306658" cy="25434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Connector 8"/>
          <p:cNvCxnSpPr>
            <a:cxnSpLocks/>
          </p:cNvCxnSpPr>
          <p:nvPr/>
        </p:nvCxnSpPr>
        <p:spPr>
          <a:xfrm flipV="1">
            <a:off x="3867912" y="2825496"/>
            <a:ext cx="2560320" cy="158191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>
            <a:cxnSpLocks/>
          </p:cNvCxnSpPr>
          <p:nvPr/>
        </p:nvCxnSpPr>
        <p:spPr>
          <a:xfrm>
            <a:off x="3858768" y="4663440"/>
            <a:ext cx="2551176" cy="183794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DE53E7C-BE7D-6EC3-68B9-BA138E739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92" y="2792984"/>
            <a:ext cx="5334537" cy="376363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6F65E1B-AE46-CDF0-9507-472F9155B610}"/>
              </a:ext>
            </a:extLst>
          </p:cNvPr>
          <p:cNvSpPr/>
          <p:nvPr/>
        </p:nvSpPr>
        <p:spPr>
          <a:xfrm>
            <a:off x="8229600" y="4103010"/>
            <a:ext cx="1488440" cy="367390"/>
          </a:xfrm>
          <a:custGeom>
            <a:avLst/>
            <a:gdLst>
              <a:gd name="connsiteX0" fmla="*/ 0 w 1463040"/>
              <a:gd name="connsiteY0" fmla="*/ 382630 h 382630"/>
              <a:gd name="connsiteX1" fmla="*/ 665480 w 1463040"/>
              <a:gd name="connsiteY1" fmla="*/ 1630 h 382630"/>
              <a:gd name="connsiteX2" fmla="*/ 1463040 w 1463040"/>
              <a:gd name="connsiteY2" fmla="*/ 245470 h 38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82630">
                <a:moveTo>
                  <a:pt x="0" y="382630"/>
                </a:moveTo>
                <a:cubicBezTo>
                  <a:pt x="210820" y="203560"/>
                  <a:pt x="421640" y="24490"/>
                  <a:pt x="665480" y="1630"/>
                </a:cubicBezTo>
                <a:cubicBezTo>
                  <a:pt x="909320" y="-21230"/>
                  <a:pt x="1330960" y="203137"/>
                  <a:pt x="1463040" y="245470"/>
                </a:cubicBezTo>
              </a:path>
            </a:pathLst>
          </a:cu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9CD7005-3672-E28A-30C6-F368862695AF}"/>
              </a:ext>
            </a:extLst>
          </p:cNvPr>
          <p:cNvSpPr/>
          <p:nvPr/>
        </p:nvSpPr>
        <p:spPr>
          <a:xfrm>
            <a:off x="8224520" y="4353560"/>
            <a:ext cx="1478280" cy="242764"/>
          </a:xfrm>
          <a:custGeom>
            <a:avLst/>
            <a:gdLst>
              <a:gd name="connsiteX0" fmla="*/ 0 w 1513840"/>
              <a:gd name="connsiteY0" fmla="*/ 0 h 242764"/>
              <a:gd name="connsiteX1" fmla="*/ 548640 w 1513840"/>
              <a:gd name="connsiteY1" fmla="*/ 238760 h 242764"/>
              <a:gd name="connsiteX2" fmla="*/ 1513840 w 1513840"/>
              <a:gd name="connsiteY2" fmla="*/ 127000 h 24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840" h="242764">
                <a:moveTo>
                  <a:pt x="0" y="0"/>
                </a:moveTo>
                <a:cubicBezTo>
                  <a:pt x="148166" y="108796"/>
                  <a:pt x="296333" y="217593"/>
                  <a:pt x="548640" y="238760"/>
                </a:cubicBezTo>
                <a:cubicBezTo>
                  <a:pt x="800947" y="259927"/>
                  <a:pt x="1157393" y="193463"/>
                  <a:pt x="1513840" y="127000"/>
                </a:cubicBez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4106B-16AE-7B27-0C17-BD861280EB12}"/>
              </a:ext>
            </a:extLst>
          </p:cNvPr>
          <p:cNvSpPr txBox="1"/>
          <p:nvPr/>
        </p:nvSpPr>
        <p:spPr>
          <a:xfrm flipH="1">
            <a:off x="6638543" y="3986784"/>
            <a:ext cx="169164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R4B39 pin2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41E0C1-D443-4E00-B4F8-693663225896}"/>
              </a:ext>
            </a:extLst>
          </p:cNvPr>
          <p:cNvSpPr txBox="1"/>
          <p:nvPr/>
        </p:nvSpPr>
        <p:spPr>
          <a:xfrm flipH="1">
            <a:off x="9771887" y="4440936"/>
            <a:ext cx="169164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R3B45 pin1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A0BE68-F1C2-CFAE-455D-DAAE75CF2CA2}"/>
              </a:ext>
            </a:extLst>
          </p:cNvPr>
          <p:cNvSpPr txBox="1"/>
          <p:nvPr/>
        </p:nvSpPr>
        <p:spPr>
          <a:xfrm flipH="1">
            <a:off x="9741407" y="3697224"/>
            <a:ext cx="169164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R3B45 pin2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46E5AA-3698-1375-40E3-A56586601344}"/>
              </a:ext>
            </a:extLst>
          </p:cNvPr>
          <p:cNvSpPr txBox="1"/>
          <p:nvPr/>
        </p:nvSpPr>
        <p:spPr>
          <a:xfrm flipH="1">
            <a:off x="6729983" y="4663440"/>
            <a:ext cx="169164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R4B39 pin1</a:t>
            </a:r>
          </a:p>
        </p:txBody>
      </p:sp>
    </p:spTree>
    <p:extLst>
      <p:ext uri="{BB962C8B-B14F-4D97-AF65-F5344CB8AC3E}">
        <p14:creationId xmlns:p14="http://schemas.microsoft.com/office/powerpoint/2010/main" val="297549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1F1AB-A80D-D47A-CC0F-2C045E738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4AE95D6-3FCE-7E8D-4939-5B0E5B52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4196277"/>
            <a:ext cx="2420411" cy="2221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DD189-7087-C012-A555-9F27B0B1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" y="170581"/>
            <a:ext cx="3750450" cy="582843"/>
          </a:xfrm>
        </p:spPr>
        <p:txBody>
          <a:bodyPr/>
          <a:lstStyle/>
          <a:p>
            <a:r>
              <a:rPr lang="en-US" sz="2600" dirty="0"/>
              <a:t>NVL-S</a:t>
            </a:r>
            <a:r>
              <a:rPr sz="2600" dirty="0"/>
              <a:t> RVP</a:t>
            </a:r>
            <a:r>
              <a:rPr lang="en-US" sz="2600" dirty="0"/>
              <a:t> S-041</a:t>
            </a:r>
            <a:endParaRPr sz="2600" dirty="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6F0816B6-E4FA-BF6F-4579-053661B6FAEA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075132931"/>
              </p:ext>
            </p:extLst>
          </p:nvPr>
        </p:nvGraphicFramePr>
        <p:xfrm>
          <a:off x="103024" y="834119"/>
          <a:ext cx="7139023" cy="168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96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Action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REFDES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Description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97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UNSTUFF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R21105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pl-PL" sz="1200" dirty="0">
                          <a:latin typeface="+mn-lt"/>
                        </a:rPr>
                        <a:t>RES D,0402,0.00 OHM,5.00%,1/16W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548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STUFF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CR21102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t-BR" sz="1200" dirty="0">
                          <a:latin typeface="+mn-lt"/>
                        </a:rPr>
                        <a:t>IC,DS,DIO,SOD123,MBR0520LN,SHTKY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61416878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C1020-6FC9-4836-E241-070493BF5F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/>
              <a:t>2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52E0E-05B0-E938-43FB-102D44F949E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CB342-AD78-8A72-8EA0-3447D68A4187}"/>
              </a:ext>
            </a:extLst>
          </p:cNvPr>
          <p:cNvSpPr/>
          <p:nvPr/>
        </p:nvSpPr>
        <p:spPr>
          <a:xfrm>
            <a:off x="2459736" y="5714999"/>
            <a:ext cx="306658" cy="25434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Connector 8">
            <a:extLst>
              <a:ext uri="{FF2B5EF4-FFF2-40B4-BE49-F238E27FC236}">
                <a16:creationId xmlns:a16="http://schemas.microsoft.com/office/drawing/2014/main" id="{5651A0B6-65DF-AA40-5732-0F11F4620561}"/>
              </a:ext>
            </a:extLst>
          </p:cNvPr>
          <p:cNvCxnSpPr>
            <a:cxnSpLocks/>
          </p:cNvCxnSpPr>
          <p:nvPr/>
        </p:nvCxnSpPr>
        <p:spPr>
          <a:xfrm flipV="1">
            <a:off x="2770632" y="2569464"/>
            <a:ext cx="4343400" cy="313639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>
            <a:extLst>
              <a:ext uri="{FF2B5EF4-FFF2-40B4-BE49-F238E27FC236}">
                <a16:creationId xmlns:a16="http://schemas.microsoft.com/office/drawing/2014/main" id="{85747CED-05EA-F971-27EF-500343633519}"/>
              </a:ext>
            </a:extLst>
          </p:cNvPr>
          <p:cNvCxnSpPr>
            <a:cxnSpLocks/>
          </p:cNvCxnSpPr>
          <p:nvPr/>
        </p:nvCxnSpPr>
        <p:spPr>
          <a:xfrm>
            <a:off x="2788920" y="5961888"/>
            <a:ext cx="4242816" cy="57607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927B1B-8275-CFB3-9A21-502DEB415D70}"/>
              </a:ext>
            </a:extLst>
          </p:cNvPr>
          <p:cNvSpPr txBox="1"/>
          <p:nvPr/>
        </p:nvSpPr>
        <p:spPr>
          <a:xfrm>
            <a:off x="9090152" y="4512056"/>
            <a:ext cx="210312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97F15-1755-54E4-19E9-2E3986D70EA5}"/>
              </a:ext>
            </a:extLst>
          </p:cNvPr>
          <p:cNvSpPr txBox="1"/>
          <p:nvPr/>
        </p:nvSpPr>
        <p:spPr>
          <a:xfrm>
            <a:off x="9100312" y="4019296"/>
            <a:ext cx="210312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solidFill>
                  <a:schemeClr val="bg1"/>
                </a:solidFill>
              </a:rPr>
              <a:t>C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DD1970-F887-DE63-783A-E9724EEEB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72" y="2552214"/>
            <a:ext cx="4769095" cy="4057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55036E-BC8D-4F5C-20D5-C0689AD10755}"/>
              </a:ext>
            </a:extLst>
          </p:cNvPr>
          <p:cNvSpPr txBox="1"/>
          <p:nvPr/>
        </p:nvSpPr>
        <p:spPr>
          <a:xfrm>
            <a:off x="8970264" y="4032504"/>
            <a:ext cx="22860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2802C-0D64-0203-71FA-3B7F35BC9E67}"/>
              </a:ext>
            </a:extLst>
          </p:cNvPr>
          <p:cNvSpPr txBox="1"/>
          <p:nvPr/>
        </p:nvSpPr>
        <p:spPr>
          <a:xfrm>
            <a:off x="8964676" y="4568952"/>
            <a:ext cx="22860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8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013C-9F46-C52A-77F9-3934F4D8E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3C85-F727-08B7-0B3E-13D7C609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9862" y="704851"/>
            <a:ext cx="3976567" cy="952499"/>
          </a:xfrm>
        </p:spPr>
        <p:txBody>
          <a:bodyPr/>
          <a:lstStyle/>
          <a:p>
            <a:r>
              <a:rPr lang="en-US" sz="2600" dirty="0"/>
              <a:t>NVL-S</a:t>
            </a:r>
            <a:r>
              <a:rPr sz="2600" dirty="0"/>
              <a:t> RVP </a:t>
            </a:r>
            <a:br>
              <a:rPr lang="en-US" sz="2600" dirty="0"/>
            </a:br>
            <a:r>
              <a:rPr lang="en-US" sz="2600" dirty="0"/>
              <a:t>S-041</a:t>
            </a:r>
            <a:endParaRPr sz="2600" dirty="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54F70960-75F1-5527-B8E9-4B693A682F03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01777702"/>
              </p:ext>
            </p:extLst>
          </p:nvPr>
        </p:nvGraphicFramePr>
        <p:xfrm>
          <a:off x="393192" y="1790700"/>
          <a:ext cx="11184473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10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10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100"/>
                        <a:t>REFDES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100" dirty="0"/>
                        <a:t>Current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1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100"/>
                        <a:t>New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1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dirty="0">
                          <a:latin typeface="+mn-lt"/>
                        </a:rPr>
                        <a:t>UNSTUFF</a:t>
                      </a:r>
                      <a:endParaRPr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altLang="zh-TW" sz="1100" dirty="0">
                          <a:latin typeface="+mn-lt"/>
                        </a:rPr>
                        <a:t>R</a:t>
                      </a:r>
                      <a:r>
                        <a:rPr lang="en-US" sz="1100" dirty="0">
                          <a:latin typeface="+mn-lt"/>
                        </a:rPr>
                        <a:t>esistor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100" dirty="0"/>
                        <a:t>R4B39,R3B45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N14522-001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RES_D,0402,0OHM,1%,1/16W</a:t>
                      </a:r>
                      <a:endParaRPr lang="pl-PL" sz="1100" b="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altLang="zh-TW" sz="1100" dirty="0">
                          <a:latin typeface="+mn-lt"/>
                        </a:rPr>
                        <a:t>NA</a:t>
                      </a:r>
                      <a:endParaRPr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dirty="0">
                          <a:latin typeface="+mn-lt"/>
                        </a:rPr>
                        <a:t>Blue Wire</a:t>
                      </a:r>
                      <a:endParaRPr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>
                          <a:latin typeface="+mn-lt"/>
                        </a:rPr>
                        <a:t>NA</a:t>
                      </a:r>
                      <a:endParaRPr sz="11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altLang="zh-TW" sz="1100" dirty="0"/>
                        <a:t>NA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100" dirty="0"/>
                        <a:t>1.</a:t>
                      </a:r>
                      <a:r>
                        <a:rPr lang="en-US" sz="1100" dirty="0">
                          <a:latin typeface="+mn-lt"/>
                        </a:rPr>
                        <a:t> Add a blue wire between</a:t>
                      </a:r>
                      <a:r>
                        <a:rPr lang="en-US" sz="1100" dirty="0"/>
                        <a:t> R4B39.1 and R3B45.2</a:t>
                      </a:r>
                    </a:p>
                    <a:p>
                      <a:pPr algn="ctr">
                        <a:defRPr sz="1400"/>
                      </a:pPr>
                      <a:r>
                        <a:rPr lang="en-US" sz="1100" dirty="0"/>
                        <a:t>2. </a:t>
                      </a:r>
                      <a:r>
                        <a:rPr lang="en-US" sz="1100" dirty="0">
                          <a:latin typeface="+mn-lt"/>
                        </a:rPr>
                        <a:t>Add a blue wire between</a:t>
                      </a:r>
                      <a:r>
                        <a:rPr lang="en-US" sz="1100" dirty="0"/>
                        <a:t> R4B39.2 and R3B45.1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86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dirty="0">
                          <a:latin typeface="+mn-lt"/>
                        </a:rPr>
                        <a:t>UNSTUFF</a:t>
                      </a:r>
                      <a:endParaRPr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altLang="zh-TW" sz="1100" dirty="0">
                          <a:latin typeface="+mn-lt"/>
                        </a:rPr>
                        <a:t>R</a:t>
                      </a:r>
                      <a:r>
                        <a:rPr lang="en-US" sz="1100" dirty="0">
                          <a:latin typeface="+mn-lt"/>
                        </a:rPr>
                        <a:t>esistor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1100" dirty="0"/>
                        <a:t>R21105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N14522-001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RES_D,0402,0OHM,1%,1/16W</a:t>
                      </a:r>
                      <a:endParaRPr lang="pl-PL" sz="1100" b="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altLang="zh-TW" sz="1100" dirty="0">
                          <a:latin typeface="+mn-lt"/>
                        </a:rPr>
                        <a:t>NA</a:t>
                      </a:r>
                      <a:endParaRPr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73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dirty="0">
                          <a:latin typeface="+mn-lt"/>
                        </a:rPr>
                        <a:t>STUFF</a:t>
                      </a:r>
                      <a:endParaRPr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>
                          <a:latin typeface="+mn-lt"/>
                        </a:rPr>
                        <a:t>NA</a:t>
                      </a:r>
                      <a:endParaRPr sz="11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100" dirty="0"/>
                        <a:t>CR21102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100" dirty="0"/>
                        <a:t>C85569-001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+mn-lt"/>
                        </a:rPr>
                        <a:t>IC,DS,DIO,SOD123,MBR0520LN,SHTKY</a:t>
                      </a:r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98706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72980-AD92-AA49-571D-F6A72E339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R-04</a:t>
            </a:r>
            <a:r>
              <a:rPr sz="2400" dirty="0"/>
              <a:t> </a:t>
            </a:r>
            <a:r>
              <a:rPr lang="en-US" sz="2400" dirty="0"/>
              <a:t>To resolve boot failure or the system shutdown occasionally</a:t>
            </a:r>
          </a:p>
          <a:p>
            <a:r>
              <a:rPr sz="2400" dirty="0"/>
              <a:t>Rework Summary</a:t>
            </a:r>
          </a:p>
        </p:txBody>
      </p:sp>
    </p:spTree>
    <p:extLst>
      <p:ext uri="{BB962C8B-B14F-4D97-AF65-F5344CB8AC3E}">
        <p14:creationId xmlns:p14="http://schemas.microsoft.com/office/powerpoint/2010/main" val="3299976159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4738A6-ABF1-4DDB-8B41-C617F56D105B}"/>
</file>

<file path=customXml/itemProps2.xml><?xml version="1.0" encoding="utf-8"?>
<ds:datastoreItem xmlns:ds="http://schemas.openxmlformats.org/officeDocument/2006/customXml" ds:itemID="{724B8A99-8161-4D52-8DFD-478F5C1B3170}">
  <ds:schemaRefs>
    <ds:schemaRef ds:uri="e26ea68a-ce8c-46a2-aa7f-051577433e57"/>
    <ds:schemaRef ds:uri="b2e50bbf-7142-4a61-8e02-db45b6c9c281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331</TotalTime>
  <Words>280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R-04 To resolve boot failure or the system shutdown occasionally</vt:lpstr>
      <vt:lpstr>R-04</vt:lpstr>
      <vt:lpstr>NVL-S RVP S-041 Top</vt:lpstr>
      <vt:lpstr>NVL-S RVP S-041</vt:lpstr>
      <vt:lpstr>NVL-S RVP S-041</vt:lpstr>
      <vt:lpstr>NVL-S RVP  S-041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O-26 To Improve Accuracy of 32.768KHz Crystal</dc:title>
  <dc:creator>Gembali, Sahas</dc:creator>
  <cp:keywords>CTPClassification=CTP_NT</cp:keywords>
  <cp:lastModifiedBy>Chen, Ellen</cp:lastModifiedBy>
  <cp:revision>5</cp:revision>
  <dcterms:created xsi:type="dcterms:W3CDTF">2020-12-11T06:14:11Z</dcterms:created>
  <dcterms:modified xsi:type="dcterms:W3CDTF">2025-08-28T10:32:08Z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</Properties>
</file>